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Lst>
  <p:sldSz cy="5143500" cx="9144000"/>
  <p:notesSz cx="6858000" cy="9144000"/>
  <p:embeddedFontLst>
    <p:embeddedFont>
      <p:font typeface="Roboto"/>
      <p:regular r:id="rId213"/>
      <p:bold r:id="rId214"/>
      <p:italic r:id="rId215"/>
      <p:boldItalic r:id="rId216"/>
    </p:embeddedFont>
    <p:embeddedFont>
      <p:font typeface="Chelsea Market"/>
      <p:regular r:id="rId217"/>
    </p:embeddedFont>
    <p:embeddedFont>
      <p:font typeface="Nanum Gothic"/>
      <p:regular r:id="rId218"/>
      <p:bold r:id="rId2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7" Type="http://schemas.openxmlformats.org/officeDocument/2006/relationships/font" Target="fonts/ChelseaMarket-regular.fntdata"/><Relationship Id="rId216" Type="http://schemas.openxmlformats.org/officeDocument/2006/relationships/font" Target="fonts/Roboto-boldItalic.fntdata"/><Relationship Id="rId215" Type="http://schemas.openxmlformats.org/officeDocument/2006/relationships/font" Target="fonts/Roboto-italic.fntdata"/><Relationship Id="rId214" Type="http://schemas.openxmlformats.org/officeDocument/2006/relationships/font" Target="fonts/Roboto-bold.fntdata"/><Relationship Id="rId219" Type="http://schemas.openxmlformats.org/officeDocument/2006/relationships/font" Target="fonts/NanumGothic-bold.fntdata"/><Relationship Id="rId218" Type="http://schemas.openxmlformats.org/officeDocument/2006/relationships/font" Target="fonts/NanumGothic-regular.fntdata"/><Relationship Id="rId213" Type="http://schemas.openxmlformats.org/officeDocument/2006/relationships/font" Target="fonts/Roboto-regular.fntdata"/><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 Id="rId6" Type="http://schemas.openxmlformats.org/officeDocument/2006/relationships/hyperlink" Target="https://join.slack.com/t/dairai/shared_invite/zt-dv2dwzj7-F9HT047jIGkunNKv88lQ~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indent="0" lvl="0" marL="0" rtl="0" algn="l">
              <a:lnSpc>
                <a:spcPct val="115000"/>
              </a:lnSpc>
              <a:spcBef>
                <a:spcPts val="1200"/>
              </a:spcBef>
              <a:spcAft>
                <a:spcPts val="0"/>
              </a:spcAft>
              <a:buNone/>
            </a:pPr>
            <a:r>
              <a:rPr b="1" lang="en" sz="1200">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00"/>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6"/>
              </a:rPr>
              <a:t>Slack</a:t>
            </a:r>
            <a:r>
              <a:rPr lang="en" sz="1200">
                <a:solidFill>
                  <a:srgbClr val="24292E"/>
                </a:solidFill>
                <a:highlight>
                  <a:srgbClr val="FFFFFF"/>
                </a:highlight>
              </a:rPr>
              <a:t> group.</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8da6043e1_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8da6043e1_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5" name="Shape 4615"/>
        <p:cNvGrpSpPr/>
        <p:nvPr/>
      </p:nvGrpSpPr>
      <p:grpSpPr>
        <a:xfrm>
          <a:off x="0" y="0"/>
          <a:ext cx="0" cy="0"/>
          <a:chOff x="0" y="0"/>
          <a:chExt cx="0" cy="0"/>
        </a:xfrm>
      </p:grpSpPr>
      <p:sp>
        <p:nvSpPr>
          <p:cNvPr id="4616" name="Google Shape;4616;ge6f56b8286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7" name="Google Shape;4617;ge6f56b8286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1" name="Shape 4881"/>
        <p:cNvGrpSpPr/>
        <p:nvPr/>
      </p:nvGrpSpPr>
      <p:grpSpPr>
        <a:xfrm>
          <a:off x="0" y="0"/>
          <a:ext cx="0" cy="0"/>
          <a:chOff x="0" y="0"/>
          <a:chExt cx="0" cy="0"/>
        </a:xfrm>
      </p:grpSpPr>
      <p:sp>
        <p:nvSpPr>
          <p:cNvPr id="4882" name="Google Shape;4882;ge6f56b8286_16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3" name="Google Shape;4883;ge6f56b8286_16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5" name="Shape 4895"/>
        <p:cNvGrpSpPr/>
        <p:nvPr/>
      </p:nvGrpSpPr>
      <p:grpSpPr>
        <a:xfrm>
          <a:off x="0" y="0"/>
          <a:ext cx="0" cy="0"/>
          <a:chOff x="0" y="0"/>
          <a:chExt cx="0" cy="0"/>
        </a:xfrm>
      </p:grpSpPr>
      <p:sp>
        <p:nvSpPr>
          <p:cNvPr id="4896" name="Google Shape;4896;ga982209119_7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7" name="Google Shape;4897;ga982209119_7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1" name="Shape 5061"/>
        <p:cNvGrpSpPr/>
        <p:nvPr/>
      </p:nvGrpSpPr>
      <p:grpSpPr>
        <a:xfrm>
          <a:off x="0" y="0"/>
          <a:ext cx="0" cy="0"/>
          <a:chOff x="0" y="0"/>
          <a:chExt cx="0" cy="0"/>
        </a:xfrm>
      </p:grpSpPr>
      <p:sp>
        <p:nvSpPr>
          <p:cNvPr id="5062" name="Google Shape;5062;gb91fcec037_8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3" name="Google Shape;5063;gb91fcec037_8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8" name="Shape 5238"/>
        <p:cNvGrpSpPr/>
        <p:nvPr/>
      </p:nvGrpSpPr>
      <p:grpSpPr>
        <a:xfrm>
          <a:off x="0" y="0"/>
          <a:ext cx="0" cy="0"/>
          <a:chOff x="0" y="0"/>
          <a:chExt cx="0" cy="0"/>
        </a:xfrm>
      </p:grpSpPr>
      <p:sp>
        <p:nvSpPr>
          <p:cNvPr id="5239" name="Google Shape;5239;gb91fcec037_8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0" name="Google Shape;5240;gb91fcec037_8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3" name="Shape 5303"/>
        <p:cNvGrpSpPr/>
        <p:nvPr/>
      </p:nvGrpSpPr>
      <p:grpSpPr>
        <a:xfrm>
          <a:off x="0" y="0"/>
          <a:ext cx="0" cy="0"/>
          <a:chOff x="0" y="0"/>
          <a:chExt cx="0" cy="0"/>
        </a:xfrm>
      </p:grpSpPr>
      <p:sp>
        <p:nvSpPr>
          <p:cNvPr id="5304" name="Google Shape;5304;ga8ce2156e9_1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5" name="Google Shape;5305;ga8ce2156e9_1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1" name="Shape 5381"/>
        <p:cNvGrpSpPr/>
        <p:nvPr/>
      </p:nvGrpSpPr>
      <p:grpSpPr>
        <a:xfrm>
          <a:off x="0" y="0"/>
          <a:ext cx="0" cy="0"/>
          <a:chOff x="0" y="0"/>
          <a:chExt cx="0" cy="0"/>
        </a:xfrm>
      </p:grpSpPr>
      <p:sp>
        <p:nvSpPr>
          <p:cNvPr id="5382" name="Google Shape;5382;gb9657fbcd7_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3" name="Google Shape;5383;gb9657fbcd7_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7" name="Shape 5387"/>
        <p:cNvGrpSpPr/>
        <p:nvPr/>
      </p:nvGrpSpPr>
      <p:grpSpPr>
        <a:xfrm>
          <a:off x="0" y="0"/>
          <a:ext cx="0" cy="0"/>
          <a:chOff x="0" y="0"/>
          <a:chExt cx="0" cy="0"/>
        </a:xfrm>
      </p:grpSpPr>
      <p:sp>
        <p:nvSpPr>
          <p:cNvPr id="5388" name="Google Shape;5388;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9" name="Google Shape;5389;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0" name="Shape 5490"/>
        <p:cNvGrpSpPr/>
        <p:nvPr/>
      </p:nvGrpSpPr>
      <p:grpSpPr>
        <a:xfrm>
          <a:off x="0" y="0"/>
          <a:ext cx="0" cy="0"/>
          <a:chOff x="0" y="0"/>
          <a:chExt cx="0" cy="0"/>
        </a:xfrm>
      </p:grpSpPr>
      <p:sp>
        <p:nvSpPr>
          <p:cNvPr id="5491" name="Google Shape;5491;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2" name="Google Shape;5492;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3" name="Shape 5593"/>
        <p:cNvGrpSpPr/>
        <p:nvPr/>
      </p:nvGrpSpPr>
      <p:grpSpPr>
        <a:xfrm>
          <a:off x="0" y="0"/>
          <a:ext cx="0" cy="0"/>
          <a:chOff x="0" y="0"/>
          <a:chExt cx="0" cy="0"/>
        </a:xfrm>
      </p:grpSpPr>
      <p:sp>
        <p:nvSpPr>
          <p:cNvPr id="5594" name="Google Shape;5594;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5" name="Google Shape;5595;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8966bc127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8966bc127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6" name="Shape 5696"/>
        <p:cNvGrpSpPr/>
        <p:nvPr/>
      </p:nvGrpSpPr>
      <p:grpSpPr>
        <a:xfrm>
          <a:off x="0" y="0"/>
          <a:ext cx="0" cy="0"/>
          <a:chOff x="0" y="0"/>
          <a:chExt cx="0" cy="0"/>
        </a:xfrm>
      </p:grpSpPr>
      <p:sp>
        <p:nvSpPr>
          <p:cNvPr id="5697" name="Google Shape;5697;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8" name="Google Shape;5698;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2" name="Shape 6032"/>
        <p:cNvGrpSpPr/>
        <p:nvPr/>
      </p:nvGrpSpPr>
      <p:grpSpPr>
        <a:xfrm>
          <a:off x="0" y="0"/>
          <a:ext cx="0" cy="0"/>
          <a:chOff x="0" y="0"/>
          <a:chExt cx="0" cy="0"/>
        </a:xfrm>
      </p:grpSpPr>
      <p:sp>
        <p:nvSpPr>
          <p:cNvPr id="6033" name="Google Shape;6033;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4" name="Google Shape;6034;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5" name="Shape 6365"/>
        <p:cNvGrpSpPr/>
        <p:nvPr/>
      </p:nvGrpSpPr>
      <p:grpSpPr>
        <a:xfrm>
          <a:off x="0" y="0"/>
          <a:ext cx="0" cy="0"/>
          <a:chOff x="0" y="0"/>
          <a:chExt cx="0" cy="0"/>
        </a:xfrm>
      </p:grpSpPr>
      <p:sp>
        <p:nvSpPr>
          <p:cNvPr id="6366" name="Google Shape;6366;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7" name="Google Shape;6367;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1" name="Shape 6701"/>
        <p:cNvGrpSpPr/>
        <p:nvPr/>
      </p:nvGrpSpPr>
      <p:grpSpPr>
        <a:xfrm>
          <a:off x="0" y="0"/>
          <a:ext cx="0" cy="0"/>
          <a:chOff x="0" y="0"/>
          <a:chExt cx="0" cy="0"/>
        </a:xfrm>
      </p:grpSpPr>
      <p:sp>
        <p:nvSpPr>
          <p:cNvPr id="6702" name="Google Shape;6702;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3" name="Google Shape;6703;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4" name="Shape 7054"/>
        <p:cNvGrpSpPr/>
        <p:nvPr/>
      </p:nvGrpSpPr>
      <p:grpSpPr>
        <a:xfrm>
          <a:off x="0" y="0"/>
          <a:ext cx="0" cy="0"/>
          <a:chOff x="0" y="0"/>
          <a:chExt cx="0" cy="0"/>
        </a:xfrm>
      </p:grpSpPr>
      <p:sp>
        <p:nvSpPr>
          <p:cNvPr id="7055" name="Google Shape;7055;gc3ed6abf2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6" name="Google Shape;7056;gc3ed6abf22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8" name="Shape 8498"/>
        <p:cNvGrpSpPr/>
        <p:nvPr/>
      </p:nvGrpSpPr>
      <p:grpSpPr>
        <a:xfrm>
          <a:off x="0" y="0"/>
          <a:ext cx="0" cy="0"/>
          <a:chOff x="0" y="0"/>
          <a:chExt cx="0" cy="0"/>
        </a:xfrm>
      </p:grpSpPr>
      <p:sp>
        <p:nvSpPr>
          <p:cNvPr id="8499" name="Google Shape;8499;gc3ed6abf22_2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0" name="Google Shape;8500;gc3ed6abf22_2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4" name="Shape 8944"/>
        <p:cNvGrpSpPr/>
        <p:nvPr/>
      </p:nvGrpSpPr>
      <p:grpSpPr>
        <a:xfrm>
          <a:off x="0" y="0"/>
          <a:ext cx="0" cy="0"/>
          <a:chOff x="0" y="0"/>
          <a:chExt cx="0" cy="0"/>
        </a:xfrm>
      </p:grpSpPr>
      <p:sp>
        <p:nvSpPr>
          <p:cNvPr id="8945" name="Google Shape;8945;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6" name="Google Shape;8946;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9" name="Shape 8969"/>
        <p:cNvGrpSpPr/>
        <p:nvPr/>
      </p:nvGrpSpPr>
      <p:grpSpPr>
        <a:xfrm>
          <a:off x="0" y="0"/>
          <a:ext cx="0" cy="0"/>
          <a:chOff x="0" y="0"/>
          <a:chExt cx="0" cy="0"/>
        </a:xfrm>
      </p:grpSpPr>
      <p:sp>
        <p:nvSpPr>
          <p:cNvPr id="8970" name="Google Shape;8970;g78327f1586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1" name="Google Shape;8971;g78327f1586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5" name="Shape 9005"/>
        <p:cNvGrpSpPr/>
        <p:nvPr/>
      </p:nvGrpSpPr>
      <p:grpSpPr>
        <a:xfrm>
          <a:off x="0" y="0"/>
          <a:ext cx="0" cy="0"/>
          <a:chOff x="0" y="0"/>
          <a:chExt cx="0" cy="0"/>
        </a:xfrm>
      </p:grpSpPr>
      <p:sp>
        <p:nvSpPr>
          <p:cNvPr id="9006" name="Google Shape;9006;gc88160a497_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7" name="Google Shape;9007;gc88160a497_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6" name="Shape 9046"/>
        <p:cNvGrpSpPr/>
        <p:nvPr/>
      </p:nvGrpSpPr>
      <p:grpSpPr>
        <a:xfrm>
          <a:off x="0" y="0"/>
          <a:ext cx="0" cy="0"/>
          <a:chOff x="0" y="0"/>
          <a:chExt cx="0" cy="0"/>
        </a:xfrm>
      </p:grpSpPr>
      <p:sp>
        <p:nvSpPr>
          <p:cNvPr id="9047" name="Google Shape;9047;gc88160a497_35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8" name="Google Shape;9048;gc88160a497_35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8966bc127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8966bc127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5" name="Shape 9115"/>
        <p:cNvGrpSpPr/>
        <p:nvPr/>
      </p:nvGrpSpPr>
      <p:grpSpPr>
        <a:xfrm>
          <a:off x="0" y="0"/>
          <a:ext cx="0" cy="0"/>
          <a:chOff x="0" y="0"/>
          <a:chExt cx="0" cy="0"/>
        </a:xfrm>
      </p:grpSpPr>
      <p:sp>
        <p:nvSpPr>
          <p:cNvPr id="9116" name="Google Shape;9116;gc88160a497_35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7" name="Google Shape;9117;gc88160a497_35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4" name="Shape 9194"/>
        <p:cNvGrpSpPr/>
        <p:nvPr/>
      </p:nvGrpSpPr>
      <p:grpSpPr>
        <a:xfrm>
          <a:off x="0" y="0"/>
          <a:ext cx="0" cy="0"/>
          <a:chOff x="0" y="0"/>
          <a:chExt cx="0" cy="0"/>
        </a:xfrm>
      </p:grpSpPr>
      <p:sp>
        <p:nvSpPr>
          <p:cNvPr id="9195" name="Google Shape;9195;gc88160a497_35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6" name="Google Shape;9196;gc88160a497_35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2" name="Shape 9312"/>
        <p:cNvGrpSpPr/>
        <p:nvPr/>
      </p:nvGrpSpPr>
      <p:grpSpPr>
        <a:xfrm>
          <a:off x="0" y="0"/>
          <a:ext cx="0" cy="0"/>
          <a:chOff x="0" y="0"/>
          <a:chExt cx="0" cy="0"/>
        </a:xfrm>
      </p:grpSpPr>
      <p:sp>
        <p:nvSpPr>
          <p:cNvPr id="9313" name="Google Shape;9313;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4" name="Google Shape;9314;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1" name="Shape 9381"/>
        <p:cNvGrpSpPr/>
        <p:nvPr/>
      </p:nvGrpSpPr>
      <p:grpSpPr>
        <a:xfrm>
          <a:off x="0" y="0"/>
          <a:ext cx="0" cy="0"/>
          <a:chOff x="0" y="0"/>
          <a:chExt cx="0" cy="0"/>
        </a:xfrm>
      </p:grpSpPr>
      <p:sp>
        <p:nvSpPr>
          <p:cNvPr id="9382" name="Google Shape;9382;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3" name="Google Shape;9383;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6" name="Shape 9446"/>
        <p:cNvGrpSpPr/>
        <p:nvPr/>
      </p:nvGrpSpPr>
      <p:grpSpPr>
        <a:xfrm>
          <a:off x="0" y="0"/>
          <a:ext cx="0" cy="0"/>
          <a:chOff x="0" y="0"/>
          <a:chExt cx="0" cy="0"/>
        </a:xfrm>
      </p:grpSpPr>
      <p:sp>
        <p:nvSpPr>
          <p:cNvPr id="9447" name="Google Shape;9447;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8" name="Google Shape;9448;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3" name="Shape 9463"/>
        <p:cNvGrpSpPr/>
        <p:nvPr/>
      </p:nvGrpSpPr>
      <p:grpSpPr>
        <a:xfrm>
          <a:off x="0" y="0"/>
          <a:ext cx="0" cy="0"/>
          <a:chOff x="0" y="0"/>
          <a:chExt cx="0" cy="0"/>
        </a:xfrm>
      </p:grpSpPr>
      <p:sp>
        <p:nvSpPr>
          <p:cNvPr id="9464" name="Google Shape;9464;g78327f158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5" name="Google Shape;9465;g78327f158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8" name="Shape 9468"/>
        <p:cNvGrpSpPr/>
        <p:nvPr/>
      </p:nvGrpSpPr>
      <p:grpSpPr>
        <a:xfrm>
          <a:off x="0" y="0"/>
          <a:ext cx="0" cy="0"/>
          <a:chOff x="0" y="0"/>
          <a:chExt cx="0" cy="0"/>
        </a:xfrm>
      </p:grpSpPr>
      <p:sp>
        <p:nvSpPr>
          <p:cNvPr id="9469" name="Google Shape;9469;g78327f1586_2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0" name="Google Shape;9470;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8" name="Shape 9508"/>
        <p:cNvGrpSpPr/>
        <p:nvPr/>
      </p:nvGrpSpPr>
      <p:grpSpPr>
        <a:xfrm>
          <a:off x="0" y="0"/>
          <a:ext cx="0" cy="0"/>
          <a:chOff x="0" y="0"/>
          <a:chExt cx="0" cy="0"/>
        </a:xfrm>
      </p:grpSpPr>
      <p:sp>
        <p:nvSpPr>
          <p:cNvPr id="9509" name="Google Shape;9509;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0" name="Google Shape;9510;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1" name="Shape 9611"/>
        <p:cNvGrpSpPr/>
        <p:nvPr/>
      </p:nvGrpSpPr>
      <p:grpSpPr>
        <a:xfrm>
          <a:off x="0" y="0"/>
          <a:ext cx="0" cy="0"/>
          <a:chOff x="0" y="0"/>
          <a:chExt cx="0" cy="0"/>
        </a:xfrm>
      </p:grpSpPr>
      <p:sp>
        <p:nvSpPr>
          <p:cNvPr id="9612" name="Google Shape;9612;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3" name="Google Shape;9613;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4" name="Shape 9664"/>
        <p:cNvGrpSpPr/>
        <p:nvPr/>
      </p:nvGrpSpPr>
      <p:grpSpPr>
        <a:xfrm>
          <a:off x="0" y="0"/>
          <a:ext cx="0" cy="0"/>
          <a:chOff x="0" y="0"/>
          <a:chExt cx="0" cy="0"/>
        </a:xfrm>
      </p:grpSpPr>
      <p:sp>
        <p:nvSpPr>
          <p:cNvPr id="9665" name="Google Shape;9665;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6" name="Google Shape;9666;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819f39c49_1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819f39c49_1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1" name="Shape 9681"/>
        <p:cNvGrpSpPr/>
        <p:nvPr/>
      </p:nvGrpSpPr>
      <p:grpSpPr>
        <a:xfrm>
          <a:off x="0" y="0"/>
          <a:ext cx="0" cy="0"/>
          <a:chOff x="0" y="0"/>
          <a:chExt cx="0" cy="0"/>
        </a:xfrm>
      </p:grpSpPr>
      <p:sp>
        <p:nvSpPr>
          <p:cNvPr id="9682" name="Google Shape;9682;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3" name="Google Shape;9683;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0" name="Shape 9720"/>
        <p:cNvGrpSpPr/>
        <p:nvPr/>
      </p:nvGrpSpPr>
      <p:grpSpPr>
        <a:xfrm>
          <a:off x="0" y="0"/>
          <a:ext cx="0" cy="0"/>
          <a:chOff x="0" y="0"/>
          <a:chExt cx="0" cy="0"/>
        </a:xfrm>
      </p:grpSpPr>
      <p:sp>
        <p:nvSpPr>
          <p:cNvPr id="9721" name="Google Shape;9721;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2" name="Google Shape;9722;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7" name="Shape 9807"/>
        <p:cNvGrpSpPr/>
        <p:nvPr/>
      </p:nvGrpSpPr>
      <p:grpSpPr>
        <a:xfrm>
          <a:off x="0" y="0"/>
          <a:ext cx="0" cy="0"/>
          <a:chOff x="0" y="0"/>
          <a:chExt cx="0" cy="0"/>
        </a:xfrm>
      </p:grpSpPr>
      <p:sp>
        <p:nvSpPr>
          <p:cNvPr id="9808" name="Google Shape;9808;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9" name="Google Shape;9809;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2" name="Shape 10002"/>
        <p:cNvGrpSpPr/>
        <p:nvPr/>
      </p:nvGrpSpPr>
      <p:grpSpPr>
        <a:xfrm>
          <a:off x="0" y="0"/>
          <a:ext cx="0" cy="0"/>
          <a:chOff x="0" y="0"/>
          <a:chExt cx="0" cy="0"/>
        </a:xfrm>
      </p:grpSpPr>
      <p:sp>
        <p:nvSpPr>
          <p:cNvPr id="10003" name="Google Shape;10003;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4" name="Google Shape;10004;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7" name="Shape 10187"/>
        <p:cNvGrpSpPr/>
        <p:nvPr/>
      </p:nvGrpSpPr>
      <p:grpSpPr>
        <a:xfrm>
          <a:off x="0" y="0"/>
          <a:ext cx="0" cy="0"/>
          <a:chOff x="0" y="0"/>
          <a:chExt cx="0" cy="0"/>
        </a:xfrm>
      </p:grpSpPr>
      <p:sp>
        <p:nvSpPr>
          <p:cNvPr id="10188" name="Google Shape;10188;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9" name="Google Shape;10189;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8" name="Shape 10238"/>
        <p:cNvGrpSpPr/>
        <p:nvPr/>
      </p:nvGrpSpPr>
      <p:grpSpPr>
        <a:xfrm>
          <a:off x="0" y="0"/>
          <a:ext cx="0" cy="0"/>
          <a:chOff x="0" y="0"/>
          <a:chExt cx="0" cy="0"/>
        </a:xfrm>
      </p:grpSpPr>
      <p:sp>
        <p:nvSpPr>
          <p:cNvPr id="10239" name="Google Shape;10239;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0" name="Google Shape;10240;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7" name="Shape 10297"/>
        <p:cNvGrpSpPr/>
        <p:nvPr/>
      </p:nvGrpSpPr>
      <p:grpSpPr>
        <a:xfrm>
          <a:off x="0" y="0"/>
          <a:ext cx="0" cy="0"/>
          <a:chOff x="0" y="0"/>
          <a:chExt cx="0" cy="0"/>
        </a:xfrm>
      </p:grpSpPr>
      <p:sp>
        <p:nvSpPr>
          <p:cNvPr id="10298" name="Google Shape;10298;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9" name="Google Shape;10299;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7" name="Shape 10347"/>
        <p:cNvGrpSpPr/>
        <p:nvPr/>
      </p:nvGrpSpPr>
      <p:grpSpPr>
        <a:xfrm>
          <a:off x="0" y="0"/>
          <a:ext cx="0" cy="0"/>
          <a:chOff x="0" y="0"/>
          <a:chExt cx="0" cy="0"/>
        </a:xfrm>
      </p:grpSpPr>
      <p:sp>
        <p:nvSpPr>
          <p:cNvPr id="10348" name="Google Shape;10348;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9" name="Google Shape;10349;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7" name="Shape 10427"/>
        <p:cNvGrpSpPr/>
        <p:nvPr/>
      </p:nvGrpSpPr>
      <p:grpSpPr>
        <a:xfrm>
          <a:off x="0" y="0"/>
          <a:ext cx="0" cy="0"/>
          <a:chOff x="0" y="0"/>
          <a:chExt cx="0" cy="0"/>
        </a:xfrm>
      </p:grpSpPr>
      <p:sp>
        <p:nvSpPr>
          <p:cNvPr id="10428" name="Google Shape;10428;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9" name="Google Shape;10429;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2" name="Shape 10432"/>
        <p:cNvGrpSpPr/>
        <p:nvPr/>
      </p:nvGrpSpPr>
      <p:grpSpPr>
        <a:xfrm>
          <a:off x="0" y="0"/>
          <a:ext cx="0" cy="0"/>
          <a:chOff x="0" y="0"/>
          <a:chExt cx="0" cy="0"/>
        </a:xfrm>
      </p:grpSpPr>
      <p:sp>
        <p:nvSpPr>
          <p:cNvPr id="10433" name="Google Shape;10433;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4" name="Google Shape;10434;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819f39c49_1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819f39c49_1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6" name="Shape 10626"/>
        <p:cNvGrpSpPr/>
        <p:nvPr/>
      </p:nvGrpSpPr>
      <p:grpSpPr>
        <a:xfrm>
          <a:off x="0" y="0"/>
          <a:ext cx="0" cy="0"/>
          <a:chOff x="0" y="0"/>
          <a:chExt cx="0" cy="0"/>
        </a:xfrm>
      </p:grpSpPr>
      <p:sp>
        <p:nvSpPr>
          <p:cNvPr id="10627" name="Google Shape;10627;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8" name="Google Shape;10628;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1" name="Shape 10821"/>
        <p:cNvGrpSpPr/>
        <p:nvPr/>
      </p:nvGrpSpPr>
      <p:grpSpPr>
        <a:xfrm>
          <a:off x="0" y="0"/>
          <a:ext cx="0" cy="0"/>
          <a:chOff x="0" y="0"/>
          <a:chExt cx="0" cy="0"/>
        </a:xfrm>
      </p:grpSpPr>
      <p:sp>
        <p:nvSpPr>
          <p:cNvPr id="10822" name="Google Shape;10822;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3" name="Google Shape;10823;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5" name="Shape 11015"/>
        <p:cNvGrpSpPr/>
        <p:nvPr/>
      </p:nvGrpSpPr>
      <p:grpSpPr>
        <a:xfrm>
          <a:off x="0" y="0"/>
          <a:ext cx="0" cy="0"/>
          <a:chOff x="0" y="0"/>
          <a:chExt cx="0" cy="0"/>
        </a:xfrm>
      </p:grpSpPr>
      <p:sp>
        <p:nvSpPr>
          <p:cNvPr id="11016" name="Google Shape;11016;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7" name="Google Shape;11017;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0" name="Shape 11210"/>
        <p:cNvGrpSpPr/>
        <p:nvPr/>
      </p:nvGrpSpPr>
      <p:grpSpPr>
        <a:xfrm>
          <a:off x="0" y="0"/>
          <a:ext cx="0" cy="0"/>
          <a:chOff x="0" y="0"/>
          <a:chExt cx="0" cy="0"/>
        </a:xfrm>
      </p:grpSpPr>
      <p:sp>
        <p:nvSpPr>
          <p:cNvPr id="11211" name="Google Shape;11211;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2" name="Google Shape;11212;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5" name="Shape 11215"/>
        <p:cNvGrpSpPr/>
        <p:nvPr/>
      </p:nvGrpSpPr>
      <p:grpSpPr>
        <a:xfrm>
          <a:off x="0" y="0"/>
          <a:ext cx="0" cy="0"/>
          <a:chOff x="0" y="0"/>
          <a:chExt cx="0" cy="0"/>
        </a:xfrm>
      </p:grpSpPr>
      <p:sp>
        <p:nvSpPr>
          <p:cNvPr id="11216" name="Google Shape;11216;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7" name="Google Shape;11217;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9" name="Shape 11219"/>
        <p:cNvGrpSpPr/>
        <p:nvPr/>
      </p:nvGrpSpPr>
      <p:grpSpPr>
        <a:xfrm>
          <a:off x="0" y="0"/>
          <a:ext cx="0" cy="0"/>
          <a:chOff x="0" y="0"/>
          <a:chExt cx="0" cy="0"/>
        </a:xfrm>
      </p:grpSpPr>
      <p:sp>
        <p:nvSpPr>
          <p:cNvPr id="11220" name="Google Shape;11220;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1" name="Google Shape;11221;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3" name="Shape 11223"/>
        <p:cNvGrpSpPr/>
        <p:nvPr/>
      </p:nvGrpSpPr>
      <p:grpSpPr>
        <a:xfrm>
          <a:off x="0" y="0"/>
          <a:ext cx="0" cy="0"/>
          <a:chOff x="0" y="0"/>
          <a:chExt cx="0" cy="0"/>
        </a:xfrm>
      </p:grpSpPr>
      <p:sp>
        <p:nvSpPr>
          <p:cNvPr id="11224" name="Google Shape;11224;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5" name="Google Shape;11225;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7" name="Shape 11227"/>
        <p:cNvGrpSpPr/>
        <p:nvPr/>
      </p:nvGrpSpPr>
      <p:grpSpPr>
        <a:xfrm>
          <a:off x="0" y="0"/>
          <a:ext cx="0" cy="0"/>
          <a:chOff x="0" y="0"/>
          <a:chExt cx="0" cy="0"/>
        </a:xfrm>
      </p:grpSpPr>
      <p:sp>
        <p:nvSpPr>
          <p:cNvPr id="11228" name="Google Shape;11228;gb2c25a3d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9" name="Google Shape;11229;gb2c25a3d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2" name="Shape 11232"/>
        <p:cNvGrpSpPr/>
        <p:nvPr/>
      </p:nvGrpSpPr>
      <p:grpSpPr>
        <a:xfrm>
          <a:off x="0" y="0"/>
          <a:ext cx="0" cy="0"/>
          <a:chOff x="0" y="0"/>
          <a:chExt cx="0" cy="0"/>
        </a:xfrm>
      </p:grpSpPr>
      <p:sp>
        <p:nvSpPr>
          <p:cNvPr id="11233" name="Google Shape;11233;ga4a25ee6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4" name="Google Shape;11234;ga4a25ee6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9" name="Shape 11329"/>
        <p:cNvGrpSpPr/>
        <p:nvPr/>
      </p:nvGrpSpPr>
      <p:grpSpPr>
        <a:xfrm>
          <a:off x="0" y="0"/>
          <a:ext cx="0" cy="0"/>
          <a:chOff x="0" y="0"/>
          <a:chExt cx="0" cy="0"/>
        </a:xfrm>
      </p:grpSpPr>
      <p:sp>
        <p:nvSpPr>
          <p:cNvPr id="11330" name="Google Shape;11330;g1e8c9593057d8cda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1" name="Google Shape;11331;g1e8c9593057d8cda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600046c09_1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600046c09_1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9" name="Shape 11429"/>
        <p:cNvGrpSpPr/>
        <p:nvPr/>
      </p:nvGrpSpPr>
      <p:grpSpPr>
        <a:xfrm>
          <a:off x="0" y="0"/>
          <a:ext cx="0" cy="0"/>
          <a:chOff x="0" y="0"/>
          <a:chExt cx="0" cy="0"/>
        </a:xfrm>
      </p:grpSpPr>
      <p:sp>
        <p:nvSpPr>
          <p:cNvPr id="11430" name="Google Shape;11430;gb33e2487d1_704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1" name="Google Shape;11431;gb33e2487d1_704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8" name="Shape 11438"/>
        <p:cNvGrpSpPr/>
        <p:nvPr/>
      </p:nvGrpSpPr>
      <p:grpSpPr>
        <a:xfrm>
          <a:off x="0" y="0"/>
          <a:ext cx="0" cy="0"/>
          <a:chOff x="0" y="0"/>
          <a:chExt cx="0" cy="0"/>
        </a:xfrm>
      </p:grpSpPr>
      <p:sp>
        <p:nvSpPr>
          <p:cNvPr id="11439" name="Google Shape;11439;ga9f3f7881b_2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0" name="Google Shape;11440;ga9f3f7881b_2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4" name="Shape 11464"/>
        <p:cNvGrpSpPr/>
        <p:nvPr/>
      </p:nvGrpSpPr>
      <p:grpSpPr>
        <a:xfrm>
          <a:off x="0" y="0"/>
          <a:ext cx="0" cy="0"/>
          <a:chOff x="0" y="0"/>
          <a:chExt cx="0" cy="0"/>
        </a:xfrm>
      </p:grpSpPr>
      <p:sp>
        <p:nvSpPr>
          <p:cNvPr id="11465" name="Google Shape;11465;ga9f3f7881b_2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6" name="Google Shape;11466;ga9f3f7881b_2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0" name="Shape 11470"/>
        <p:cNvGrpSpPr/>
        <p:nvPr/>
      </p:nvGrpSpPr>
      <p:grpSpPr>
        <a:xfrm>
          <a:off x="0" y="0"/>
          <a:ext cx="0" cy="0"/>
          <a:chOff x="0" y="0"/>
          <a:chExt cx="0" cy="0"/>
        </a:xfrm>
      </p:grpSpPr>
      <p:sp>
        <p:nvSpPr>
          <p:cNvPr id="11471" name="Google Shape;11471;ga9f3f7881b_2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2" name="Google Shape;11472;ga9f3f7881b_2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6" name="Shape 11476"/>
        <p:cNvGrpSpPr/>
        <p:nvPr/>
      </p:nvGrpSpPr>
      <p:grpSpPr>
        <a:xfrm>
          <a:off x="0" y="0"/>
          <a:ext cx="0" cy="0"/>
          <a:chOff x="0" y="0"/>
          <a:chExt cx="0" cy="0"/>
        </a:xfrm>
      </p:grpSpPr>
      <p:sp>
        <p:nvSpPr>
          <p:cNvPr id="11477" name="Google Shape;11477;ga982209119_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8" name="Google Shape;11478;ga982209119_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1" name="Shape 11481"/>
        <p:cNvGrpSpPr/>
        <p:nvPr/>
      </p:nvGrpSpPr>
      <p:grpSpPr>
        <a:xfrm>
          <a:off x="0" y="0"/>
          <a:ext cx="0" cy="0"/>
          <a:chOff x="0" y="0"/>
          <a:chExt cx="0" cy="0"/>
        </a:xfrm>
      </p:grpSpPr>
      <p:sp>
        <p:nvSpPr>
          <p:cNvPr id="11482" name="Google Shape;11482;gb3a777e7c9_117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3" name="Google Shape;11483;gb3a777e7c9_117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6" name="Shape 11516"/>
        <p:cNvGrpSpPr/>
        <p:nvPr/>
      </p:nvGrpSpPr>
      <p:grpSpPr>
        <a:xfrm>
          <a:off x="0" y="0"/>
          <a:ext cx="0" cy="0"/>
          <a:chOff x="0" y="0"/>
          <a:chExt cx="0" cy="0"/>
        </a:xfrm>
      </p:grpSpPr>
      <p:sp>
        <p:nvSpPr>
          <p:cNvPr id="11517" name="Google Shape;11517;ga4de7e2a4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8" name="Google Shape;11518;ga4de7e2a44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3" name="Shape 11543"/>
        <p:cNvGrpSpPr/>
        <p:nvPr/>
      </p:nvGrpSpPr>
      <p:grpSpPr>
        <a:xfrm>
          <a:off x="0" y="0"/>
          <a:ext cx="0" cy="0"/>
          <a:chOff x="0" y="0"/>
          <a:chExt cx="0" cy="0"/>
        </a:xfrm>
      </p:grpSpPr>
      <p:sp>
        <p:nvSpPr>
          <p:cNvPr id="11544" name="Google Shape;11544;ge819f39c49_1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5" name="Google Shape;11545;ge819f39c49_1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8" name="Shape 11578"/>
        <p:cNvGrpSpPr/>
        <p:nvPr/>
      </p:nvGrpSpPr>
      <p:grpSpPr>
        <a:xfrm>
          <a:off x="0" y="0"/>
          <a:ext cx="0" cy="0"/>
          <a:chOff x="0" y="0"/>
          <a:chExt cx="0" cy="0"/>
        </a:xfrm>
      </p:grpSpPr>
      <p:sp>
        <p:nvSpPr>
          <p:cNvPr id="11579" name="Google Shape;11579;gd76a25d0e0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0" name="Google Shape;11580;gd76a25d0e0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7" name="Shape 11607"/>
        <p:cNvGrpSpPr/>
        <p:nvPr/>
      </p:nvGrpSpPr>
      <p:grpSpPr>
        <a:xfrm>
          <a:off x="0" y="0"/>
          <a:ext cx="0" cy="0"/>
          <a:chOff x="0" y="0"/>
          <a:chExt cx="0" cy="0"/>
        </a:xfrm>
      </p:grpSpPr>
      <p:sp>
        <p:nvSpPr>
          <p:cNvPr id="11608" name="Google Shape;11608;gb3a777e7c9_117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9" name="Google Shape;11609;gb3a777e7c9_11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600046c09_1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600046c09_1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基于EEG的脑机接口能够使用户通过大脑与外界进行交流，最初用于运动性残疾患者的运动康复，近年出现了对于普通用户的情感脑机接口</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2" name="Shape 11612"/>
        <p:cNvGrpSpPr/>
        <p:nvPr/>
      </p:nvGrpSpPr>
      <p:grpSpPr>
        <a:xfrm>
          <a:off x="0" y="0"/>
          <a:ext cx="0" cy="0"/>
          <a:chOff x="0" y="0"/>
          <a:chExt cx="0" cy="0"/>
        </a:xfrm>
      </p:grpSpPr>
      <p:sp>
        <p:nvSpPr>
          <p:cNvPr id="11613" name="Google Shape;11613;gb48bff8af2_39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4" name="Google Shape;11614;gb48bff8af2_39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0" name="Shape 11620"/>
        <p:cNvGrpSpPr/>
        <p:nvPr/>
      </p:nvGrpSpPr>
      <p:grpSpPr>
        <a:xfrm>
          <a:off x="0" y="0"/>
          <a:ext cx="0" cy="0"/>
          <a:chOff x="0" y="0"/>
          <a:chExt cx="0" cy="0"/>
        </a:xfrm>
      </p:grpSpPr>
      <p:sp>
        <p:nvSpPr>
          <p:cNvPr id="11621" name="Google Shape;11621;gb48bff8af2_39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2" name="Google Shape;11622;gb48bff8af2_39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7" name="Shape 11627"/>
        <p:cNvGrpSpPr/>
        <p:nvPr/>
      </p:nvGrpSpPr>
      <p:grpSpPr>
        <a:xfrm>
          <a:off x="0" y="0"/>
          <a:ext cx="0" cy="0"/>
          <a:chOff x="0" y="0"/>
          <a:chExt cx="0" cy="0"/>
        </a:xfrm>
      </p:grpSpPr>
      <p:sp>
        <p:nvSpPr>
          <p:cNvPr id="11628" name="Google Shape;11628;gb48bff8af2_39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9" name="Google Shape;11629;gb48bff8af2_39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8" name="Shape 11668"/>
        <p:cNvGrpSpPr/>
        <p:nvPr/>
      </p:nvGrpSpPr>
      <p:grpSpPr>
        <a:xfrm>
          <a:off x="0" y="0"/>
          <a:ext cx="0" cy="0"/>
          <a:chOff x="0" y="0"/>
          <a:chExt cx="0" cy="0"/>
        </a:xfrm>
      </p:grpSpPr>
      <p:sp>
        <p:nvSpPr>
          <p:cNvPr id="11669" name="Google Shape;11669;ge819f39c49_1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0" name="Google Shape;11670;ge819f39c49_1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5" name="Shape 11695"/>
        <p:cNvGrpSpPr/>
        <p:nvPr/>
      </p:nvGrpSpPr>
      <p:grpSpPr>
        <a:xfrm>
          <a:off x="0" y="0"/>
          <a:ext cx="0" cy="0"/>
          <a:chOff x="0" y="0"/>
          <a:chExt cx="0" cy="0"/>
        </a:xfrm>
      </p:grpSpPr>
      <p:sp>
        <p:nvSpPr>
          <p:cNvPr id="11696" name="Google Shape;11696;ga4de7e2a4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7" name="Google Shape;11697;ga4de7e2a4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0" name="Shape 11710"/>
        <p:cNvGrpSpPr/>
        <p:nvPr/>
      </p:nvGrpSpPr>
      <p:grpSpPr>
        <a:xfrm>
          <a:off x="0" y="0"/>
          <a:ext cx="0" cy="0"/>
          <a:chOff x="0" y="0"/>
          <a:chExt cx="0" cy="0"/>
        </a:xfrm>
      </p:grpSpPr>
      <p:sp>
        <p:nvSpPr>
          <p:cNvPr id="11711" name="Google Shape;11711;ga48177d0af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2" name="Google Shape;11712;ga48177d0af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8" name="Shape 11738"/>
        <p:cNvGrpSpPr/>
        <p:nvPr/>
      </p:nvGrpSpPr>
      <p:grpSpPr>
        <a:xfrm>
          <a:off x="0" y="0"/>
          <a:ext cx="0" cy="0"/>
          <a:chOff x="0" y="0"/>
          <a:chExt cx="0" cy="0"/>
        </a:xfrm>
      </p:grpSpPr>
      <p:sp>
        <p:nvSpPr>
          <p:cNvPr id="11739" name="Google Shape;11739;ga4de7e2a44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0" name="Google Shape;11740;ga4de7e2a44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9" name="Shape 11839"/>
        <p:cNvGrpSpPr/>
        <p:nvPr/>
      </p:nvGrpSpPr>
      <p:grpSpPr>
        <a:xfrm>
          <a:off x="0" y="0"/>
          <a:ext cx="0" cy="0"/>
          <a:chOff x="0" y="0"/>
          <a:chExt cx="0" cy="0"/>
        </a:xfrm>
      </p:grpSpPr>
      <p:sp>
        <p:nvSpPr>
          <p:cNvPr id="11840" name="Google Shape;11840;ge8da6043e1_6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1" name="Google Shape;11841;ge8da6043e1_6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3" name="Shape 11843"/>
        <p:cNvGrpSpPr/>
        <p:nvPr/>
      </p:nvGrpSpPr>
      <p:grpSpPr>
        <a:xfrm>
          <a:off x="0" y="0"/>
          <a:ext cx="0" cy="0"/>
          <a:chOff x="0" y="0"/>
          <a:chExt cx="0" cy="0"/>
        </a:xfrm>
      </p:grpSpPr>
      <p:sp>
        <p:nvSpPr>
          <p:cNvPr id="11844" name="Google Shape;11844;ge8da6043e1_6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5" name="Google Shape;11845;ge8da6043e1_6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1" name="Shape 11941"/>
        <p:cNvGrpSpPr/>
        <p:nvPr/>
      </p:nvGrpSpPr>
      <p:grpSpPr>
        <a:xfrm>
          <a:off x="0" y="0"/>
          <a:ext cx="0" cy="0"/>
          <a:chOff x="0" y="0"/>
          <a:chExt cx="0" cy="0"/>
        </a:xfrm>
      </p:grpSpPr>
      <p:sp>
        <p:nvSpPr>
          <p:cNvPr id="11942" name="Google Shape;11942;g878bb028e8_168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3" name="Google Shape;11943;g878bb028e8_168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600046c09_1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600046c09_1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挑战）分类的本质：找到大脑活动与EEG的对应关系，不变表示</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6" name="Shape 11986"/>
        <p:cNvGrpSpPr/>
        <p:nvPr/>
      </p:nvGrpSpPr>
      <p:grpSpPr>
        <a:xfrm>
          <a:off x="0" y="0"/>
          <a:ext cx="0" cy="0"/>
          <a:chOff x="0" y="0"/>
          <a:chExt cx="0" cy="0"/>
        </a:xfrm>
      </p:grpSpPr>
      <p:sp>
        <p:nvSpPr>
          <p:cNvPr id="11987" name="Google Shape;11987;ge0f7245fb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8" name="Google Shape;11988;ge0f7245fb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2" name="Shape 12072"/>
        <p:cNvGrpSpPr/>
        <p:nvPr/>
      </p:nvGrpSpPr>
      <p:grpSpPr>
        <a:xfrm>
          <a:off x="0" y="0"/>
          <a:ext cx="0" cy="0"/>
          <a:chOff x="0" y="0"/>
          <a:chExt cx="0" cy="0"/>
        </a:xfrm>
      </p:grpSpPr>
      <p:sp>
        <p:nvSpPr>
          <p:cNvPr id="12073" name="Google Shape;12073;gac406953a5_2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4" name="Google Shape;12074;gac406953a5_2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5" name="Shape 12105"/>
        <p:cNvGrpSpPr/>
        <p:nvPr/>
      </p:nvGrpSpPr>
      <p:grpSpPr>
        <a:xfrm>
          <a:off x="0" y="0"/>
          <a:ext cx="0" cy="0"/>
          <a:chOff x="0" y="0"/>
          <a:chExt cx="0" cy="0"/>
        </a:xfrm>
      </p:grpSpPr>
      <p:sp>
        <p:nvSpPr>
          <p:cNvPr id="12106" name="Google Shape;12106;gab0ad5c90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7" name="Google Shape;12107;gab0ad5c90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9" name="Shape 12129"/>
        <p:cNvGrpSpPr/>
        <p:nvPr/>
      </p:nvGrpSpPr>
      <p:grpSpPr>
        <a:xfrm>
          <a:off x="0" y="0"/>
          <a:ext cx="0" cy="0"/>
          <a:chOff x="0" y="0"/>
          <a:chExt cx="0" cy="0"/>
        </a:xfrm>
      </p:grpSpPr>
      <p:sp>
        <p:nvSpPr>
          <p:cNvPr id="12130" name="Google Shape;12130;gb3a777e7c9_11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1" name="Google Shape;12131;gb3a777e7c9_11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2" name="Shape 12152"/>
        <p:cNvGrpSpPr/>
        <p:nvPr/>
      </p:nvGrpSpPr>
      <p:grpSpPr>
        <a:xfrm>
          <a:off x="0" y="0"/>
          <a:ext cx="0" cy="0"/>
          <a:chOff x="0" y="0"/>
          <a:chExt cx="0" cy="0"/>
        </a:xfrm>
      </p:grpSpPr>
      <p:sp>
        <p:nvSpPr>
          <p:cNvPr id="12153" name="Google Shape;12153;g78327f1586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4" name="Google Shape;12154;g78327f1586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7" name="Shape 12157"/>
        <p:cNvGrpSpPr/>
        <p:nvPr/>
      </p:nvGrpSpPr>
      <p:grpSpPr>
        <a:xfrm>
          <a:off x="0" y="0"/>
          <a:ext cx="0" cy="0"/>
          <a:chOff x="0" y="0"/>
          <a:chExt cx="0" cy="0"/>
        </a:xfrm>
      </p:grpSpPr>
      <p:sp>
        <p:nvSpPr>
          <p:cNvPr id="12158" name="Google Shape;12158;ga4de7e2a4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9" name="Google Shape;12159;ga4de7e2a4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9" name="Shape 12169"/>
        <p:cNvGrpSpPr/>
        <p:nvPr/>
      </p:nvGrpSpPr>
      <p:grpSpPr>
        <a:xfrm>
          <a:off x="0" y="0"/>
          <a:ext cx="0" cy="0"/>
          <a:chOff x="0" y="0"/>
          <a:chExt cx="0" cy="0"/>
        </a:xfrm>
      </p:grpSpPr>
      <p:sp>
        <p:nvSpPr>
          <p:cNvPr id="12170" name="Google Shape;12170;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1" name="Google Shape;12171;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4" name="Shape 12174"/>
        <p:cNvGrpSpPr/>
        <p:nvPr/>
      </p:nvGrpSpPr>
      <p:grpSpPr>
        <a:xfrm>
          <a:off x="0" y="0"/>
          <a:ext cx="0" cy="0"/>
          <a:chOff x="0" y="0"/>
          <a:chExt cx="0" cy="0"/>
        </a:xfrm>
      </p:grpSpPr>
      <p:sp>
        <p:nvSpPr>
          <p:cNvPr id="12175" name="Google Shape;12175;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6" name="Google Shape;12176;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8" name="Shape 12298"/>
        <p:cNvGrpSpPr/>
        <p:nvPr/>
      </p:nvGrpSpPr>
      <p:grpSpPr>
        <a:xfrm>
          <a:off x="0" y="0"/>
          <a:ext cx="0" cy="0"/>
          <a:chOff x="0" y="0"/>
          <a:chExt cx="0" cy="0"/>
        </a:xfrm>
      </p:grpSpPr>
      <p:sp>
        <p:nvSpPr>
          <p:cNvPr id="12299" name="Google Shape;12299;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0" name="Google Shape;12300;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1" name="Shape 12391"/>
        <p:cNvGrpSpPr/>
        <p:nvPr/>
      </p:nvGrpSpPr>
      <p:grpSpPr>
        <a:xfrm>
          <a:off x="0" y="0"/>
          <a:ext cx="0" cy="0"/>
          <a:chOff x="0" y="0"/>
          <a:chExt cx="0" cy="0"/>
        </a:xfrm>
      </p:grpSpPr>
      <p:sp>
        <p:nvSpPr>
          <p:cNvPr id="12392" name="Google Shape;12392;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3" name="Google Shape;12393;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600046c09_1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600046c09_1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（挑战）目前方法的不足：传统方法（依赖hand-craft features), SOTA方法（单维度），难以适用于Subject-Independent场景</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5" name="Shape 12415"/>
        <p:cNvGrpSpPr/>
        <p:nvPr/>
      </p:nvGrpSpPr>
      <p:grpSpPr>
        <a:xfrm>
          <a:off x="0" y="0"/>
          <a:ext cx="0" cy="0"/>
          <a:chOff x="0" y="0"/>
          <a:chExt cx="0" cy="0"/>
        </a:xfrm>
      </p:grpSpPr>
      <p:sp>
        <p:nvSpPr>
          <p:cNvPr id="12416" name="Google Shape;12416;g9aeaf79e6c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7" name="Google Shape;12417;g9aeaf79e6c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9" name="Shape 12439"/>
        <p:cNvGrpSpPr/>
        <p:nvPr/>
      </p:nvGrpSpPr>
      <p:grpSpPr>
        <a:xfrm>
          <a:off x="0" y="0"/>
          <a:ext cx="0" cy="0"/>
          <a:chOff x="0" y="0"/>
          <a:chExt cx="0" cy="0"/>
        </a:xfrm>
      </p:grpSpPr>
      <p:sp>
        <p:nvSpPr>
          <p:cNvPr id="12440" name="Google Shape;12440;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1" name="Google Shape;12441;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0" name="Shape 12460"/>
        <p:cNvGrpSpPr/>
        <p:nvPr/>
      </p:nvGrpSpPr>
      <p:grpSpPr>
        <a:xfrm>
          <a:off x="0" y="0"/>
          <a:ext cx="0" cy="0"/>
          <a:chOff x="0" y="0"/>
          <a:chExt cx="0" cy="0"/>
        </a:xfrm>
      </p:grpSpPr>
      <p:sp>
        <p:nvSpPr>
          <p:cNvPr id="12461" name="Google Shape;12461;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2" name="Google Shape;12462;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3" name="Shape 12563"/>
        <p:cNvGrpSpPr/>
        <p:nvPr/>
      </p:nvGrpSpPr>
      <p:grpSpPr>
        <a:xfrm>
          <a:off x="0" y="0"/>
          <a:ext cx="0" cy="0"/>
          <a:chOff x="0" y="0"/>
          <a:chExt cx="0" cy="0"/>
        </a:xfrm>
      </p:grpSpPr>
      <p:sp>
        <p:nvSpPr>
          <p:cNvPr id="12564" name="Google Shape;12564;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5" name="Google Shape;12565;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9" name="Shape 12619"/>
        <p:cNvGrpSpPr/>
        <p:nvPr/>
      </p:nvGrpSpPr>
      <p:grpSpPr>
        <a:xfrm>
          <a:off x="0" y="0"/>
          <a:ext cx="0" cy="0"/>
          <a:chOff x="0" y="0"/>
          <a:chExt cx="0" cy="0"/>
        </a:xfrm>
      </p:grpSpPr>
      <p:sp>
        <p:nvSpPr>
          <p:cNvPr id="12620" name="Google Shape;12620;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1" name="Google Shape;12621;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0" name="Shape 12700"/>
        <p:cNvGrpSpPr/>
        <p:nvPr/>
      </p:nvGrpSpPr>
      <p:grpSpPr>
        <a:xfrm>
          <a:off x="0" y="0"/>
          <a:ext cx="0" cy="0"/>
          <a:chOff x="0" y="0"/>
          <a:chExt cx="0" cy="0"/>
        </a:xfrm>
      </p:grpSpPr>
      <p:sp>
        <p:nvSpPr>
          <p:cNvPr id="12701" name="Google Shape;12701;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2" name="Google Shape;12702;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4" name="Shape 12794"/>
        <p:cNvGrpSpPr/>
        <p:nvPr/>
      </p:nvGrpSpPr>
      <p:grpSpPr>
        <a:xfrm>
          <a:off x="0" y="0"/>
          <a:ext cx="0" cy="0"/>
          <a:chOff x="0" y="0"/>
          <a:chExt cx="0" cy="0"/>
        </a:xfrm>
      </p:grpSpPr>
      <p:sp>
        <p:nvSpPr>
          <p:cNvPr id="12795" name="Google Shape;12795;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6" name="Google Shape;12796;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7" name="Shape 12897"/>
        <p:cNvGrpSpPr/>
        <p:nvPr/>
      </p:nvGrpSpPr>
      <p:grpSpPr>
        <a:xfrm>
          <a:off x="0" y="0"/>
          <a:ext cx="0" cy="0"/>
          <a:chOff x="0" y="0"/>
          <a:chExt cx="0" cy="0"/>
        </a:xfrm>
      </p:grpSpPr>
      <p:sp>
        <p:nvSpPr>
          <p:cNvPr id="12898" name="Google Shape;12898;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9" name="Google Shape;12899;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6" name="Shape 12956"/>
        <p:cNvGrpSpPr/>
        <p:nvPr/>
      </p:nvGrpSpPr>
      <p:grpSpPr>
        <a:xfrm>
          <a:off x="0" y="0"/>
          <a:ext cx="0" cy="0"/>
          <a:chOff x="0" y="0"/>
          <a:chExt cx="0" cy="0"/>
        </a:xfrm>
      </p:grpSpPr>
      <p:sp>
        <p:nvSpPr>
          <p:cNvPr id="12957" name="Google Shape;12957;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8" name="Google Shape;12958;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8" name="Shape 13188"/>
        <p:cNvGrpSpPr/>
        <p:nvPr/>
      </p:nvGrpSpPr>
      <p:grpSpPr>
        <a:xfrm>
          <a:off x="0" y="0"/>
          <a:ext cx="0" cy="0"/>
          <a:chOff x="0" y="0"/>
          <a:chExt cx="0" cy="0"/>
        </a:xfrm>
      </p:grpSpPr>
      <p:sp>
        <p:nvSpPr>
          <p:cNvPr id="13189" name="Google Shape;13189;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0" name="Google Shape;13190;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fc103f57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fc103f57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2" name="Shape 13222"/>
        <p:cNvGrpSpPr/>
        <p:nvPr/>
      </p:nvGrpSpPr>
      <p:grpSpPr>
        <a:xfrm>
          <a:off x="0" y="0"/>
          <a:ext cx="0" cy="0"/>
          <a:chOff x="0" y="0"/>
          <a:chExt cx="0" cy="0"/>
        </a:xfrm>
      </p:grpSpPr>
      <p:sp>
        <p:nvSpPr>
          <p:cNvPr id="13223" name="Google Shape;13223;gb2c25a3d5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4" name="Google Shape;13224;gb2c25a3d5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7" name="Shape 13227"/>
        <p:cNvGrpSpPr/>
        <p:nvPr/>
      </p:nvGrpSpPr>
      <p:grpSpPr>
        <a:xfrm>
          <a:off x="0" y="0"/>
          <a:ext cx="0" cy="0"/>
          <a:chOff x="0" y="0"/>
          <a:chExt cx="0" cy="0"/>
        </a:xfrm>
      </p:grpSpPr>
      <p:sp>
        <p:nvSpPr>
          <p:cNvPr id="13228" name="Google Shape;13228;ga4de7e2a4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9" name="Google Shape;13229;ga4de7e2a4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5" name="Shape 13245"/>
        <p:cNvGrpSpPr/>
        <p:nvPr/>
      </p:nvGrpSpPr>
      <p:grpSpPr>
        <a:xfrm>
          <a:off x="0" y="0"/>
          <a:ext cx="0" cy="0"/>
          <a:chOff x="0" y="0"/>
          <a:chExt cx="0" cy="0"/>
        </a:xfrm>
      </p:grpSpPr>
      <p:sp>
        <p:nvSpPr>
          <p:cNvPr id="13246" name="Google Shape;13246;gbe4ed6052d_1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7" name="Google Shape;13247;gbe4ed6052d_1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0" name="Shape 13280"/>
        <p:cNvGrpSpPr/>
        <p:nvPr/>
      </p:nvGrpSpPr>
      <p:grpSpPr>
        <a:xfrm>
          <a:off x="0" y="0"/>
          <a:ext cx="0" cy="0"/>
          <a:chOff x="0" y="0"/>
          <a:chExt cx="0" cy="0"/>
        </a:xfrm>
      </p:grpSpPr>
      <p:sp>
        <p:nvSpPr>
          <p:cNvPr id="13281" name="Google Shape;13281;gc78d6e9d98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2" name="Google Shape;13282;gc78d6e9d98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6" name="Shape 13286"/>
        <p:cNvGrpSpPr/>
        <p:nvPr/>
      </p:nvGrpSpPr>
      <p:grpSpPr>
        <a:xfrm>
          <a:off x="0" y="0"/>
          <a:ext cx="0" cy="0"/>
          <a:chOff x="0" y="0"/>
          <a:chExt cx="0" cy="0"/>
        </a:xfrm>
      </p:grpSpPr>
      <p:sp>
        <p:nvSpPr>
          <p:cNvPr id="13287" name="Google Shape;13287;g1e8c9593057d8cd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8" name="Google Shape;13288;g1e8c9593057d8cd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1" name="Shape 13311"/>
        <p:cNvGrpSpPr/>
        <p:nvPr/>
      </p:nvGrpSpPr>
      <p:grpSpPr>
        <a:xfrm>
          <a:off x="0" y="0"/>
          <a:ext cx="0" cy="0"/>
          <a:chOff x="0" y="0"/>
          <a:chExt cx="0" cy="0"/>
        </a:xfrm>
      </p:grpSpPr>
      <p:sp>
        <p:nvSpPr>
          <p:cNvPr id="13312" name="Google Shape;13312;gc78d6e9d98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3" name="Google Shape;13313;gc78d6e9d98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7" name="Shape 13347"/>
        <p:cNvGrpSpPr/>
        <p:nvPr/>
      </p:nvGrpSpPr>
      <p:grpSpPr>
        <a:xfrm>
          <a:off x="0" y="0"/>
          <a:ext cx="0" cy="0"/>
          <a:chOff x="0" y="0"/>
          <a:chExt cx="0" cy="0"/>
        </a:xfrm>
      </p:grpSpPr>
      <p:sp>
        <p:nvSpPr>
          <p:cNvPr id="13348" name="Google Shape;13348;ge0f7245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9" name="Google Shape;13349;ge0f7245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2" name="Shape 13382"/>
        <p:cNvGrpSpPr/>
        <p:nvPr/>
      </p:nvGrpSpPr>
      <p:grpSpPr>
        <a:xfrm>
          <a:off x="0" y="0"/>
          <a:ext cx="0" cy="0"/>
          <a:chOff x="0" y="0"/>
          <a:chExt cx="0" cy="0"/>
        </a:xfrm>
      </p:grpSpPr>
      <p:sp>
        <p:nvSpPr>
          <p:cNvPr id="13383" name="Google Shape;13383;ge0f7245fb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4" name="Google Shape;13384;ge0f7245fb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1" name="Shape 13421"/>
        <p:cNvGrpSpPr/>
        <p:nvPr/>
      </p:nvGrpSpPr>
      <p:grpSpPr>
        <a:xfrm>
          <a:off x="0" y="0"/>
          <a:ext cx="0" cy="0"/>
          <a:chOff x="0" y="0"/>
          <a:chExt cx="0" cy="0"/>
        </a:xfrm>
      </p:grpSpPr>
      <p:sp>
        <p:nvSpPr>
          <p:cNvPr id="13422" name="Google Shape;13422;ge1e575fb97_1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3" name="Google Shape;13423;ge1e575fb97_1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1" name="Shape 13441"/>
        <p:cNvGrpSpPr/>
        <p:nvPr/>
      </p:nvGrpSpPr>
      <p:grpSpPr>
        <a:xfrm>
          <a:off x="0" y="0"/>
          <a:ext cx="0" cy="0"/>
          <a:chOff x="0" y="0"/>
          <a:chExt cx="0" cy="0"/>
        </a:xfrm>
      </p:grpSpPr>
      <p:sp>
        <p:nvSpPr>
          <p:cNvPr id="13442" name="Google Shape;13442;ge1e575fb97_1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3" name="Google Shape;13443;ge1e575fb97_1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600046c09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600046c09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fc103f579_2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fc103f579_2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0" name="Shape 13450"/>
        <p:cNvGrpSpPr/>
        <p:nvPr/>
      </p:nvGrpSpPr>
      <p:grpSpPr>
        <a:xfrm>
          <a:off x="0" y="0"/>
          <a:ext cx="0" cy="0"/>
          <a:chOff x="0" y="0"/>
          <a:chExt cx="0" cy="0"/>
        </a:xfrm>
      </p:grpSpPr>
      <p:sp>
        <p:nvSpPr>
          <p:cNvPr id="13451" name="Google Shape;13451;ge1e575fb97_1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2" name="Google Shape;13452;ge1e575fb97_1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8" name="Shape 13458"/>
        <p:cNvGrpSpPr/>
        <p:nvPr/>
      </p:nvGrpSpPr>
      <p:grpSpPr>
        <a:xfrm>
          <a:off x="0" y="0"/>
          <a:ext cx="0" cy="0"/>
          <a:chOff x="0" y="0"/>
          <a:chExt cx="0" cy="0"/>
        </a:xfrm>
      </p:grpSpPr>
      <p:sp>
        <p:nvSpPr>
          <p:cNvPr id="13459" name="Google Shape;13459;gc78d6e9d98_5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0" name="Google Shape;13460;gc78d6e9d98_5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5" name="Shape 13465"/>
        <p:cNvGrpSpPr/>
        <p:nvPr/>
      </p:nvGrpSpPr>
      <p:grpSpPr>
        <a:xfrm>
          <a:off x="0" y="0"/>
          <a:ext cx="0" cy="0"/>
          <a:chOff x="0" y="0"/>
          <a:chExt cx="0" cy="0"/>
        </a:xfrm>
      </p:grpSpPr>
      <p:sp>
        <p:nvSpPr>
          <p:cNvPr id="13466" name="Google Shape;13466;gc78d6e9d98_5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7" name="Google Shape;13467;gc78d6e9d98_5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0" name="Shape 13470"/>
        <p:cNvGrpSpPr/>
        <p:nvPr/>
      </p:nvGrpSpPr>
      <p:grpSpPr>
        <a:xfrm>
          <a:off x="0" y="0"/>
          <a:ext cx="0" cy="0"/>
          <a:chOff x="0" y="0"/>
          <a:chExt cx="0" cy="0"/>
        </a:xfrm>
      </p:grpSpPr>
      <p:sp>
        <p:nvSpPr>
          <p:cNvPr id="13471" name="Google Shape;13471;gc78d6e9d98_5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2" name="Google Shape;13472;gc78d6e9d98_5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5" name="Shape 13475"/>
        <p:cNvGrpSpPr/>
        <p:nvPr/>
      </p:nvGrpSpPr>
      <p:grpSpPr>
        <a:xfrm>
          <a:off x="0" y="0"/>
          <a:ext cx="0" cy="0"/>
          <a:chOff x="0" y="0"/>
          <a:chExt cx="0" cy="0"/>
        </a:xfrm>
      </p:grpSpPr>
      <p:sp>
        <p:nvSpPr>
          <p:cNvPr id="13476" name="Google Shape;13476;g1e8c9593057d8cda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7" name="Google Shape;13477;g1e8c9593057d8cda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3" name="Shape 13513"/>
        <p:cNvGrpSpPr/>
        <p:nvPr/>
      </p:nvGrpSpPr>
      <p:grpSpPr>
        <a:xfrm>
          <a:off x="0" y="0"/>
          <a:ext cx="0" cy="0"/>
          <a:chOff x="0" y="0"/>
          <a:chExt cx="0" cy="0"/>
        </a:xfrm>
      </p:grpSpPr>
      <p:sp>
        <p:nvSpPr>
          <p:cNvPr id="13514" name="Google Shape;13514;g1e8c9593057d8cda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5" name="Google Shape;13515;g1e8c9593057d8cda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5" name="Shape 13525"/>
        <p:cNvGrpSpPr/>
        <p:nvPr/>
      </p:nvGrpSpPr>
      <p:grpSpPr>
        <a:xfrm>
          <a:off x="0" y="0"/>
          <a:ext cx="0" cy="0"/>
          <a:chOff x="0" y="0"/>
          <a:chExt cx="0" cy="0"/>
        </a:xfrm>
      </p:grpSpPr>
      <p:sp>
        <p:nvSpPr>
          <p:cNvPr id="13526" name="Google Shape;13526;gca619fefec_6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7" name="Google Shape;13527;gca619fefec_6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1" name="Shape 13531"/>
        <p:cNvGrpSpPr/>
        <p:nvPr/>
      </p:nvGrpSpPr>
      <p:grpSpPr>
        <a:xfrm>
          <a:off x="0" y="0"/>
          <a:ext cx="0" cy="0"/>
          <a:chOff x="0" y="0"/>
          <a:chExt cx="0" cy="0"/>
        </a:xfrm>
      </p:grpSpPr>
      <p:sp>
        <p:nvSpPr>
          <p:cNvPr id="13532" name="Google Shape;13532;gd7a8f690c7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3" name="Google Shape;13533;gd7a8f690c7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fc103f579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fc103f579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51a2ec0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51a2ec0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fc103f579_2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dfc103f579_2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fc103f579_2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fc103f579_2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e0610a05e8_3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e0610a05e8_3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e0610a05e8_31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e0610a05e8_31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e0610a05e8_3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e0610a05e8_3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e4eadc4d1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e4eadc4d1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e0610a05e8_8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e0610a05e8_8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63e31105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63e31105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e0610a05e8_8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e0610a05e8_8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dfc103f579_2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dfc103f579_2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e0610a05e8_31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e0610a05e8_31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e600046c09_1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e600046c09_1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e06322317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e06322317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e600038375_3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e600038375_3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e43a90fe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e43a90fe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e43a90feb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e43a90feb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e43a90feb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e43a90feb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e4eadc4d14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e4eadc4d14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8966bc127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8966bc127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6ba247990a91bf38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6ba247990a91bf38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e600038375_3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e600038375_3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e600038375_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e600038375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6ba247990a91bf3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6ba247990a91bf3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g6ba247990a91bf3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6ba247990a91bf3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59d60a0a64fdeb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59d60a0a64fdeb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59d60a0a64fdeb4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59d60a0a64fdeb4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e73f5a75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e73f5a75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g50b80646b7e32e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4" name="Google Shape;2674;g50b80646b7e32e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e73f5a75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e73f5a75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8da6043e1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8da6043e1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e73f5a75e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e73f5a75e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50b80646b7e32e8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50b80646b7e32e8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ge6e8b18c2b_2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9" name="Google Shape;2849;ge6e8b18c2b_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59d60a0a64fdeb43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59d60a0a64fdeb43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59d60a0a64fdeb43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59d60a0a64fdeb43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59d60a0a64fdeb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1" name="Google Shape;2911;g59d60a0a64fdeb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e4eadc4d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e4eadc4d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ge4eadc4d14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0" name="Google Shape;2950;ge4eadc4d14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e4eadc4d14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e4eadc4d14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ge4eadc4d14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6" name="Google Shape;2986;ge4eadc4d14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8da6043e1_1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8da6043e1_1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ge4eadc4d14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6" name="Google Shape;2996;ge4eadc4d14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ge4eadc4d14_7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5" name="Google Shape;3005;ge4eadc4d14_7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e4eadc4d14_7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e4eadc4d14_7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g6ba247990a91bf38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0" name="Google Shape;3040;g6ba247990a91bf38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2" name="Shape 3052"/>
        <p:cNvGrpSpPr/>
        <p:nvPr/>
      </p:nvGrpSpPr>
      <p:grpSpPr>
        <a:xfrm>
          <a:off x="0" y="0"/>
          <a:ext cx="0" cy="0"/>
          <a:chOff x="0" y="0"/>
          <a:chExt cx="0" cy="0"/>
        </a:xfrm>
      </p:grpSpPr>
      <p:sp>
        <p:nvSpPr>
          <p:cNvPr id="3053" name="Google Shape;3053;ge4eadc4d14_3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4" name="Google Shape;3054;ge4eadc4d14_3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ge4eadc4d14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e4eadc4d14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ge43a90feb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1" name="Google Shape;3091;ge43a90feb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dfc103f579_2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dfc103f579_2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g78327f158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8" name="Google Shape;3118;g78327f158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gdfc103f579_2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8" name="Google Shape;3138;gdfc103f579_2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8da6043e1_1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8da6043e1_1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6" name="Shape 3156"/>
        <p:cNvGrpSpPr/>
        <p:nvPr/>
      </p:nvGrpSpPr>
      <p:grpSpPr>
        <a:xfrm>
          <a:off x="0" y="0"/>
          <a:ext cx="0" cy="0"/>
          <a:chOff x="0" y="0"/>
          <a:chExt cx="0" cy="0"/>
        </a:xfrm>
      </p:grpSpPr>
      <p:sp>
        <p:nvSpPr>
          <p:cNvPr id="3157" name="Google Shape;3157;gdfc103f579_2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8" name="Google Shape;3158;gdfc103f579_2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9" name="Shape 3179"/>
        <p:cNvGrpSpPr/>
        <p:nvPr/>
      </p:nvGrpSpPr>
      <p:grpSpPr>
        <a:xfrm>
          <a:off x="0" y="0"/>
          <a:ext cx="0" cy="0"/>
          <a:chOff x="0" y="0"/>
          <a:chExt cx="0" cy="0"/>
        </a:xfrm>
      </p:grpSpPr>
      <p:sp>
        <p:nvSpPr>
          <p:cNvPr id="3180" name="Google Shape;3180;ge51a2ec04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1" name="Google Shape;3181;ge51a2ec04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gdfc103f579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4" name="Google Shape;3204;gdfc103f579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ge51a2ec04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6" name="Google Shape;3396;ge51a2ec04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1" name="Google Shape;3431;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5" name="Google Shape;3445;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4" name="Shape 3454"/>
        <p:cNvGrpSpPr/>
        <p:nvPr/>
      </p:nvGrpSpPr>
      <p:grpSpPr>
        <a:xfrm>
          <a:off x="0" y="0"/>
          <a:ext cx="0" cy="0"/>
          <a:chOff x="0" y="0"/>
          <a:chExt cx="0" cy="0"/>
        </a:xfrm>
      </p:grpSpPr>
      <p:sp>
        <p:nvSpPr>
          <p:cNvPr id="3455" name="Google Shape;3455;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6" name="Google Shape;3456;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6" name="Google Shape;3466;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1" name="Shape 3481"/>
        <p:cNvGrpSpPr/>
        <p:nvPr/>
      </p:nvGrpSpPr>
      <p:grpSpPr>
        <a:xfrm>
          <a:off x="0" y="0"/>
          <a:ext cx="0" cy="0"/>
          <a:chOff x="0" y="0"/>
          <a:chExt cx="0" cy="0"/>
        </a:xfrm>
      </p:grpSpPr>
      <p:sp>
        <p:nvSpPr>
          <p:cNvPr id="3482" name="Google Shape;3482;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3" name="Google Shape;3483;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8da6043e1_1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8da6043e1_1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0" name="Shape 3500"/>
        <p:cNvGrpSpPr/>
        <p:nvPr/>
      </p:nvGrpSpPr>
      <p:grpSpPr>
        <a:xfrm>
          <a:off x="0" y="0"/>
          <a:ext cx="0" cy="0"/>
          <a:chOff x="0" y="0"/>
          <a:chExt cx="0" cy="0"/>
        </a:xfrm>
      </p:grpSpPr>
      <p:sp>
        <p:nvSpPr>
          <p:cNvPr id="3501" name="Google Shape;3501;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2" name="Google Shape;3502;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8" name="Shape 3518"/>
        <p:cNvGrpSpPr/>
        <p:nvPr/>
      </p:nvGrpSpPr>
      <p:grpSpPr>
        <a:xfrm>
          <a:off x="0" y="0"/>
          <a:ext cx="0" cy="0"/>
          <a:chOff x="0" y="0"/>
          <a:chExt cx="0" cy="0"/>
        </a:xfrm>
      </p:grpSpPr>
      <p:sp>
        <p:nvSpPr>
          <p:cNvPr id="3519" name="Google Shape;3519;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0" name="Google Shape;3520;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3" name="Shape 3523"/>
        <p:cNvGrpSpPr/>
        <p:nvPr/>
      </p:nvGrpSpPr>
      <p:grpSpPr>
        <a:xfrm>
          <a:off x="0" y="0"/>
          <a:ext cx="0" cy="0"/>
          <a:chOff x="0" y="0"/>
          <a:chExt cx="0" cy="0"/>
        </a:xfrm>
      </p:grpSpPr>
      <p:sp>
        <p:nvSpPr>
          <p:cNvPr id="3524" name="Google Shape;3524;gac406953a5_29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5" name="Google Shape;3525;gac406953a5_29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gac406953a5_29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0" name="Google Shape;3590;gac406953a5_29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5" name="Shape 3635"/>
        <p:cNvGrpSpPr/>
        <p:nvPr/>
      </p:nvGrpSpPr>
      <p:grpSpPr>
        <a:xfrm>
          <a:off x="0" y="0"/>
          <a:ext cx="0" cy="0"/>
          <a:chOff x="0" y="0"/>
          <a:chExt cx="0" cy="0"/>
        </a:xfrm>
      </p:grpSpPr>
      <p:sp>
        <p:nvSpPr>
          <p:cNvPr id="3636" name="Google Shape;3636;gb48bff8af2_1218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7" name="Google Shape;3637;gb48bff8af2_1218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5" name="Shape 3665"/>
        <p:cNvGrpSpPr/>
        <p:nvPr/>
      </p:nvGrpSpPr>
      <p:grpSpPr>
        <a:xfrm>
          <a:off x="0" y="0"/>
          <a:ext cx="0" cy="0"/>
          <a:chOff x="0" y="0"/>
          <a:chExt cx="0" cy="0"/>
        </a:xfrm>
      </p:grpSpPr>
      <p:sp>
        <p:nvSpPr>
          <p:cNvPr id="3666" name="Google Shape;3666;g6483e0d572d5489b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7" name="Google Shape;3667;g6483e0d572d5489b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2" name="Shape 3682"/>
        <p:cNvGrpSpPr/>
        <p:nvPr/>
      </p:nvGrpSpPr>
      <p:grpSpPr>
        <a:xfrm>
          <a:off x="0" y="0"/>
          <a:ext cx="0" cy="0"/>
          <a:chOff x="0" y="0"/>
          <a:chExt cx="0" cy="0"/>
        </a:xfrm>
      </p:grpSpPr>
      <p:sp>
        <p:nvSpPr>
          <p:cNvPr id="3683" name="Google Shape;3683;ge69dd498b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4" name="Google Shape;3684;ge69dd498b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7" name="Shape 3727"/>
        <p:cNvGrpSpPr/>
        <p:nvPr/>
      </p:nvGrpSpPr>
      <p:grpSpPr>
        <a:xfrm>
          <a:off x="0" y="0"/>
          <a:ext cx="0" cy="0"/>
          <a:chOff x="0" y="0"/>
          <a:chExt cx="0" cy="0"/>
        </a:xfrm>
      </p:grpSpPr>
      <p:sp>
        <p:nvSpPr>
          <p:cNvPr id="3728" name="Google Shape;3728;gc03cec2f56_3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9" name="Google Shape;3729;gc03cec2f56_3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1" name="Shape 3771"/>
        <p:cNvGrpSpPr/>
        <p:nvPr/>
      </p:nvGrpSpPr>
      <p:grpSpPr>
        <a:xfrm>
          <a:off x="0" y="0"/>
          <a:ext cx="0" cy="0"/>
          <a:chOff x="0" y="0"/>
          <a:chExt cx="0" cy="0"/>
        </a:xfrm>
      </p:grpSpPr>
      <p:sp>
        <p:nvSpPr>
          <p:cNvPr id="3772" name="Google Shape;3772;gb48bff8af2_1218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3" name="Google Shape;3773;gb48bff8af2_1218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6" name="Shape 3776"/>
        <p:cNvGrpSpPr/>
        <p:nvPr/>
      </p:nvGrpSpPr>
      <p:grpSpPr>
        <a:xfrm>
          <a:off x="0" y="0"/>
          <a:ext cx="0" cy="0"/>
          <a:chOff x="0" y="0"/>
          <a:chExt cx="0" cy="0"/>
        </a:xfrm>
      </p:grpSpPr>
      <p:sp>
        <p:nvSpPr>
          <p:cNvPr id="3777" name="Google Shape;3777;gac406953a5_29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8" name="Google Shape;3778;gac406953a5_29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8da6043e1_1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8da6043e1_1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5" name="Shape 3855"/>
        <p:cNvGrpSpPr/>
        <p:nvPr/>
      </p:nvGrpSpPr>
      <p:grpSpPr>
        <a:xfrm>
          <a:off x="0" y="0"/>
          <a:ext cx="0" cy="0"/>
          <a:chOff x="0" y="0"/>
          <a:chExt cx="0" cy="0"/>
        </a:xfrm>
      </p:grpSpPr>
      <p:sp>
        <p:nvSpPr>
          <p:cNvPr id="3856" name="Google Shape;3856;gb48bff8af2_1218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7" name="Google Shape;3857;gb48bff8af2_1218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c78d6e9d98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c78d6e9d98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4" name="Shape 3934"/>
        <p:cNvGrpSpPr/>
        <p:nvPr/>
      </p:nvGrpSpPr>
      <p:grpSpPr>
        <a:xfrm>
          <a:off x="0" y="0"/>
          <a:ext cx="0" cy="0"/>
          <a:chOff x="0" y="0"/>
          <a:chExt cx="0" cy="0"/>
        </a:xfrm>
      </p:grpSpPr>
      <p:sp>
        <p:nvSpPr>
          <p:cNvPr id="3935" name="Google Shape;3935;gd8970d57d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6" name="Google Shape;3936;gd8970d57d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6" name="Shape 3946"/>
        <p:cNvGrpSpPr/>
        <p:nvPr/>
      </p:nvGrpSpPr>
      <p:grpSpPr>
        <a:xfrm>
          <a:off x="0" y="0"/>
          <a:ext cx="0" cy="0"/>
          <a:chOff x="0" y="0"/>
          <a:chExt cx="0" cy="0"/>
        </a:xfrm>
      </p:grpSpPr>
      <p:sp>
        <p:nvSpPr>
          <p:cNvPr id="3947" name="Google Shape;3947;gac745f9488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8" name="Google Shape;3948;gac745f9488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2" name="Shape 4002"/>
        <p:cNvGrpSpPr/>
        <p:nvPr/>
      </p:nvGrpSpPr>
      <p:grpSpPr>
        <a:xfrm>
          <a:off x="0" y="0"/>
          <a:ext cx="0" cy="0"/>
          <a:chOff x="0" y="0"/>
          <a:chExt cx="0" cy="0"/>
        </a:xfrm>
      </p:grpSpPr>
      <p:sp>
        <p:nvSpPr>
          <p:cNvPr id="4003" name="Google Shape;4003;gb48bff8af2_121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4" name="Google Shape;4004;gb48bff8af2_121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9" name="Shape 4079"/>
        <p:cNvGrpSpPr/>
        <p:nvPr/>
      </p:nvGrpSpPr>
      <p:grpSpPr>
        <a:xfrm>
          <a:off x="0" y="0"/>
          <a:ext cx="0" cy="0"/>
          <a:chOff x="0" y="0"/>
          <a:chExt cx="0" cy="0"/>
        </a:xfrm>
      </p:grpSpPr>
      <p:sp>
        <p:nvSpPr>
          <p:cNvPr id="4080" name="Google Shape;4080;gb48bff8af2_1218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1" name="Google Shape;4081;gb48bff8af2_1218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7" name="Shape 4187"/>
        <p:cNvGrpSpPr/>
        <p:nvPr/>
      </p:nvGrpSpPr>
      <p:grpSpPr>
        <a:xfrm>
          <a:off x="0" y="0"/>
          <a:ext cx="0" cy="0"/>
          <a:chOff x="0" y="0"/>
          <a:chExt cx="0" cy="0"/>
        </a:xfrm>
      </p:grpSpPr>
      <p:sp>
        <p:nvSpPr>
          <p:cNvPr id="4188" name="Google Shape;4188;gd7ad0578b7_5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9" name="Google Shape;4189;gd7ad0578b7_5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5" name="Shape 4295"/>
        <p:cNvGrpSpPr/>
        <p:nvPr/>
      </p:nvGrpSpPr>
      <p:grpSpPr>
        <a:xfrm>
          <a:off x="0" y="0"/>
          <a:ext cx="0" cy="0"/>
          <a:chOff x="0" y="0"/>
          <a:chExt cx="0" cy="0"/>
        </a:xfrm>
      </p:grpSpPr>
      <p:sp>
        <p:nvSpPr>
          <p:cNvPr id="4296" name="Google Shape;4296;gac406953a5_29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7" name="Google Shape;4297;gac406953a5_29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3" name="Shape 4303"/>
        <p:cNvGrpSpPr/>
        <p:nvPr/>
      </p:nvGrpSpPr>
      <p:grpSpPr>
        <a:xfrm>
          <a:off x="0" y="0"/>
          <a:ext cx="0" cy="0"/>
          <a:chOff x="0" y="0"/>
          <a:chExt cx="0" cy="0"/>
        </a:xfrm>
      </p:grpSpPr>
      <p:sp>
        <p:nvSpPr>
          <p:cNvPr id="4304" name="Google Shape;4304;gac406953a5_29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5" name="Google Shape;4305;gac406953a5_29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ga8ce2156e9_3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3" name="Google Shape;4373;ga8ce2156e9_3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7.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19.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2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19.png"/><Relationship Id="rId4" Type="http://schemas.openxmlformats.org/officeDocument/2006/relationships/image" Target="../media/image124.png"/><Relationship Id="rId5" Type="http://schemas.openxmlformats.org/officeDocument/2006/relationships/image" Target="../media/image1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19.png"/><Relationship Id="rId4" Type="http://schemas.openxmlformats.org/officeDocument/2006/relationships/image" Target="../media/image124.png"/><Relationship Id="rId5" Type="http://schemas.openxmlformats.org/officeDocument/2006/relationships/image" Target="../media/image12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35.png"/><Relationship Id="rId4" Type="http://schemas.openxmlformats.org/officeDocument/2006/relationships/image" Target="../media/image12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9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9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41.png"/><Relationship Id="rId4" Type="http://schemas.openxmlformats.org/officeDocument/2006/relationships/image" Target="../media/image139.png"/><Relationship Id="rId5" Type="http://schemas.openxmlformats.org/officeDocument/2006/relationships/image" Target="../media/image14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32.png"/><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4.png"/><Relationship Id="rId5" Type="http://schemas.openxmlformats.org/officeDocument/2006/relationships/image" Target="../media/image127.png"/><Relationship Id="rId6" Type="http://schemas.openxmlformats.org/officeDocument/2006/relationships/image" Target="../media/image130.png"/><Relationship Id="rId7" Type="http://schemas.openxmlformats.org/officeDocument/2006/relationships/image" Target="../media/image129.png"/><Relationship Id="rId8" Type="http://schemas.openxmlformats.org/officeDocument/2006/relationships/image" Target="../media/image133.png"/></Relationships>
</file>

<file path=ppt/slides/_rels/slide149.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32.png"/><Relationship Id="rId12" Type="http://schemas.openxmlformats.org/officeDocument/2006/relationships/image" Target="../media/image138.png"/><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36.png"/><Relationship Id="rId4" Type="http://schemas.openxmlformats.org/officeDocument/2006/relationships/image" Target="../media/image131.png"/><Relationship Id="rId9" Type="http://schemas.openxmlformats.org/officeDocument/2006/relationships/image" Target="../media/image134.png"/><Relationship Id="rId5" Type="http://schemas.openxmlformats.org/officeDocument/2006/relationships/image" Target="../media/image127.png"/><Relationship Id="rId6" Type="http://schemas.openxmlformats.org/officeDocument/2006/relationships/image" Target="../media/image130.png"/><Relationship Id="rId7" Type="http://schemas.openxmlformats.org/officeDocument/2006/relationships/image" Target="../media/image129.png"/><Relationship Id="rId8" Type="http://schemas.openxmlformats.org/officeDocument/2006/relationships/image" Target="../media/image1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30.png"/><Relationship Id="rId4" Type="http://schemas.openxmlformats.org/officeDocument/2006/relationships/image" Target="../media/image12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42.png"/><Relationship Id="rId4" Type="http://schemas.openxmlformats.org/officeDocument/2006/relationships/image" Target="../media/image14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34.png"/><Relationship Id="rId4" Type="http://schemas.openxmlformats.org/officeDocument/2006/relationships/image" Target="../media/image13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4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56.png"/><Relationship Id="rId4" Type="http://schemas.openxmlformats.org/officeDocument/2006/relationships/image" Target="../media/image15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59.png"/><Relationship Id="rId4" Type="http://schemas.openxmlformats.org/officeDocument/2006/relationships/image" Target="../media/image15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50.png"/><Relationship Id="rId4" Type="http://schemas.openxmlformats.org/officeDocument/2006/relationships/image" Target="../media/image159.png"/><Relationship Id="rId5" Type="http://schemas.openxmlformats.org/officeDocument/2006/relationships/image" Target="../media/image158.png"/><Relationship Id="rId6" Type="http://schemas.openxmlformats.org/officeDocument/2006/relationships/image" Target="../media/image12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50.png"/><Relationship Id="rId4" Type="http://schemas.openxmlformats.org/officeDocument/2006/relationships/image" Target="../media/image159.png"/><Relationship Id="rId5" Type="http://schemas.openxmlformats.org/officeDocument/2006/relationships/image" Target="../media/image158.png"/><Relationship Id="rId6" Type="http://schemas.openxmlformats.org/officeDocument/2006/relationships/image" Target="../media/image12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47.png"/><Relationship Id="rId4" Type="http://schemas.openxmlformats.org/officeDocument/2006/relationships/image" Target="../media/image143.png"/><Relationship Id="rId5" Type="http://schemas.openxmlformats.org/officeDocument/2006/relationships/image" Target="../media/image14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2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2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gi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2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2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3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4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55.png"/><Relationship Id="rId4" Type="http://schemas.openxmlformats.org/officeDocument/2006/relationships/image" Target="../media/image14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12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15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13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51.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51.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5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5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53.png"/><Relationship Id="rId4" Type="http://schemas.openxmlformats.org/officeDocument/2006/relationships/image" Target="../media/image169.png"/><Relationship Id="rId9" Type="http://schemas.openxmlformats.org/officeDocument/2006/relationships/image" Target="../media/image166.png"/><Relationship Id="rId5" Type="http://schemas.openxmlformats.org/officeDocument/2006/relationships/image" Target="../media/image164.gif"/><Relationship Id="rId6" Type="http://schemas.openxmlformats.org/officeDocument/2006/relationships/image" Target="../media/image168.png"/><Relationship Id="rId7" Type="http://schemas.openxmlformats.org/officeDocument/2006/relationships/image" Target="../media/image160.png"/><Relationship Id="rId8" Type="http://schemas.openxmlformats.org/officeDocument/2006/relationships/image" Target="../media/image16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65.jpg"/><Relationship Id="rId4" Type="http://schemas.openxmlformats.org/officeDocument/2006/relationships/image" Target="../media/image16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6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61.png"/><Relationship Id="rId4" Type="http://schemas.openxmlformats.org/officeDocument/2006/relationships/image" Target="../media/image16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72.png"/><Relationship Id="rId4" Type="http://schemas.openxmlformats.org/officeDocument/2006/relationships/image" Target="../media/image17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7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7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5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74.jpg"/><Relationship Id="rId4" Type="http://schemas.openxmlformats.org/officeDocument/2006/relationships/image" Target="../media/image175.jpg"/><Relationship Id="rId5" Type="http://schemas.openxmlformats.org/officeDocument/2006/relationships/image" Target="../media/image176.jpg"/><Relationship Id="rId6" Type="http://schemas.openxmlformats.org/officeDocument/2006/relationships/image" Target="../media/image177.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7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27.png"/><Relationship Id="rId11" Type="http://schemas.openxmlformats.org/officeDocument/2006/relationships/image" Target="../media/image22.png"/><Relationship Id="rId10" Type="http://schemas.openxmlformats.org/officeDocument/2006/relationships/image" Target="../media/image25.png"/><Relationship Id="rId12" Type="http://schemas.openxmlformats.org/officeDocument/2006/relationships/image" Target="../media/image20.png"/><Relationship Id="rId9"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18.png"/><Relationship Id="rId8"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27.png"/><Relationship Id="rId11" Type="http://schemas.openxmlformats.org/officeDocument/2006/relationships/image" Target="../media/image22.png"/><Relationship Id="rId10" Type="http://schemas.openxmlformats.org/officeDocument/2006/relationships/image" Target="../media/image25.png"/><Relationship Id="rId12" Type="http://schemas.openxmlformats.org/officeDocument/2006/relationships/image" Target="../media/image20.png"/><Relationship Id="rId9"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18.png"/><Relationship Id="rId8"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28.png"/><Relationship Id="rId5"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41.png"/><Relationship Id="rId5"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2.jpg"/><Relationship Id="rId4" Type="http://schemas.openxmlformats.org/officeDocument/2006/relationships/image" Target="../media/image72.jpg"/><Relationship Id="rId5" Type="http://schemas.openxmlformats.org/officeDocument/2006/relationships/image" Target="../media/image29.jpg"/><Relationship Id="rId6" Type="http://schemas.openxmlformats.org/officeDocument/2006/relationships/image" Target="../media/image37.jpg"/><Relationship Id="rId7" Type="http://schemas.openxmlformats.org/officeDocument/2006/relationships/image" Target="../media/image38.jpg"/><Relationship Id="rId8" Type="http://schemas.openxmlformats.org/officeDocument/2006/relationships/image" Target="../media/image7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1.jpg"/><Relationship Id="rId4" Type="http://schemas.openxmlformats.org/officeDocument/2006/relationships/image" Target="../media/image35.jpg"/><Relationship Id="rId5" Type="http://schemas.openxmlformats.org/officeDocument/2006/relationships/image" Target="../media/image49.png"/><Relationship Id="rId6" Type="http://schemas.openxmlformats.org/officeDocument/2006/relationships/image" Target="../media/image40.png"/><Relationship Id="rId7" Type="http://schemas.openxmlformats.org/officeDocument/2006/relationships/image" Target="../media/image33.png"/><Relationship Id="rId8" Type="http://schemas.openxmlformats.org/officeDocument/2006/relationships/image" Target="../media/image36.jpg"/></Relationships>
</file>

<file path=ppt/slides/_rels/slide38.xml.rels><?xml version="1.0" encoding="UTF-8" standalone="yes"?><Relationships xmlns="http://schemas.openxmlformats.org/package/2006/relationships"><Relationship Id="rId20" Type="http://schemas.openxmlformats.org/officeDocument/2006/relationships/image" Target="../media/image53.jpg"/><Relationship Id="rId11" Type="http://schemas.openxmlformats.org/officeDocument/2006/relationships/image" Target="../media/image44.jpg"/><Relationship Id="rId22" Type="http://schemas.openxmlformats.org/officeDocument/2006/relationships/image" Target="../media/image60.jpg"/><Relationship Id="rId10" Type="http://schemas.openxmlformats.org/officeDocument/2006/relationships/image" Target="../media/image46.jpg"/><Relationship Id="rId21" Type="http://schemas.openxmlformats.org/officeDocument/2006/relationships/image" Target="../media/image61.jpg"/><Relationship Id="rId13" Type="http://schemas.openxmlformats.org/officeDocument/2006/relationships/image" Target="../media/image47.jpg"/><Relationship Id="rId24" Type="http://schemas.openxmlformats.org/officeDocument/2006/relationships/image" Target="../media/image62.jpg"/><Relationship Id="rId12" Type="http://schemas.openxmlformats.org/officeDocument/2006/relationships/image" Target="../media/image51.jpg"/><Relationship Id="rId23" Type="http://schemas.openxmlformats.org/officeDocument/2006/relationships/image" Target="../media/image63.jpg"/><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4.jpg"/><Relationship Id="rId4" Type="http://schemas.openxmlformats.org/officeDocument/2006/relationships/image" Target="../media/image42.jpg"/><Relationship Id="rId9" Type="http://schemas.openxmlformats.org/officeDocument/2006/relationships/image" Target="../media/image43.jpg"/><Relationship Id="rId15" Type="http://schemas.openxmlformats.org/officeDocument/2006/relationships/image" Target="../media/image55.jpg"/><Relationship Id="rId14" Type="http://schemas.openxmlformats.org/officeDocument/2006/relationships/image" Target="../media/image48.jpg"/><Relationship Id="rId17" Type="http://schemas.openxmlformats.org/officeDocument/2006/relationships/image" Target="../media/image54.jpg"/><Relationship Id="rId16" Type="http://schemas.openxmlformats.org/officeDocument/2006/relationships/image" Target="../media/image50.jpg"/><Relationship Id="rId5" Type="http://schemas.openxmlformats.org/officeDocument/2006/relationships/image" Target="../media/image39.jpg"/><Relationship Id="rId19" Type="http://schemas.openxmlformats.org/officeDocument/2006/relationships/image" Target="../media/image52.jpg"/><Relationship Id="rId6" Type="http://schemas.openxmlformats.org/officeDocument/2006/relationships/image" Target="../media/image45.jpg"/><Relationship Id="rId18" Type="http://schemas.openxmlformats.org/officeDocument/2006/relationships/image" Target="../media/image57.jpg"/><Relationship Id="rId7" Type="http://schemas.openxmlformats.org/officeDocument/2006/relationships/image" Target="../media/image58.png"/><Relationship Id="rId8" Type="http://schemas.openxmlformats.org/officeDocument/2006/relationships/image" Target="../media/image5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4.jpg"/><Relationship Id="rId4" Type="http://schemas.openxmlformats.org/officeDocument/2006/relationships/image" Target="../media/image42.jpg"/><Relationship Id="rId9" Type="http://schemas.openxmlformats.org/officeDocument/2006/relationships/image" Target="../media/image43.jpg"/><Relationship Id="rId5" Type="http://schemas.openxmlformats.org/officeDocument/2006/relationships/image" Target="../media/image39.jpg"/><Relationship Id="rId6" Type="http://schemas.openxmlformats.org/officeDocument/2006/relationships/image" Target="../media/image45.jpg"/><Relationship Id="rId7" Type="http://schemas.openxmlformats.org/officeDocument/2006/relationships/image" Target="../media/image58.png"/><Relationship Id="rId8" Type="http://schemas.openxmlformats.org/officeDocument/2006/relationships/image" Target="../media/image5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44.jpg"/><Relationship Id="rId10" Type="http://schemas.openxmlformats.org/officeDocument/2006/relationships/image" Target="../media/image43.jpg"/><Relationship Id="rId13" Type="http://schemas.openxmlformats.org/officeDocument/2006/relationships/image" Target="../media/image50.jpg"/><Relationship Id="rId12" Type="http://schemas.openxmlformats.org/officeDocument/2006/relationships/image" Target="../media/image51.jp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4.png"/><Relationship Id="rId4" Type="http://schemas.openxmlformats.org/officeDocument/2006/relationships/image" Target="../media/image34.jpg"/><Relationship Id="rId9" Type="http://schemas.openxmlformats.org/officeDocument/2006/relationships/image" Target="../media/image59.jpg"/><Relationship Id="rId15" Type="http://schemas.openxmlformats.org/officeDocument/2006/relationships/image" Target="../media/image52.jpg"/><Relationship Id="rId14" Type="http://schemas.openxmlformats.org/officeDocument/2006/relationships/image" Target="../media/image57.jpg"/><Relationship Id="rId17" Type="http://schemas.openxmlformats.org/officeDocument/2006/relationships/image" Target="../media/image61.jpg"/><Relationship Id="rId16" Type="http://schemas.openxmlformats.org/officeDocument/2006/relationships/image" Target="../media/image53.jpg"/><Relationship Id="rId5" Type="http://schemas.openxmlformats.org/officeDocument/2006/relationships/image" Target="../media/image42.jpg"/><Relationship Id="rId19" Type="http://schemas.openxmlformats.org/officeDocument/2006/relationships/image" Target="../media/image62.jpg"/><Relationship Id="rId6" Type="http://schemas.openxmlformats.org/officeDocument/2006/relationships/image" Target="../media/image39.jpg"/><Relationship Id="rId18" Type="http://schemas.openxmlformats.org/officeDocument/2006/relationships/image" Target="../media/image60.jpg"/><Relationship Id="rId7" Type="http://schemas.openxmlformats.org/officeDocument/2006/relationships/image" Target="../media/image45.jpg"/><Relationship Id="rId8" Type="http://schemas.openxmlformats.org/officeDocument/2006/relationships/image" Target="../media/image58.png"/></Relationships>
</file>

<file path=ppt/slides/_rels/slide41.xml.rels><?xml version="1.0" encoding="UTF-8" standalone="yes"?><Relationships xmlns="http://schemas.openxmlformats.org/package/2006/relationships"><Relationship Id="rId11" Type="http://schemas.openxmlformats.org/officeDocument/2006/relationships/image" Target="../media/image51.jpg"/><Relationship Id="rId10" Type="http://schemas.openxmlformats.org/officeDocument/2006/relationships/image" Target="../media/image44.jpg"/><Relationship Id="rId13" Type="http://schemas.openxmlformats.org/officeDocument/2006/relationships/image" Target="../media/image57.jpg"/><Relationship Id="rId12" Type="http://schemas.openxmlformats.org/officeDocument/2006/relationships/image" Target="../media/image50.jp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4.png"/><Relationship Id="rId4" Type="http://schemas.openxmlformats.org/officeDocument/2006/relationships/image" Target="../media/image42.jpg"/><Relationship Id="rId9" Type="http://schemas.openxmlformats.org/officeDocument/2006/relationships/image" Target="../media/image43.jpg"/><Relationship Id="rId15" Type="http://schemas.openxmlformats.org/officeDocument/2006/relationships/image" Target="../media/image53.jpg"/><Relationship Id="rId14" Type="http://schemas.openxmlformats.org/officeDocument/2006/relationships/image" Target="../media/image52.jpg"/><Relationship Id="rId17" Type="http://schemas.openxmlformats.org/officeDocument/2006/relationships/image" Target="../media/image60.jpg"/><Relationship Id="rId16" Type="http://schemas.openxmlformats.org/officeDocument/2006/relationships/image" Target="../media/image61.jpg"/><Relationship Id="rId5" Type="http://schemas.openxmlformats.org/officeDocument/2006/relationships/image" Target="../media/image39.jpg"/><Relationship Id="rId19" Type="http://schemas.openxmlformats.org/officeDocument/2006/relationships/image" Target="../media/image68.png"/><Relationship Id="rId6" Type="http://schemas.openxmlformats.org/officeDocument/2006/relationships/image" Target="../media/image45.jpg"/><Relationship Id="rId18" Type="http://schemas.openxmlformats.org/officeDocument/2006/relationships/image" Target="../media/image62.jpg"/><Relationship Id="rId7" Type="http://schemas.openxmlformats.org/officeDocument/2006/relationships/image" Target="../media/image58.png"/><Relationship Id="rId8" Type="http://schemas.openxmlformats.org/officeDocument/2006/relationships/image" Target="../media/image5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4.jpg"/><Relationship Id="rId4" Type="http://schemas.openxmlformats.org/officeDocument/2006/relationships/image" Target="../media/image6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9.jpg"/><Relationship Id="rId4" Type="http://schemas.openxmlformats.org/officeDocument/2006/relationships/image" Target="../media/image65.jpg"/><Relationship Id="rId5" Type="http://schemas.openxmlformats.org/officeDocument/2006/relationships/image" Target="../media/image70.jpg"/><Relationship Id="rId6" Type="http://schemas.openxmlformats.org/officeDocument/2006/relationships/image" Target="../media/image6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9.jpg"/><Relationship Id="rId4" Type="http://schemas.openxmlformats.org/officeDocument/2006/relationships/image" Target="../media/image65.jpg"/><Relationship Id="rId5" Type="http://schemas.openxmlformats.org/officeDocument/2006/relationships/image" Target="../media/image7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0.jp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0.jp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0.jp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0.jp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0.jp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0.jp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7.png"/><Relationship Id="rId4" Type="http://schemas.openxmlformats.org/officeDocument/2006/relationships/image" Target="../media/image76.jpg"/><Relationship Id="rId5" Type="http://schemas.openxmlformats.org/officeDocument/2006/relationships/image" Target="../media/image78.jpg"/><Relationship Id="rId6" Type="http://schemas.openxmlformats.org/officeDocument/2006/relationships/image" Target="../media/image79.jpg"/><Relationship Id="rId7" Type="http://schemas.openxmlformats.org/officeDocument/2006/relationships/image" Target="../media/image8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7.png"/><Relationship Id="rId4" Type="http://schemas.openxmlformats.org/officeDocument/2006/relationships/image" Target="../media/image80.jpg"/><Relationship Id="rId5" Type="http://schemas.openxmlformats.org/officeDocument/2006/relationships/image" Target="../media/image79.jpg"/><Relationship Id="rId6" Type="http://schemas.openxmlformats.org/officeDocument/2006/relationships/image" Target="../media/image82.jpg"/><Relationship Id="rId7" Type="http://schemas.openxmlformats.org/officeDocument/2006/relationships/image" Target="../media/image81.jpg"/><Relationship Id="rId8"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7.png"/><Relationship Id="rId4" Type="http://schemas.openxmlformats.org/officeDocument/2006/relationships/image" Target="../media/image80.jpg"/><Relationship Id="rId5" Type="http://schemas.openxmlformats.org/officeDocument/2006/relationships/image" Target="../media/image82.jpg"/><Relationship Id="rId6"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7.png"/><Relationship Id="rId4" Type="http://schemas.openxmlformats.org/officeDocument/2006/relationships/image" Target="../media/image79.jpg"/><Relationship Id="rId5" Type="http://schemas.openxmlformats.org/officeDocument/2006/relationships/image" Target="../media/image81.jpg"/><Relationship Id="rId6"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5.jpg"/><Relationship Id="rId4" Type="http://schemas.openxmlformats.org/officeDocument/2006/relationships/image" Target="../media/image84.jpg"/><Relationship Id="rId5" Type="http://schemas.openxmlformats.org/officeDocument/2006/relationships/image" Target="../media/image8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5.jpg"/><Relationship Id="rId4" Type="http://schemas.openxmlformats.org/officeDocument/2006/relationships/image" Target="../media/image84.jpg"/><Relationship Id="rId5" Type="http://schemas.openxmlformats.org/officeDocument/2006/relationships/image" Target="../media/image8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10.jpg"/><Relationship Id="rId4" Type="http://schemas.openxmlformats.org/officeDocument/2006/relationships/image" Target="../media/image89.jpg"/><Relationship Id="rId5" Type="http://schemas.openxmlformats.org/officeDocument/2006/relationships/image" Target="../media/image88.jpg"/><Relationship Id="rId6" Type="http://schemas.openxmlformats.org/officeDocument/2006/relationships/image" Target="../media/image90.jpg"/><Relationship Id="rId7" Type="http://schemas.openxmlformats.org/officeDocument/2006/relationships/image" Target="../media/image87.jpg"/><Relationship Id="rId8" Type="http://schemas.openxmlformats.org/officeDocument/2006/relationships/image" Target="../media/image9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90.jpg"/><Relationship Id="rId4" Type="http://schemas.openxmlformats.org/officeDocument/2006/relationships/image" Target="../media/image88.jpg"/><Relationship Id="rId5" Type="http://schemas.openxmlformats.org/officeDocument/2006/relationships/image" Target="../media/image110.jpg"/><Relationship Id="rId6" Type="http://schemas.openxmlformats.org/officeDocument/2006/relationships/image" Target="../media/image89.jpg"/><Relationship Id="rId7" Type="http://schemas.openxmlformats.org/officeDocument/2006/relationships/image" Target="../media/image87.jpg"/><Relationship Id="rId8" Type="http://schemas.openxmlformats.org/officeDocument/2006/relationships/image" Target="../media/image9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4.jpg"/><Relationship Id="rId4" Type="http://schemas.openxmlformats.org/officeDocument/2006/relationships/image" Target="../media/image42.jpg"/><Relationship Id="rId9" Type="http://schemas.openxmlformats.org/officeDocument/2006/relationships/image" Target="../media/image43.jpg"/><Relationship Id="rId5" Type="http://schemas.openxmlformats.org/officeDocument/2006/relationships/image" Target="../media/image39.jpg"/><Relationship Id="rId6" Type="http://schemas.openxmlformats.org/officeDocument/2006/relationships/image" Target="../media/image45.jpg"/><Relationship Id="rId7" Type="http://schemas.openxmlformats.org/officeDocument/2006/relationships/image" Target="../media/image58.png"/><Relationship Id="rId8" Type="http://schemas.openxmlformats.org/officeDocument/2006/relationships/image" Target="../media/image59.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4.png"/><Relationship Id="rId4" Type="http://schemas.openxmlformats.org/officeDocument/2006/relationships/image" Target="../media/image93.png"/><Relationship Id="rId5" Type="http://schemas.openxmlformats.org/officeDocument/2006/relationships/image" Target="../media/image9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111.png"/><Relationship Id="rId6" Type="http://schemas.openxmlformats.org/officeDocument/2006/relationships/image" Target="../media/image10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3.png"/><Relationship Id="rId4" Type="http://schemas.openxmlformats.org/officeDocument/2006/relationships/image" Target="../media/image113.png"/><Relationship Id="rId5" Type="http://schemas.openxmlformats.org/officeDocument/2006/relationships/image" Target="../media/image26.png"/><Relationship Id="rId6"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9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8.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9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7.png"/><Relationship Id="rId4" Type="http://schemas.openxmlformats.org/officeDocument/2006/relationships/image" Target="../media/image100.png"/><Relationship Id="rId5" Type="http://schemas.openxmlformats.org/officeDocument/2006/relationships/image" Target="../media/image102.png"/><Relationship Id="rId6" Type="http://schemas.openxmlformats.org/officeDocument/2006/relationships/image" Target="../media/image1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9.png"/><Relationship Id="rId6" Type="http://schemas.openxmlformats.org/officeDocument/2006/relationships/image" Target="../media/image10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07.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9.png"/><Relationship Id="rId7" Type="http://schemas.openxmlformats.org/officeDocument/2006/relationships/image" Target="../media/image10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07.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9.png"/><Relationship Id="rId7" Type="http://schemas.openxmlformats.org/officeDocument/2006/relationships/image" Target="../media/image10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14.png"/><Relationship Id="rId4" Type="http://schemas.openxmlformats.org/officeDocument/2006/relationships/image" Target="../media/image120.png"/><Relationship Id="rId5" Type="http://schemas.openxmlformats.org/officeDocument/2006/relationships/image" Target="../media/image115.png"/><Relationship Id="rId6" Type="http://schemas.openxmlformats.org/officeDocument/2006/relationships/image" Target="../media/image11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14.png"/><Relationship Id="rId4" Type="http://schemas.openxmlformats.org/officeDocument/2006/relationships/image" Target="../media/image120.png"/><Relationship Id="rId5" Type="http://schemas.openxmlformats.org/officeDocument/2006/relationships/image" Target="../media/image115.png"/><Relationship Id="rId6" Type="http://schemas.openxmlformats.org/officeDocument/2006/relationships/image" Target="../media/image11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1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19.png"/><Relationship Id="rId4" Type="http://schemas.openxmlformats.org/officeDocument/2006/relationships/image" Target="../media/image124.png"/><Relationship Id="rId5"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a:p>
            <a:pPr indent="0" lvl="0" marL="0" rtl="0" algn="ctr">
              <a:spcBef>
                <a:spcPts val="0"/>
              </a:spcBef>
              <a:spcAft>
                <a:spcPts val="0"/>
              </a:spcAft>
              <a:buNone/>
            </a:pPr>
            <a:r>
              <a:t/>
            </a:r>
            <a:endParaRPr sz="1700">
              <a:solidFill>
                <a:srgbClr val="FFFFFF"/>
              </a:solidFill>
            </a:endParaRPr>
          </a:p>
          <a:p>
            <a:pPr indent="0" lvl="0" marL="0" rtl="0" algn="ctr">
              <a:spcBef>
                <a:spcPts val="0"/>
              </a:spcBef>
              <a:spcAft>
                <a:spcPts val="0"/>
              </a:spcAft>
              <a:buNone/>
            </a:pPr>
            <a:r>
              <a:rPr lang="en" sz="1700" u="sng">
                <a:solidFill>
                  <a:srgbClr val="FFFFFF"/>
                </a:solidFill>
                <a:hlinkClick r:id="rId4">
                  <a:extLst>
                    <a:ext uri="{A12FA001-AC4F-418D-AE19-62706E023703}">
                      <ahyp:hlinkCl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2"/>
          <p:cNvPicPr preferRelativeResize="0"/>
          <p:nvPr/>
        </p:nvPicPr>
        <p:blipFill rotWithShape="1">
          <a:blip r:embed="rId3">
            <a:alphaModFix/>
          </a:blip>
          <a:srcRect b="0" l="10499" r="15034" t="32468"/>
          <a:stretch/>
        </p:blipFill>
        <p:spPr>
          <a:xfrm rot="-5400000">
            <a:off x="-299512" y="2399551"/>
            <a:ext cx="1886274" cy="775550"/>
          </a:xfrm>
          <a:prstGeom prst="rect">
            <a:avLst/>
          </a:prstGeom>
          <a:noFill/>
          <a:ln>
            <a:noFill/>
          </a:ln>
        </p:spPr>
      </p:pic>
      <p:sp>
        <p:nvSpPr>
          <p:cNvPr id="181" name="Google Shape;181;p22"/>
          <p:cNvSpPr/>
          <p:nvPr/>
        </p:nvSpPr>
        <p:spPr>
          <a:xfrm rot="5400000">
            <a:off x="1564513" y="2649775"/>
            <a:ext cx="9285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Conv3-128</a:t>
            </a:r>
            <a:endParaRPr sz="1200"/>
          </a:p>
        </p:txBody>
      </p:sp>
      <p:sp>
        <p:nvSpPr>
          <p:cNvPr id="182" name="Google Shape;182;p22"/>
          <p:cNvSpPr/>
          <p:nvPr/>
        </p:nvSpPr>
        <p:spPr>
          <a:xfrm rot="5400000">
            <a:off x="2260488" y="2652924"/>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Conv3-128</a:t>
            </a:r>
            <a:endParaRPr sz="1200"/>
          </a:p>
        </p:txBody>
      </p:sp>
      <p:sp>
        <p:nvSpPr>
          <p:cNvPr id="183" name="Google Shape;183;p22"/>
          <p:cNvSpPr/>
          <p:nvPr/>
        </p:nvSpPr>
        <p:spPr>
          <a:xfrm rot="5400000">
            <a:off x="1910938" y="2652924"/>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cxnSp>
        <p:nvCxnSpPr>
          <p:cNvPr id="184" name="Google Shape;184;p22"/>
          <p:cNvCxnSpPr>
            <a:stCxn id="185" idx="0"/>
            <a:endCxn id="186" idx="2"/>
          </p:cNvCxnSpPr>
          <p:nvPr/>
        </p:nvCxnSpPr>
        <p:spPr>
          <a:xfrm>
            <a:off x="5535838" y="2787324"/>
            <a:ext cx="189300" cy="330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22"/>
          <p:cNvCxnSpPr>
            <a:stCxn id="183" idx="0"/>
            <a:endCxn id="183" idx="0"/>
          </p:cNvCxnSpPr>
          <p:nvPr/>
        </p:nvCxnSpPr>
        <p:spPr>
          <a:xfrm>
            <a:off x="2515888" y="2790474"/>
            <a:ext cx="0" cy="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22"/>
          <p:cNvCxnSpPr>
            <a:stCxn id="183" idx="0"/>
            <a:endCxn id="183" idx="0"/>
          </p:cNvCxnSpPr>
          <p:nvPr/>
        </p:nvCxnSpPr>
        <p:spPr>
          <a:xfrm>
            <a:off x="2515888" y="2790474"/>
            <a:ext cx="0" cy="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22"/>
          <p:cNvCxnSpPr>
            <a:stCxn id="183" idx="0"/>
            <a:endCxn id="183" idx="0"/>
          </p:cNvCxnSpPr>
          <p:nvPr/>
        </p:nvCxnSpPr>
        <p:spPr>
          <a:xfrm>
            <a:off x="2515888" y="2790474"/>
            <a:ext cx="0" cy="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22"/>
          <p:cNvCxnSpPr>
            <a:stCxn id="182" idx="2"/>
            <a:endCxn id="183" idx="0"/>
          </p:cNvCxnSpPr>
          <p:nvPr/>
        </p:nvCxnSpPr>
        <p:spPr>
          <a:xfrm rot="10800000">
            <a:off x="2515938" y="27904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p22"/>
          <p:cNvCxnSpPr/>
          <p:nvPr/>
        </p:nvCxnSpPr>
        <p:spPr>
          <a:xfrm flipH="1" rot="10800000">
            <a:off x="1103975" y="2784325"/>
            <a:ext cx="661800" cy="6000"/>
          </a:xfrm>
          <a:prstGeom prst="straightConnector1">
            <a:avLst/>
          </a:prstGeom>
          <a:noFill/>
          <a:ln cap="flat" cmpd="sng" w="19050">
            <a:solidFill>
              <a:srgbClr val="000000"/>
            </a:solidFill>
            <a:prstDash val="solid"/>
            <a:round/>
            <a:headEnd len="med" w="med" type="none"/>
            <a:tailEnd len="med" w="med" type="triangle"/>
          </a:ln>
        </p:spPr>
      </p:cxnSp>
      <p:cxnSp>
        <p:nvCxnSpPr>
          <p:cNvPr id="192" name="Google Shape;192;p22"/>
          <p:cNvCxnSpPr/>
          <p:nvPr/>
        </p:nvCxnSpPr>
        <p:spPr>
          <a:xfrm flipH="1" rot="10800000">
            <a:off x="2899400" y="2238787"/>
            <a:ext cx="454500" cy="494700"/>
          </a:xfrm>
          <a:prstGeom prst="straightConnector1">
            <a:avLst/>
          </a:prstGeom>
          <a:noFill/>
          <a:ln cap="flat" cmpd="sng" w="9525">
            <a:solidFill>
              <a:schemeClr val="dk1"/>
            </a:solidFill>
            <a:prstDash val="solid"/>
            <a:round/>
            <a:headEnd len="med" w="med" type="none"/>
            <a:tailEnd len="med" w="med" type="triangle"/>
          </a:ln>
        </p:spPr>
      </p:cxnSp>
      <p:cxnSp>
        <p:nvCxnSpPr>
          <p:cNvPr id="193" name="Google Shape;193;p22"/>
          <p:cNvCxnSpPr/>
          <p:nvPr/>
        </p:nvCxnSpPr>
        <p:spPr>
          <a:xfrm>
            <a:off x="2906600" y="2853112"/>
            <a:ext cx="454200" cy="437400"/>
          </a:xfrm>
          <a:prstGeom prst="straightConnector1">
            <a:avLst/>
          </a:prstGeom>
          <a:noFill/>
          <a:ln cap="flat" cmpd="sng" w="9525">
            <a:solidFill>
              <a:schemeClr val="dk1"/>
            </a:solidFill>
            <a:prstDash val="solid"/>
            <a:round/>
            <a:headEnd len="med" w="med" type="none"/>
            <a:tailEnd len="med" w="med" type="triangle"/>
          </a:ln>
        </p:spPr>
      </p:cxnSp>
      <p:sp>
        <p:nvSpPr>
          <p:cNvPr id="194" name="Google Shape;194;p22"/>
          <p:cNvSpPr/>
          <p:nvPr/>
        </p:nvSpPr>
        <p:spPr>
          <a:xfrm rot="5400000">
            <a:off x="3139850" y="2116587"/>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Conv1-512</a:t>
            </a:r>
            <a:endParaRPr sz="1200"/>
          </a:p>
        </p:txBody>
      </p:sp>
      <p:sp>
        <p:nvSpPr>
          <p:cNvPr id="195" name="Google Shape;195;p22"/>
          <p:cNvSpPr/>
          <p:nvPr/>
        </p:nvSpPr>
        <p:spPr>
          <a:xfrm rot="5400000">
            <a:off x="3128750" y="3182962"/>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Conv1-512</a:t>
            </a:r>
            <a:endParaRPr sz="1200"/>
          </a:p>
        </p:txBody>
      </p:sp>
      <p:cxnSp>
        <p:nvCxnSpPr>
          <p:cNvPr id="196" name="Google Shape;196;p22"/>
          <p:cNvCxnSpPr>
            <a:endCxn id="194" idx="0"/>
          </p:cNvCxnSpPr>
          <p:nvPr/>
        </p:nvCxnSpPr>
        <p:spPr>
          <a:xfrm rot="10800000">
            <a:off x="3744800" y="2254137"/>
            <a:ext cx="85200" cy="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22"/>
          <p:cNvCxnSpPr/>
          <p:nvPr/>
        </p:nvCxnSpPr>
        <p:spPr>
          <a:xfrm rot="10800000">
            <a:off x="3733713" y="3320512"/>
            <a:ext cx="74400" cy="0"/>
          </a:xfrm>
          <a:prstGeom prst="straightConnector1">
            <a:avLst/>
          </a:prstGeom>
          <a:noFill/>
          <a:ln cap="flat" cmpd="sng" w="9525">
            <a:solidFill>
              <a:schemeClr val="dk2"/>
            </a:solidFill>
            <a:prstDash val="solid"/>
            <a:round/>
            <a:headEnd len="med" w="med" type="none"/>
            <a:tailEnd len="med" w="med" type="none"/>
          </a:ln>
        </p:spPr>
      </p:cxnSp>
      <p:sp>
        <p:nvSpPr>
          <p:cNvPr id="198" name="Google Shape;198;p22"/>
          <p:cNvSpPr/>
          <p:nvPr/>
        </p:nvSpPr>
        <p:spPr>
          <a:xfrm rot="5400000">
            <a:off x="3655660" y="1950238"/>
            <a:ext cx="934800" cy="607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a:t>
            </a:r>
            <a:endParaRPr sz="1200"/>
          </a:p>
          <a:p>
            <a:pPr indent="0" lvl="0" marL="0" rtl="0" algn="ctr">
              <a:spcBef>
                <a:spcPts val="0"/>
              </a:spcBef>
              <a:spcAft>
                <a:spcPts val="0"/>
              </a:spcAft>
              <a:buNone/>
            </a:pPr>
            <a:r>
              <a:rPr lang="en" sz="1200"/>
              <a:t>Number Pafs</a:t>
            </a:r>
            <a:endParaRPr sz="1200"/>
          </a:p>
        </p:txBody>
      </p:sp>
      <p:sp>
        <p:nvSpPr>
          <p:cNvPr id="199" name="Google Shape;199;p22"/>
          <p:cNvSpPr/>
          <p:nvPr/>
        </p:nvSpPr>
        <p:spPr>
          <a:xfrm rot="5400000">
            <a:off x="3653110" y="3016613"/>
            <a:ext cx="934800" cy="607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a:t>
            </a:r>
            <a:endParaRPr sz="1200"/>
          </a:p>
          <a:p>
            <a:pPr indent="0" lvl="0" marL="0" rtl="0" algn="ctr">
              <a:spcBef>
                <a:spcPts val="0"/>
              </a:spcBef>
              <a:spcAft>
                <a:spcPts val="0"/>
              </a:spcAft>
              <a:buNone/>
            </a:pPr>
            <a:r>
              <a:rPr lang="en" sz="1200"/>
              <a:t>Number Keypoints</a:t>
            </a:r>
            <a:endParaRPr sz="1200"/>
          </a:p>
        </p:txBody>
      </p:sp>
      <p:sp>
        <p:nvSpPr>
          <p:cNvPr id="200" name="Google Shape;200;p22"/>
          <p:cNvSpPr/>
          <p:nvPr/>
        </p:nvSpPr>
        <p:spPr>
          <a:xfrm>
            <a:off x="4698608" y="2644526"/>
            <a:ext cx="284100" cy="291900"/>
          </a:xfrm>
          <a:prstGeom prst="flowChartOr">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201" name="Google Shape;201;p22"/>
          <p:cNvCxnSpPr>
            <a:endCxn id="200" idx="0"/>
          </p:cNvCxnSpPr>
          <p:nvPr/>
        </p:nvCxnSpPr>
        <p:spPr>
          <a:xfrm>
            <a:off x="4426958" y="2238926"/>
            <a:ext cx="413700" cy="405600"/>
          </a:xfrm>
          <a:prstGeom prst="bentConnector2">
            <a:avLst/>
          </a:prstGeom>
          <a:noFill/>
          <a:ln cap="flat" cmpd="sng" w="9525">
            <a:solidFill>
              <a:schemeClr val="dk1"/>
            </a:solidFill>
            <a:prstDash val="solid"/>
            <a:round/>
            <a:headEnd len="med" w="med" type="none"/>
            <a:tailEnd len="med" w="med" type="triangle"/>
          </a:ln>
        </p:spPr>
      </p:cxnSp>
      <p:cxnSp>
        <p:nvCxnSpPr>
          <p:cNvPr id="202" name="Google Shape;202;p22"/>
          <p:cNvCxnSpPr>
            <a:stCxn id="199" idx="0"/>
            <a:endCxn id="200" idx="4"/>
          </p:cNvCxnSpPr>
          <p:nvPr/>
        </p:nvCxnSpPr>
        <p:spPr>
          <a:xfrm flipH="1" rot="10800000">
            <a:off x="4424410" y="2936513"/>
            <a:ext cx="416100" cy="384000"/>
          </a:xfrm>
          <a:prstGeom prst="bentConnector2">
            <a:avLst/>
          </a:prstGeom>
          <a:noFill/>
          <a:ln cap="flat" cmpd="sng" w="9525">
            <a:solidFill>
              <a:schemeClr val="dk1"/>
            </a:solidFill>
            <a:prstDash val="solid"/>
            <a:round/>
            <a:headEnd len="med" w="med" type="none"/>
            <a:tailEnd len="med" w="med" type="triangle"/>
          </a:ln>
        </p:spPr>
      </p:cxnSp>
      <p:sp>
        <p:nvSpPr>
          <p:cNvPr id="185" name="Google Shape;185;p22"/>
          <p:cNvSpPr/>
          <p:nvPr/>
        </p:nvSpPr>
        <p:spPr>
          <a:xfrm rot="5400000">
            <a:off x="4930888" y="2649774"/>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Conv1-128</a:t>
            </a:r>
            <a:endParaRPr sz="1200"/>
          </a:p>
        </p:txBody>
      </p:sp>
      <p:sp>
        <p:nvSpPr>
          <p:cNvPr id="186" name="Google Shape;186;p22"/>
          <p:cNvSpPr/>
          <p:nvPr/>
        </p:nvSpPr>
        <p:spPr>
          <a:xfrm rot="5400000">
            <a:off x="5395238" y="2652924"/>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Conv1-128</a:t>
            </a:r>
            <a:endParaRPr sz="1200"/>
          </a:p>
        </p:txBody>
      </p:sp>
      <p:sp>
        <p:nvSpPr>
          <p:cNvPr id="203" name="Google Shape;203;p22"/>
          <p:cNvSpPr/>
          <p:nvPr/>
        </p:nvSpPr>
        <p:spPr>
          <a:xfrm rot="5400000">
            <a:off x="6014033" y="2563375"/>
            <a:ext cx="934800" cy="4542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Conv3-128</a:t>
            </a:r>
            <a:endParaRPr sz="1200"/>
          </a:p>
          <a:p>
            <a:pPr indent="0" lvl="0" marL="0" rtl="0" algn="ctr">
              <a:spcBef>
                <a:spcPts val="0"/>
              </a:spcBef>
              <a:spcAft>
                <a:spcPts val="0"/>
              </a:spcAft>
              <a:buNone/>
            </a:pPr>
            <a:r>
              <a:rPr lang="en" sz="1200"/>
              <a:t>dia=2</a:t>
            </a:r>
            <a:endParaRPr sz="1200"/>
          </a:p>
        </p:txBody>
      </p:sp>
      <p:cxnSp>
        <p:nvCxnSpPr>
          <p:cNvPr id="204" name="Google Shape;204;p22"/>
          <p:cNvCxnSpPr>
            <a:endCxn id="203" idx="2"/>
          </p:cNvCxnSpPr>
          <p:nvPr/>
        </p:nvCxnSpPr>
        <p:spPr>
          <a:xfrm>
            <a:off x="6000233" y="2787175"/>
            <a:ext cx="254100" cy="330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22"/>
          <p:cNvCxnSpPr/>
          <p:nvPr/>
        </p:nvCxnSpPr>
        <p:spPr>
          <a:xfrm rot="10800000">
            <a:off x="5394708" y="2014367"/>
            <a:ext cx="3600" cy="308700"/>
          </a:xfrm>
          <a:prstGeom prst="straightConnector1">
            <a:avLst/>
          </a:prstGeom>
          <a:noFill/>
          <a:ln cap="flat" cmpd="sng" w="9525">
            <a:solidFill>
              <a:schemeClr val="dk1"/>
            </a:solidFill>
            <a:prstDash val="solid"/>
            <a:round/>
            <a:headEnd len="med" w="med" type="none"/>
            <a:tailEnd len="med" w="med" type="none"/>
          </a:ln>
        </p:spPr>
      </p:cxnSp>
      <p:cxnSp>
        <p:nvCxnSpPr>
          <p:cNvPr id="206" name="Google Shape;206;p22"/>
          <p:cNvCxnSpPr/>
          <p:nvPr/>
        </p:nvCxnSpPr>
        <p:spPr>
          <a:xfrm>
            <a:off x="5395443" y="2010775"/>
            <a:ext cx="723300" cy="3600"/>
          </a:xfrm>
          <a:prstGeom prst="straightConnector1">
            <a:avLst/>
          </a:prstGeom>
          <a:noFill/>
          <a:ln cap="flat" cmpd="sng" w="9525">
            <a:solidFill>
              <a:schemeClr val="dk1"/>
            </a:solidFill>
            <a:prstDash val="solid"/>
            <a:round/>
            <a:headEnd len="med" w="med" type="none"/>
            <a:tailEnd len="med" w="med" type="none"/>
          </a:ln>
        </p:spPr>
      </p:cxnSp>
      <p:cxnSp>
        <p:nvCxnSpPr>
          <p:cNvPr id="207" name="Google Shape;207;p22"/>
          <p:cNvCxnSpPr/>
          <p:nvPr/>
        </p:nvCxnSpPr>
        <p:spPr>
          <a:xfrm rot="-5400000">
            <a:off x="5739108" y="2382692"/>
            <a:ext cx="756600" cy="0"/>
          </a:xfrm>
          <a:prstGeom prst="straightConnector1">
            <a:avLst/>
          </a:prstGeom>
          <a:noFill/>
          <a:ln cap="flat" cmpd="sng" w="9525">
            <a:solidFill>
              <a:schemeClr val="dk1"/>
            </a:solidFill>
            <a:prstDash val="solid"/>
            <a:round/>
            <a:headEnd len="med" w="med" type="triangle"/>
            <a:tailEnd len="med" w="med" type="none"/>
          </a:ln>
        </p:spPr>
      </p:cxnSp>
      <p:cxnSp>
        <p:nvCxnSpPr>
          <p:cNvPr id="208" name="Google Shape;208;p22"/>
          <p:cNvCxnSpPr>
            <a:stCxn id="200" idx="6"/>
            <a:endCxn id="185" idx="2"/>
          </p:cNvCxnSpPr>
          <p:nvPr/>
        </p:nvCxnSpPr>
        <p:spPr>
          <a:xfrm flipH="1" rot="10800000">
            <a:off x="4982708" y="2787176"/>
            <a:ext cx="278100" cy="3300"/>
          </a:xfrm>
          <a:prstGeom prst="straightConnector1">
            <a:avLst/>
          </a:prstGeom>
          <a:noFill/>
          <a:ln cap="flat" cmpd="sng" w="9525">
            <a:solidFill>
              <a:schemeClr val="dk1"/>
            </a:solidFill>
            <a:prstDash val="solid"/>
            <a:round/>
            <a:headEnd len="med" w="med" type="none"/>
            <a:tailEnd len="med" w="med" type="triangle"/>
          </a:ln>
        </p:spPr>
      </p:cxnSp>
      <p:pic>
        <p:nvPicPr>
          <p:cNvPr id="209" name="Google Shape;209;p22"/>
          <p:cNvPicPr preferRelativeResize="0"/>
          <p:nvPr/>
        </p:nvPicPr>
        <p:blipFill rotWithShape="1">
          <a:blip r:embed="rId4">
            <a:alphaModFix/>
          </a:blip>
          <a:srcRect b="0" l="10215" r="17025" t="39298"/>
          <a:stretch/>
        </p:blipFill>
        <p:spPr>
          <a:xfrm rot="-5400000">
            <a:off x="6912013" y="2413750"/>
            <a:ext cx="2058574" cy="753450"/>
          </a:xfrm>
          <a:prstGeom prst="rect">
            <a:avLst/>
          </a:prstGeom>
          <a:noFill/>
          <a:ln>
            <a:noFill/>
          </a:ln>
        </p:spPr>
      </p:pic>
      <p:cxnSp>
        <p:nvCxnSpPr>
          <p:cNvPr id="210" name="Google Shape;210;p22"/>
          <p:cNvCxnSpPr/>
          <p:nvPr/>
        </p:nvCxnSpPr>
        <p:spPr>
          <a:xfrm flipH="1" rot="10800000">
            <a:off x="6805638" y="2784325"/>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211" name="Google Shape;211;p22"/>
          <p:cNvSpPr txBox="1"/>
          <p:nvPr/>
        </p:nvSpPr>
        <p:spPr>
          <a:xfrm>
            <a:off x="7383600" y="3819750"/>
            <a:ext cx="1115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Skeleton</a:t>
            </a:r>
            <a:endParaRPr sz="1100"/>
          </a:p>
          <a:p>
            <a:pPr indent="0" lvl="0" marL="0" rtl="0" algn="ctr">
              <a:spcBef>
                <a:spcPts val="0"/>
              </a:spcBef>
              <a:spcAft>
                <a:spcPts val="0"/>
              </a:spcAft>
              <a:buNone/>
            </a:pPr>
            <a:r>
              <a:rPr lang="en" sz="1100"/>
              <a:t>Image</a:t>
            </a:r>
            <a:endParaRPr sz="11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8" name="Shape 4618"/>
        <p:cNvGrpSpPr/>
        <p:nvPr/>
      </p:nvGrpSpPr>
      <p:grpSpPr>
        <a:xfrm>
          <a:off x="0" y="0"/>
          <a:ext cx="0" cy="0"/>
          <a:chOff x="0" y="0"/>
          <a:chExt cx="0" cy="0"/>
        </a:xfrm>
      </p:grpSpPr>
      <p:sp>
        <p:nvSpPr>
          <p:cNvPr id="4619" name="Google Shape;4619;p112"/>
          <p:cNvSpPr/>
          <p:nvPr/>
        </p:nvSpPr>
        <p:spPr>
          <a:xfrm>
            <a:off x="1466425" y="4408175"/>
            <a:ext cx="6545100" cy="655800"/>
          </a:xfrm>
          <a:prstGeom prst="roundRect">
            <a:avLst>
              <a:gd fmla="val 16667" name="adj"/>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0" name="Google Shape;4620;p112"/>
          <p:cNvCxnSpPr>
            <a:stCxn id="4621" idx="0"/>
          </p:cNvCxnSpPr>
          <p:nvPr/>
        </p:nvCxnSpPr>
        <p:spPr>
          <a:xfrm flipH="1" rot="10800000">
            <a:off x="1797123" y="3136707"/>
            <a:ext cx="5400" cy="393000"/>
          </a:xfrm>
          <a:prstGeom prst="straightConnector1">
            <a:avLst/>
          </a:prstGeom>
          <a:noFill/>
          <a:ln cap="flat" cmpd="sng" w="9525">
            <a:solidFill>
              <a:srgbClr val="3D85C6"/>
            </a:solidFill>
            <a:prstDash val="solid"/>
            <a:round/>
            <a:headEnd len="med" w="med" type="none"/>
            <a:tailEnd len="med" w="med" type="triangle"/>
          </a:ln>
        </p:spPr>
      </p:cxnSp>
      <p:sp>
        <p:nvSpPr>
          <p:cNvPr id="4621" name="Google Shape;4621;p112"/>
          <p:cNvSpPr/>
          <p:nvPr/>
        </p:nvSpPr>
        <p:spPr>
          <a:xfrm>
            <a:off x="1655073" y="3529707"/>
            <a:ext cx="284100" cy="7218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622" name="Google Shape;4622;p112"/>
          <p:cNvSpPr/>
          <p:nvPr/>
        </p:nvSpPr>
        <p:spPr>
          <a:xfrm>
            <a:off x="2286412" y="3529707"/>
            <a:ext cx="284100" cy="7218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623" name="Google Shape;4623;p112"/>
          <p:cNvSpPr txBox="1"/>
          <p:nvPr/>
        </p:nvSpPr>
        <p:spPr>
          <a:xfrm>
            <a:off x="2171450" y="3700050"/>
            <a:ext cx="514200" cy="5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624" name="Google Shape;4624;p112"/>
          <p:cNvSpPr txBox="1"/>
          <p:nvPr/>
        </p:nvSpPr>
        <p:spPr>
          <a:xfrm>
            <a:off x="1539560" y="3689524"/>
            <a:ext cx="514200" cy="5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625" name="Google Shape;4625;p112"/>
          <p:cNvSpPr/>
          <p:nvPr/>
        </p:nvSpPr>
        <p:spPr>
          <a:xfrm>
            <a:off x="1654366" y="2844954"/>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6" name="Google Shape;4626;p112"/>
          <p:cNvCxnSpPr/>
          <p:nvPr/>
        </p:nvCxnSpPr>
        <p:spPr>
          <a:xfrm flipH="1" rot="10800000">
            <a:off x="2429287" y="3136707"/>
            <a:ext cx="5400" cy="393000"/>
          </a:xfrm>
          <a:prstGeom prst="straightConnector1">
            <a:avLst/>
          </a:prstGeom>
          <a:noFill/>
          <a:ln cap="flat" cmpd="sng" w="9525">
            <a:solidFill>
              <a:srgbClr val="3D85C6"/>
            </a:solidFill>
            <a:prstDash val="solid"/>
            <a:round/>
            <a:headEnd len="med" w="med" type="none"/>
            <a:tailEnd len="med" w="med" type="triangle"/>
          </a:ln>
        </p:spPr>
      </p:cxnSp>
      <p:sp>
        <p:nvSpPr>
          <p:cNvPr id="4627" name="Google Shape;4627;p112"/>
          <p:cNvSpPr/>
          <p:nvPr/>
        </p:nvSpPr>
        <p:spPr>
          <a:xfrm>
            <a:off x="2286412" y="2844954"/>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28" name="Google Shape;4628;p112"/>
          <p:cNvCxnSpPr>
            <a:stCxn id="4625" idx="6"/>
            <a:endCxn id="4627" idx="2"/>
          </p:cNvCxnSpPr>
          <p:nvPr/>
        </p:nvCxnSpPr>
        <p:spPr>
          <a:xfrm>
            <a:off x="1938466" y="2990904"/>
            <a:ext cx="348000" cy="0"/>
          </a:xfrm>
          <a:prstGeom prst="straightConnector1">
            <a:avLst/>
          </a:prstGeom>
          <a:noFill/>
          <a:ln cap="flat" cmpd="sng" w="9525">
            <a:solidFill>
              <a:srgbClr val="3D85C6"/>
            </a:solidFill>
            <a:prstDash val="solid"/>
            <a:round/>
            <a:headEnd len="med" w="med" type="none"/>
            <a:tailEnd len="med" w="med" type="triangle"/>
          </a:ln>
        </p:spPr>
      </p:cxnSp>
      <p:cxnSp>
        <p:nvCxnSpPr>
          <p:cNvPr id="4629" name="Google Shape;4629;p112"/>
          <p:cNvCxnSpPr>
            <a:stCxn id="4627" idx="6"/>
            <a:endCxn id="4630" idx="2"/>
          </p:cNvCxnSpPr>
          <p:nvPr/>
        </p:nvCxnSpPr>
        <p:spPr>
          <a:xfrm>
            <a:off x="2570512" y="2990904"/>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631" name="Google Shape;4631;p112"/>
          <p:cNvCxnSpPr>
            <a:stCxn id="4632" idx="0"/>
          </p:cNvCxnSpPr>
          <p:nvPr/>
        </p:nvCxnSpPr>
        <p:spPr>
          <a:xfrm flipH="1" rot="10800000">
            <a:off x="3094649" y="3136707"/>
            <a:ext cx="5400" cy="393000"/>
          </a:xfrm>
          <a:prstGeom prst="straightConnector1">
            <a:avLst/>
          </a:prstGeom>
          <a:noFill/>
          <a:ln cap="flat" cmpd="sng" w="9525">
            <a:solidFill>
              <a:srgbClr val="3D85C6"/>
            </a:solidFill>
            <a:prstDash val="solid"/>
            <a:round/>
            <a:headEnd len="med" w="med" type="none"/>
            <a:tailEnd len="med" w="med" type="triangle"/>
          </a:ln>
        </p:spPr>
      </p:cxnSp>
      <p:sp>
        <p:nvSpPr>
          <p:cNvPr id="4632" name="Google Shape;4632;p112"/>
          <p:cNvSpPr/>
          <p:nvPr/>
        </p:nvSpPr>
        <p:spPr>
          <a:xfrm>
            <a:off x="2952599" y="3529707"/>
            <a:ext cx="284100" cy="7218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633" name="Google Shape;4633;p112"/>
          <p:cNvSpPr/>
          <p:nvPr/>
        </p:nvSpPr>
        <p:spPr>
          <a:xfrm>
            <a:off x="3583939" y="3529707"/>
            <a:ext cx="284100" cy="7218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634" name="Google Shape;4634;p112"/>
          <p:cNvSpPr txBox="1"/>
          <p:nvPr/>
        </p:nvSpPr>
        <p:spPr>
          <a:xfrm>
            <a:off x="3468983" y="3700047"/>
            <a:ext cx="514200" cy="5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635" name="Google Shape;4635;p112"/>
          <p:cNvSpPr txBox="1"/>
          <p:nvPr/>
        </p:nvSpPr>
        <p:spPr>
          <a:xfrm>
            <a:off x="2837087" y="3689524"/>
            <a:ext cx="514200" cy="5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630" name="Google Shape;4630;p112"/>
          <p:cNvSpPr/>
          <p:nvPr/>
        </p:nvSpPr>
        <p:spPr>
          <a:xfrm>
            <a:off x="2951892" y="2844954"/>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36" name="Google Shape;4636;p112"/>
          <p:cNvCxnSpPr/>
          <p:nvPr/>
        </p:nvCxnSpPr>
        <p:spPr>
          <a:xfrm flipH="1" rot="10800000">
            <a:off x="3726813" y="3136707"/>
            <a:ext cx="5400" cy="393000"/>
          </a:xfrm>
          <a:prstGeom prst="straightConnector1">
            <a:avLst/>
          </a:prstGeom>
          <a:noFill/>
          <a:ln cap="flat" cmpd="sng" w="9525">
            <a:solidFill>
              <a:srgbClr val="3D85C6"/>
            </a:solidFill>
            <a:prstDash val="solid"/>
            <a:round/>
            <a:headEnd len="med" w="med" type="none"/>
            <a:tailEnd len="med" w="med" type="triangle"/>
          </a:ln>
        </p:spPr>
      </p:cxnSp>
      <p:sp>
        <p:nvSpPr>
          <p:cNvPr id="4637" name="Google Shape;4637;p112"/>
          <p:cNvSpPr/>
          <p:nvPr/>
        </p:nvSpPr>
        <p:spPr>
          <a:xfrm>
            <a:off x="3583939" y="2844954"/>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38" name="Google Shape;4638;p112"/>
          <p:cNvCxnSpPr>
            <a:stCxn id="4630" idx="6"/>
            <a:endCxn id="4637" idx="2"/>
          </p:cNvCxnSpPr>
          <p:nvPr/>
        </p:nvCxnSpPr>
        <p:spPr>
          <a:xfrm>
            <a:off x="3235992" y="2990904"/>
            <a:ext cx="348000" cy="0"/>
          </a:xfrm>
          <a:prstGeom prst="straightConnector1">
            <a:avLst/>
          </a:prstGeom>
          <a:noFill/>
          <a:ln cap="flat" cmpd="sng" w="9525">
            <a:solidFill>
              <a:srgbClr val="3D85C6"/>
            </a:solidFill>
            <a:prstDash val="solid"/>
            <a:round/>
            <a:headEnd len="med" w="med" type="none"/>
            <a:tailEnd len="med" w="med" type="triangle"/>
          </a:ln>
        </p:spPr>
      </p:cxnSp>
      <p:cxnSp>
        <p:nvCxnSpPr>
          <p:cNvPr id="4639" name="Google Shape;4639;p112"/>
          <p:cNvCxnSpPr>
            <a:stCxn id="4637" idx="6"/>
            <a:endCxn id="4640" idx="2"/>
          </p:cNvCxnSpPr>
          <p:nvPr/>
        </p:nvCxnSpPr>
        <p:spPr>
          <a:xfrm>
            <a:off x="3868039" y="2990904"/>
            <a:ext cx="373500" cy="0"/>
          </a:xfrm>
          <a:prstGeom prst="straightConnector1">
            <a:avLst/>
          </a:prstGeom>
          <a:noFill/>
          <a:ln cap="flat" cmpd="sng" w="9525">
            <a:solidFill>
              <a:srgbClr val="3D85C6"/>
            </a:solidFill>
            <a:prstDash val="solid"/>
            <a:round/>
            <a:headEnd len="med" w="med" type="none"/>
            <a:tailEnd len="med" w="med" type="triangle"/>
          </a:ln>
        </p:spPr>
      </p:cxnSp>
      <p:cxnSp>
        <p:nvCxnSpPr>
          <p:cNvPr id="4641" name="Google Shape;4641;p112"/>
          <p:cNvCxnSpPr>
            <a:stCxn id="4642" idx="0"/>
          </p:cNvCxnSpPr>
          <p:nvPr/>
        </p:nvCxnSpPr>
        <p:spPr>
          <a:xfrm flipH="1" rot="10800000">
            <a:off x="4384148" y="3136707"/>
            <a:ext cx="5400" cy="393000"/>
          </a:xfrm>
          <a:prstGeom prst="straightConnector1">
            <a:avLst/>
          </a:prstGeom>
          <a:noFill/>
          <a:ln cap="flat" cmpd="sng" w="9525">
            <a:solidFill>
              <a:srgbClr val="3D85C6"/>
            </a:solidFill>
            <a:prstDash val="solid"/>
            <a:round/>
            <a:headEnd len="med" w="med" type="none"/>
            <a:tailEnd len="med" w="med" type="triangle"/>
          </a:ln>
        </p:spPr>
      </p:cxnSp>
      <p:sp>
        <p:nvSpPr>
          <p:cNvPr id="4642" name="Google Shape;4642;p112"/>
          <p:cNvSpPr/>
          <p:nvPr/>
        </p:nvSpPr>
        <p:spPr>
          <a:xfrm>
            <a:off x="4242098" y="3529707"/>
            <a:ext cx="284100" cy="7218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643" name="Google Shape;4643;p112"/>
          <p:cNvSpPr/>
          <p:nvPr/>
        </p:nvSpPr>
        <p:spPr>
          <a:xfrm>
            <a:off x="4873438" y="3529707"/>
            <a:ext cx="284100" cy="7218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644" name="Google Shape;4644;p112"/>
          <p:cNvSpPr txBox="1"/>
          <p:nvPr/>
        </p:nvSpPr>
        <p:spPr>
          <a:xfrm>
            <a:off x="4758482" y="3700047"/>
            <a:ext cx="514200" cy="5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645" name="Google Shape;4645;p112"/>
          <p:cNvSpPr txBox="1"/>
          <p:nvPr/>
        </p:nvSpPr>
        <p:spPr>
          <a:xfrm>
            <a:off x="4126586" y="3689524"/>
            <a:ext cx="514200" cy="5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640" name="Google Shape;4640;p112"/>
          <p:cNvSpPr/>
          <p:nvPr/>
        </p:nvSpPr>
        <p:spPr>
          <a:xfrm>
            <a:off x="4241391" y="2844954"/>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46" name="Google Shape;4646;p112"/>
          <p:cNvCxnSpPr/>
          <p:nvPr/>
        </p:nvCxnSpPr>
        <p:spPr>
          <a:xfrm flipH="1" rot="10800000">
            <a:off x="5016312" y="3136707"/>
            <a:ext cx="5400" cy="393000"/>
          </a:xfrm>
          <a:prstGeom prst="straightConnector1">
            <a:avLst/>
          </a:prstGeom>
          <a:noFill/>
          <a:ln cap="flat" cmpd="sng" w="9525">
            <a:solidFill>
              <a:srgbClr val="3D85C6"/>
            </a:solidFill>
            <a:prstDash val="solid"/>
            <a:round/>
            <a:headEnd len="med" w="med" type="none"/>
            <a:tailEnd len="med" w="med" type="triangle"/>
          </a:ln>
        </p:spPr>
      </p:cxnSp>
      <p:sp>
        <p:nvSpPr>
          <p:cNvPr id="4647" name="Google Shape;4647;p112"/>
          <p:cNvSpPr/>
          <p:nvPr/>
        </p:nvSpPr>
        <p:spPr>
          <a:xfrm>
            <a:off x="4873438" y="2844954"/>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48" name="Google Shape;4648;p112"/>
          <p:cNvCxnSpPr>
            <a:stCxn id="4640" idx="6"/>
            <a:endCxn id="4647" idx="2"/>
          </p:cNvCxnSpPr>
          <p:nvPr/>
        </p:nvCxnSpPr>
        <p:spPr>
          <a:xfrm>
            <a:off x="4525491" y="2990904"/>
            <a:ext cx="348000" cy="0"/>
          </a:xfrm>
          <a:prstGeom prst="straightConnector1">
            <a:avLst/>
          </a:prstGeom>
          <a:noFill/>
          <a:ln cap="flat" cmpd="sng" w="9525">
            <a:solidFill>
              <a:srgbClr val="3D85C6"/>
            </a:solidFill>
            <a:prstDash val="solid"/>
            <a:round/>
            <a:headEnd len="med" w="med" type="none"/>
            <a:tailEnd len="med" w="med" type="triangle"/>
          </a:ln>
        </p:spPr>
      </p:cxnSp>
      <p:cxnSp>
        <p:nvCxnSpPr>
          <p:cNvPr id="4649" name="Google Shape;4649;p112"/>
          <p:cNvCxnSpPr>
            <a:stCxn id="4647" idx="6"/>
            <a:endCxn id="4650" idx="2"/>
          </p:cNvCxnSpPr>
          <p:nvPr/>
        </p:nvCxnSpPr>
        <p:spPr>
          <a:xfrm>
            <a:off x="5157538" y="2990904"/>
            <a:ext cx="373500" cy="0"/>
          </a:xfrm>
          <a:prstGeom prst="straightConnector1">
            <a:avLst/>
          </a:prstGeom>
          <a:noFill/>
          <a:ln cap="flat" cmpd="sng" w="9525">
            <a:solidFill>
              <a:srgbClr val="3D85C6"/>
            </a:solidFill>
            <a:prstDash val="solid"/>
            <a:round/>
            <a:headEnd len="med" w="med" type="none"/>
            <a:tailEnd len="med" w="med" type="triangle"/>
          </a:ln>
        </p:spPr>
      </p:cxnSp>
      <p:cxnSp>
        <p:nvCxnSpPr>
          <p:cNvPr id="4651" name="Google Shape;4651;p112"/>
          <p:cNvCxnSpPr>
            <a:stCxn id="4652" idx="0"/>
          </p:cNvCxnSpPr>
          <p:nvPr/>
        </p:nvCxnSpPr>
        <p:spPr>
          <a:xfrm flipH="1" rot="10800000">
            <a:off x="5673647" y="3136707"/>
            <a:ext cx="5400" cy="393000"/>
          </a:xfrm>
          <a:prstGeom prst="straightConnector1">
            <a:avLst/>
          </a:prstGeom>
          <a:noFill/>
          <a:ln cap="flat" cmpd="sng" w="9525">
            <a:solidFill>
              <a:srgbClr val="3D85C6"/>
            </a:solidFill>
            <a:prstDash val="solid"/>
            <a:round/>
            <a:headEnd len="med" w="med" type="none"/>
            <a:tailEnd len="med" w="med" type="triangle"/>
          </a:ln>
        </p:spPr>
      </p:cxnSp>
      <p:sp>
        <p:nvSpPr>
          <p:cNvPr id="4652" name="Google Shape;4652;p112"/>
          <p:cNvSpPr/>
          <p:nvPr/>
        </p:nvSpPr>
        <p:spPr>
          <a:xfrm>
            <a:off x="5531597" y="3529707"/>
            <a:ext cx="284100" cy="7218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653" name="Google Shape;4653;p112"/>
          <p:cNvSpPr txBox="1"/>
          <p:nvPr/>
        </p:nvSpPr>
        <p:spPr>
          <a:xfrm>
            <a:off x="5416085" y="3689524"/>
            <a:ext cx="514200" cy="5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650" name="Google Shape;4650;p112"/>
          <p:cNvSpPr/>
          <p:nvPr/>
        </p:nvSpPr>
        <p:spPr>
          <a:xfrm>
            <a:off x="5530890" y="2844954"/>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54" name="Google Shape;4654;p112"/>
          <p:cNvSpPr/>
          <p:nvPr/>
        </p:nvSpPr>
        <p:spPr>
          <a:xfrm>
            <a:off x="1648983" y="2310940"/>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55" name="Google Shape;4655;p112"/>
          <p:cNvSpPr/>
          <p:nvPr/>
        </p:nvSpPr>
        <p:spPr>
          <a:xfrm>
            <a:off x="2281030" y="2310940"/>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cxnSp>
        <p:nvCxnSpPr>
          <p:cNvPr id="4656" name="Google Shape;4656;p112"/>
          <p:cNvCxnSpPr>
            <a:stCxn id="4654" idx="6"/>
            <a:endCxn id="4655" idx="2"/>
          </p:cNvCxnSpPr>
          <p:nvPr/>
        </p:nvCxnSpPr>
        <p:spPr>
          <a:xfrm>
            <a:off x="1933083" y="2456890"/>
            <a:ext cx="348000" cy="0"/>
          </a:xfrm>
          <a:prstGeom prst="straightConnector1">
            <a:avLst/>
          </a:prstGeom>
          <a:noFill/>
          <a:ln cap="flat" cmpd="sng" w="9525">
            <a:solidFill>
              <a:srgbClr val="CC0000"/>
            </a:solidFill>
            <a:prstDash val="solid"/>
            <a:round/>
            <a:headEnd len="med" w="med" type="triangle"/>
            <a:tailEnd len="med" w="med" type="none"/>
          </a:ln>
        </p:spPr>
      </p:cxnSp>
      <p:cxnSp>
        <p:nvCxnSpPr>
          <p:cNvPr id="4657" name="Google Shape;4657;p112"/>
          <p:cNvCxnSpPr>
            <a:stCxn id="4655" idx="6"/>
            <a:endCxn id="4658" idx="2"/>
          </p:cNvCxnSpPr>
          <p:nvPr/>
        </p:nvCxnSpPr>
        <p:spPr>
          <a:xfrm>
            <a:off x="2565130" y="2456890"/>
            <a:ext cx="381300" cy="0"/>
          </a:xfrm>
          <a:prstGeom prst="straightConnector1">
            <a:avLst/>
          </a:prstGeom>
          <a:noFill/>
          <a:ln cap="flat" cmpd="sng" w="9525">
            <a:solidFill>
              <a:srgbClr val="CC0000"/>
            </a:solidFill>
            <a:prstDash val="solid"/>
            <a:round/>
            <a:headEnd len="med" w="med" type="triangle"/>
            <a:tailEnd len="med" w="med" type="none"/>
          </a:ln>
        </p:spPr>
      </p:cxnSp>
      <p:sp>
        <p:nvSpPr>
          <p:cNvPr id="4658" name="Google Shape;4658;p112"/>
          <p:cNvSpPr/>
          <p:nvPr/>
        </p:nvSpPr>
        <p:spPr>
          <a:xfrm>
            <a:off x="2946510" y="2310940"/>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59" name="Google Shape;4659;p112"/>
          <p:cNvSpPr/>
          <p:nvPr/>
        </p:nvSpPr>
        <p:spPr>
          <a:xfrm>
            <a:off x="3578557" y="2310940"/>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60" name="Google Shape;4660;p112"/>
          <p:cNvCxnSpPr>
            <a:stCxn id="4658" idx="6"/>
            <a:endCxn id="4659" idx="2"/>
          </p:cNvCxnSpPr>
          <p:nvPr/>
        </p:nvCxnSpPr>
        <p:spPr>
          <a:xfrm>
            <a:off x="3230610" y="2456890"/>
            <a:ext cx="348000" cy="0"/>
          </a:xfrm>
          <a:prstGeom prst="straightConnector1">
            <a:avLst/>
          </a:prstGeom>
          <a:noFill/>
          <a:ln cap="flat" cmpd="sng" w="9525">
            <a:solidFill>
              <a:srgbClr val="CC0000"/>
            </a:solidFill>
            <a:prstDash val="solid"/>
            <a:round/>
            <a:headEnd len="sm" w="sm" type="triangle"/>
            <a:tailEnd len="sm" w="sm" type="none"/>
          </a:ln>
        </p:spPr>
      </p:cxnSp>
      <p:cxnSp>
        <p:nvCxnSpPr>
          <p:cNvPr id="4661" name="Google Shape;4661;p112"/>
          <p:cNvCxnSpPr>
            <a:stCxn id="4659" idx="6"/>
            <a:endCxn id="4662" idx="2"/>
          </p:cNvCxnSpPr>
          <p:nvPr/>
        </p:nvCxnSpPr>
        <p:spPr>
          <a:xfrm>
            <a:off x="3862657" y="2456890"/>
            <a:ext cx="373500" cy="0"/>
          </a:xfrm>
          <a:prstGeom prst="straightConnector1">
            <a:avLst/>
          </a:prstGeom>
          <a:noFill/>
          <a:ln cap="flat" cmpd="sng" w="9525">
            <a:solidFill>
              <a:srgbClr val="CC0000"/>
            </a:solidFill>
            <a:prstDash val="solid"/>
            <a:round/>
            <a:headEnd len="med" w="med" type="triangle"/>
            <a:tailEnd len="med" w="med" type="none"/>
          </a:ln>
        </p:spPr>
      </p:cxnSp>
      <p:sp>
        <p:nvSpPr>
          <p:cNvPr id="4662" name="Google Shape;4662;p112"/>
          <p:cNvSpPr/>
          <p:nvPr/>
        </p:nvSpPr>
        <p:spPr>
          <a:xfrm>
            <a:off x="4236009" y="2310940"/>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63" name="Google Shape;4663;p112"/>
          <p:cNvSpPr/>
          <p:nvPr/>
        </p:nvSpPr>
        <p:spPr>
          <a:xfrm>
            <a:off x="4868056" y="2310940"/>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64" name="Google Shape;4664;p112"/>
          <p:cNvCxnSpPr>
            <a:stCxn id="4662" idx="6"/>
            <a:endCxn id="4663" idx="2"/>
          </p:cNvCxnSpPr>
          <p:nvPr/>
        </p:nvCxnSpPr>
        <p:spPr>
          <a:xfrm>
            <a:off x="4520109" y="2456890"/>
            <a:ext cx="348000" cy="0"/>
          </a:xfrm>
          <a:prstGeom prst="straightConnector1">
            <a:avLst/>
          </a:prstGeom>
          <a:noFill/>
          <a:ln cap="flat" cmpd="sng" w="9525">
            <a:solidFill>
              <a:srgbClr val="CC0000"/>
            </a:solidFill>
            <a:prstDash val="solid"/>
            <a:round/>
            <a:headEnd len="med" w="med" type="triangle"/>
            <a:tailEnd len="med" w="med" type="none"/>
          </a:ln>
        </p:spPr>
      </p:cxnSp>
      <p:cxnSp>
        <p:nvCxnSpPr>
          <p:cNvPr id="4665" name="Google Shape;4665;p112"/>
          <p:cNvCxnSpPr>
            <a:stCxn id="4663" idx="6"/>
            <a:endCxn id="4666" idx="2"/>
          </p:cNvCxnSpPr>
          <p:nvPr/>
        </p:nvCxnSpPr>
        <p:spPr>
          <a:xfrm>
            <a:off x="5152156" y="2456890"/>
            <a:ext cx="373500" cy="0"/>
          </a:xfrm>
          <a:prstGeom prst="straightConnector1">
            <a:avLst/>
          </a:prstGeom>
          <a:noFill/>
          <a:ln cap="flat" cmpd="sng" w="9525">
            <a:solidFill>
              <a:srgbClr val="CC0000"/>
            </a:solidFill>
            <a:prstDash val="solid"/>
            <a:round/>
            <a:headEnd len="med" w="med" type="triangle"/>
            <a:tailEnd len="med" w="med" type="none"/>
          </a:ln>
        </p:spPr>
      </p:cxnSp>
      <p:sp>
        <p:nvSpPr>
          <p:cNvPr id="4666" name="Google Shape;4666;p112"/>
          <p:cNvSpPr/>
          <p:nvPr/>
        </p:nvSpPr>
        <p:spPr>
          <a:xfrm>
            <a:off x="5525508" y="2310940"/>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67" name="Google Shape;4667;p112"/>
          <p:cNvSpPr/>
          <p:nvPr/>
        </p:nvSpPr>
        <p:spPr>
          <a:xfrm>
            <a:off x="1645517" y="1776926"/>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68" name="Google Shape;4668;p112"/>
          <p:cNvSpPr/>
          <p:nvPr/>
        </p:nvSpPr>
        <p:spPr>
          <a:xfrm>
            <a:off x="2277563" y="1776926"/>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69" name="Google Shape;4669;p112"/>
          <p:cNvCxnSpPr>
            <a:stCxn id="4667" idx="6"/>
            <a:endCxn id="4668" idx="2"/>
          </p:cNvCxnSpPr>
          <p:nvPr/>
        </p:nvCxnSpPr>
        <p:spPr>
          <a:xfrm>
            <a:off x="1929617" y="1922876"/>
            <a:ext cx="348000" cy="0"/>
          </a:xfrm>
          <a:prstGeom prst="straightConnector1">
            <a:avLst/>
          </a:prstGeom>
          <a:noFill/>
          <a:ln cap="flat" cmpd="sng" w="9525">
            <a:solidFill>
              <a:srgbClr val="3D85C6"/>
            </a:solidFill>
            <a:prstDash val="solid"/>
            <a:round/>
            <a:headEnd len="med" w="med" type="none"/>
            <a:tailEnd len="med" w="med" type="triangle"/>
          </a:ln>
        </p:spPr>
      </p:cxnSp>
      <p:cxnSp>
        <p:nvCxnSpPr>
          <p:cNvPr id="4670" name="Google Shape;4670;p112"/>
          <p:cNvCxnSpPr>
            <a:stCxn id="4668" idx="6"/>
            <a:endCxn id="4671" idx="2"/>
          </p:cNvCxnSpPr>
          <p:nvPr/>
        </p:nvCxnSpPr>
        <p:spPr>
          <a:xfrm>
            <a:off x="2561663" y="1922876"/>
            <a:ext cx="381300" cy="0"/>
          </a:xfrm>
          <a:prstGeom prst="straightConnector1">
            <a:avLst/>
          </a:prstGeom>
          <a:noFill/>
          <a:ln cap="flat" cmpd="sng" w="9525">
            <a:solidFill>
              <a:srgbClr val="3D85C6"/>
            </a:solidFill>
            <a:prstDash val="solid"/>
            <a:round/>
            <a:headEnd len="med" w="med" type="none"/>
            <a:tailEnd len="med" w="med" type="triangle"/>
          </a:ln>
        </p:spPr>
      </p:cxnSp>
      <p:sp>
        <p:nvSpPr>
          <p:cNvPr id="4671" name="Google Shape;4671;p112"/>
          <p:cNvSpPr/>
          <p:nvPr/>
        </p:nvSpPr>
        <p:spPr>
          <a:xfrm>
            <a:off x="2943044" y="1776926"/>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72" name="Google Shape;4672;p112"/>
          <p:cNvSpPr/>
          <p:nvPr/>
        </p:nvSpPr>
        <p:spPr>
          <a:xfrm>
            <a:off x="3575090" y="1776926"/>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73" name="Google Shape;4673;p112"/>
          <p:cNvCxnSpPr>
            <a:stCxn id="4671" idx="6"/>
            <a:endCxn id="4672" idx="2"/>
          </p:cNvCxnSpPr>
          <p:nvPr/>
        </p:nvCxnSpPr>
        <p:spPr>
          <a:xfrm>
            <a:off x="3227144" y="1922876"/>
            <a:ext cx="348000" cy="0"/>
          </a:xfrm>
          <a:prstGeom prst="straightConnector1">
            <a:avLst/>
          </a:prstGeom>
          <a:noFill/>
          <a:ln cap="flat" cmpd="sng" w="9525">
            <a:solidFill>
              <a:srgbClr val="3D85C6"/>
            </a:solidFill>
            <a:prstDash val="solid"/>
            <a:round/>
            <a:headEnd len="med" w="med" type="none"/>
            <a:tailEnd len="med" w="med" type="triangle"/>
          </a:ln>
        </p:spPr>
      </p:cxnSp>
      <p:cxnSp>
        <p:nvCxnSpPr>
          <p:cNvPr id="4674" name="Google Shape;4674;p112"/>
          <p:cNvCxnSpPr>
            <a:stCxn id="4672" idx="6"/>
            <a:endCxn id="4675" idx="2"/>
          </p:cNvCxnSpPr>
          <p:nvPr/>
        </p:nvCxnSpPr>
        <p:spPr>
          <a:xfrm>
            <a:off x="3859190" y="1922876"/>
            <a:ext cx="373500" cy="0"/>
          </a:xfrm>
          <a:prstGeom prst="straightConnector1">
            <a:avLst/>
          </a:prstGeom>
          <a:noFill/>
          <a:ln cap="flat" cmpd="sng" w="9525">
            <a:solidFill>
              <a:srgbClr val="3D85C6"/>
            </a:solidFill>
            <a:prstDash val="solid"/>
            <a:round/>
            <a:headEnd len="med" w="med" type="none"/>
            <a:tailEnd len="med" w="med" type="triangle"/>
          </a:ln>
        </p:spPr>
      </p:cxnSp>
      <p:sp>
        <p:nvSpPr>
          <p:cNvPr id="4675" name="Google Shape;4675;p112"/>
          <p:cNvSpPr/>
          <p:nvPr/>
        </p:nvSpPr>
        <p:spPr>
          <a:xfrm>
            <a:off x="4232543" y="1776926"/>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76" name="Google Shape;4676;p112"/>
          <p:cNvSpPr/>
          <p:nvPr/>
        </p:nvSpPr>
        <p:spPr>
          <a:xfrm>
            <a:off x="4864589" y="1776926"/>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77" name="Google Shape;4677;p112"/>
          <p:cNvCxnSpPr>
            <a:stCxn id="4675" idx="6"/>
            <a:endCxn id="4676" idx="2"/>
          </p:cNvCxnSpPr>
          <p:nvPr/>
        </p:nvCxnSpPr>
        <p:spPr>
          <a:xfrm>
            <a:off x="4516643" y="1922876"/>
            <a:ext cx="348000" cy="0"/>
          </a:xfrm>
          <a:prstGeom prst="straightConnector1">
            <a:avLst/>
          </a:prstGeom>
          <a:noFill/>
          <a:ln cap="flat" cmpd="sng" w="9525">
            <a:solidFill>
              <a:srgbClr val="3D85C6"/>
            </a:solidFill>
            <a:prstDash val="solid"/>
            <a:round/>
            <a:headEnd len="med" w="med" type="none"/>
            <a:tailEnd len="med" w="med" type="triangle"/>
          </a:ln>
        </p:spPr>
      </p:cxnSp>
      <p:cxnSp>
        <p:nvCxnSpPr>
          <p:cNvPr id="4678" name="Google Shape;4678;p112"/>
          <p:cNvCxnSpPr>
            <a:stCxn id="4676" idx="6"/>
            <a:endCxn id="4679" idx="2"/>
          </p:cNvCxnSpPr>
          <p:nvPr/>
        </p:nvCxnSpPr>
        <p:spPr>
          <a:xfrm>
            <a:off x="5148689" y="1922876"/>
            <a:ext cx="373500" cy="0"/>
          </a:xfrm>
          <a:prstGeom prst="straightConnector1">
            <a:avLst/>
          </a:prstGeom>
          <a:noFill/>
          <a:ln cap="flat" cmpd="sng" w="9525">
            <a:solidFill>
              <a:srgbClr val="3D85C6"/>
            </a:solidFill>
            <a:prstDash val="solid"/>
            <a:round/>
            <a:headEnd len="med" w="med" type="none"/>
            <a:tailEnd len="med" w="med" type="triangle"/>
          </a:ln>
        </p:spPr>
      </p:cxnSp>
      <p:sp>
        <p:nvSpPr>
          <p:cNvPr id="4679" name="Google Shape;4679;p112"/>
          <p:cNvSpPr/>
          <p:nvPr/>
        </p:nvSpPr>
        <p:spPr>
          <a:xfrm>
            <a:off x="5522042" y="1776926"/>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80" name="Google Shape;4680;p112"/>
          <p:cNvSpPr/>
          <p:nvPr/>
        </p:nvSpPr>
        <p:spPr>
          <a:xfrm>
            <a:off x="1645517" y="1242912"/>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81" name="Google Shape;4681;p112"/>
          <p:cNvSpPr/>
          <p:nvPr/>
        </p:nvSpPr>
        <p:spPr>
          <a:xfrm>
            <a:off x="2277563" y="1242912"/>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82" name="Google Shape;4682;p112"/>
          <p:cNvCxnSpPr>
            <a:stCxn id="4680" idx="6"/>
            <a:endCxn id="4681" idx="2"/>
          </p:cNvCxnSpPr>
          <p:nvPr/>
        </p:nvCxnSpPr>
        <p:spPr>
          <a:xfrm>
            <a:off x="1929617" y="1388862"/>
            <a:ext cx="348000" cy="0"/>
          </a:xfrm>
          <a:prstGeom prst="straightConnector1">
            <a:avLst/>
          </a:prstGeom>
          <a:noFill/>
          <a:ln cap="flat" cmpd="sng" w="9525">
            <a:solidFill>
              <a:srgbClr val="CC0000"/>
            </a:solidFill>
            <a:prstDash val="solid"/>
            <a:round/>
            <a:headEnd len="med" w="med" type="triangle"/>
            <a:tailEnd len="med" w="med" type="none"/>
          </a:ln>
        </p:spPr>
      </p:cxnSp>
      <p:cxnSp>
        <p:nvCxnSpPr>
          <p:cNvPr id="4683" name="Google Shape;4683;p112"/>
          <p:cNvCxnSpPr>
            <a:stCxn id="4681" idx="6"/>
            <a:endCxn id="4684" idx="2"/>
          </p:cNvCxnSpPr>
          <p:nvPr/>
        </p:nvCxnSpPr>
        <p:spPr>
          <a:xfrm>
            <a:off x="2561663" y="1388862"/>
            <a:ext cx="381300" cy="0"/>
          </a:xfrm>
          <a:prstGeom prst="straightConnector1">
            <a:avLst/>
          </a:prstGeom>
          <a:noFill/>
          <a:ln cap="flat" cmpd="sng" w="9525">
            <a:solidFill>
              <a:srgbClr val="CC0000"/>
            </a:solidFill>
            <a:prstDash val="solid"/>
            <a:round/>
            <a:headEnd len="med" w="med" type="triangle"/>
            <a:tailEnd len="med" w="med" type="none"/>
          </a:ln>
        </p:spPr>
      </p:cxnSp>
      <p:sp>
        <p:nvSpPr>
          <p:cNvPr id="4684" name="Google Shape;4684;p112"/>
          <p:cNvSpPr/>
          <p:nvPr/>
        </p:nvSpPr>
        <p:spPr>
          <a:xfrm>
            <a:off x="2943044" y="1242912"/>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85" name="Google Shape;4685;p112"/>
          <p:cNvSpPr/>
          <p:nvPr/>
        </p:nvSpPr>
        <p:spPr>
          <a:xfrm>
            <a:off x="3575090" y="1242912"/>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86" name="Google Shape;4686;p112"/>
          <p:cNvCxnSpPr>
            <a:stCxn id="4684" idx="6"/>
            <a:endCxn id="4685" idx="2"/>
          </p:cNvCxnSpPr>
          <p:nvPr/>
        </p:nvCxnSpPr>
        <p:spPr>
          <a:xfrm>
            <a:off x="3227144" y="1388862"/>
            <a:ext cx="348000" cy="0"/>
          </a:xfrm>
          <a:prstGeom prst="straightConnector1">
            <a:avLst/>
          </a:prstGeom>
          <a:noFill/>
          <a:ln cap="flat" cmpd="sng" w="9525">
            <a:solidFill>
              <a:srgbClr val="CC0000"/>
            </a:solidFill>
            <a:prstDash val="solid"/>
            <a:round/>
            <a:headEnd len="med" w="med" type="triangle"/>
            <a:tailEnd len="med" w="med" type="none"/>
          </a:ln>
        </p:spPr>
      </p:cxnSp>
      <p:cxnSp>
        <p:nvCxnSpPr>
          <p:cNvPr id="4687" name="Google Shape;4687;p112"/>
          <p:cNvCxnSpPr>
            <a:stCxn id="4685" idx="6"/>
            <a:endCxn id="4688" idx="2"/>
          </p:cNvCxnSpPr>
          <p:nvPr/>
        </p:nvCxnSpPr>
        <p:spPr>
          <a:xfrm>
            <a:off x="3859190" y="1388862"/>
            <a:ext cx="373500" cy="0"/>
          </a:xfrm>
          <a:prstGeom prst="straightConnector1">
            <a:avLst/>
          </a:prstGeom>
          <a:noFill/>
          <a:ln cap="flat" cmpd="sng" w="9525">
            <a:solidFill>
              <a:srgbClr val="CC0000"/>
            </a:solidFill>
            <a:prstDash val="solid"/>
            <a:round/>
            <a:headEnd len="med" w="med" type="triangle"/>
            <a:tailEnd len="med" w="med" type="none"/>
          </a:ln>
        </p:spPr>
      </p:cxnSp>
      <p:sp>
        <p:nvSpPr>
          <p:cNvPr id="4688" name="Google Shape;4688;p112"/>
          <p:cNvSpPr/>
          <p:nvPr/>
        </p:nvSpPr>
        <p:spPr>
          <a:xfrm>
            <a:off x="4232543" y="1242912"/>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89" name="Google Shape;4689;p112"/>
          <p:cNvSpPr/>
          <p:nvPr/>
        </p:nvSpPr>
        <p:spPr>
          <a:xfrm>
            <a:off x="4864589" y="1242912"/>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690" name="Google Shape;4690;p112"/>
          <p:cNvCxnSpPr>
            <a:stCxn id="4688" idx="6"/>
            <a:endCxn id="4689" idx="2"/>
          </p:cNvCxnSpPr>
          <p:nvPr/>
        </p:nvCxnSpPr>
        <p:spPr>
          <a:xfrm>
            <a:off x="4516643" y="1388862"/>
            <a:ext cx="348000" cy="0"/>
          </a:xfrm>
          <a:prstGeom prst="straightConnector1">
            <a:avLst/>
          </a:prstGeom>
          <a:noFill/>
          <a:ln cap="flat" cmpd="sng" w="9525">
            <a:solidFill>
              <a:srgbClr val="CC0000"/>
            </a:solidFill>
            <a:prstDash val="solid"/>
            <a:round/>
            <a:headEnd len="med" w="med" type="triangle"/>
            <a:tailEnd len="med" w="med" type="none"/>
          </a:ln>
        </p:spPr>
      </p:cxnSp>
      <p:cxnSp>
        <p:nvCxnSpPr>
          <p:cNvPr id="4691" name="Google Shape;4691;p112"/>
          <p:cNvCxnSpPr>
            <a:stCxn id="4689" idx="6"/>
            <a:endCxn id="4692" idx="2"/>
          </p:cNvCxnSpPr>
          <p:nvPr/>
        </p:nvCxnSpPr>
        <p:spPr>
          <a:xfrm>
            <a:off x="5148689" y="1388862"/>
            <a:ext cx="373500" cy="0"/>
          </a:xfrm>
          <a:prstGeom prst="straightConnector1">
            <a:avLst/>
          </a:prstGeom>
          <a:noFill/>
          <a:ln cap="flat" cmpd="sng" w="9525">
            <a:solidFill>
              <a:srgbClr val="CC0000"/>
            </a:solidFill>
            <a:prstDash val="solid"/>
            <a:round/>
            <a:headEnd len="med" w="med" type="triangle"/>
            <a:tailEnd len="med" w="med" type="none"/>
          </a:ln>
        </p:spPr>
      </p:cxnSp>
      <p:sp>
        <p:nvSpPr>
          <p:cNvPr id="4692" name="Google Shape;4692;p112"/>
          <p:cNvSpPr/>
          <p:nvPr/>
        </p:nvSpPr>
        <p:spPr>
          <a:xfrm>
            <a:off x="5522042" y="1242912"/>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93" name="Google Shape;4693;p112"/>
          <p:cNvSpPr/>
          <p:nvPr/>
        </p:nvSpPr>
        <p:spPr>
          <a:xfrm>
            <a:off x="1648983" y="708897"/>
            <a:ext cx="284100" cy="2919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694" name="Google Shape;4694;p112"/>
          <p:cNvSpPr/>
          <p:nvPr/>
        </p:nvSpPr>
        <p:spPr>
          <a:xfrm>
            <a:off x="2281030" y="708897"/>
            <a:ext cx="284100" cy="2919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695" name="Google Shape;4695;p112"/>
          <p:cNvSpPr/>
          <p:nvPr/>
        </p:nvSpPr>
        <p:spPr>
          <a:xfrm>
            <a:off x="2946510" y="708897"/>
            <a:ext cx="284100" cy="2919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696" name="Google Shape;4696;p112"/>
          <p:cNvSpPr/>
          <p:nvPr/>
        </p:nvSpPr>
        <p:spPr>
          <a:xfrm>
            <a:off x="3578557" y="708897"/>
            <a:ext cx="284100" cy="2919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697" name="Google Shape;4697;p112"/>
          <p:cNvSpPr/>
          <p:nvPr/>
        </p:nvSpPr>
        <p:spPr>
          <a:xfrm>
            <a:off x="4236009" y="708897"/>
            <a:ext cx="284100" cy="2919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698" name="Google Shape;4698;p112"/>
          <p:cNvSpPr/>
          <p:nvPr/>
        </p:nvSpPr>
        <p:spPr>
          <a:xfrm>
            <a:off x="4868056" y="708897"/>
            <a:ext cx="284100" cy="2919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699" name="Google Shape;4699;p112"/>
          <p:cNvSpPr/>
          <p:nvPr/>
        </p:nvSpPr>
        <p:spPr>
          <a:xfrm>
            <a:off x="5525508" y="708897"/>
            <a:ext cx="284100" cy="2919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4700" name="Google Shape;4700;p112"/>
          <p:cNvCxnSpPr>
            <a:endCxn id="4654" idx="6"/>
          </p:cNvCxnSpPr>
          <p:nvPr/>
        </p:nvCxnSpPr>
        <p:spPr>
          <a:xfrm rot="-5400000">
            <a:off x="1329183" y="2929090"/>
            <a:ext cx="1076100" cy="131700"/>
          </a:xfrm>
          <a:prstGeom prst="curvedConnector4">
            <a:avLst>
              <a:gd fmla="val 43219" name="adj1"/>
              <a:gd fmla="val 265365" name="adj2"/>
            </a:avLst>
          </a:prstGeom>
          <a:noFill/>
          <a:ln cap="flat" cmpd="sng" w="9525">
            <a:solidFill>
              <a:srgbClr val="CC0000"/>
            </a:solidFill>
            <a:prstDash val="solid"/>
            <a:round/>
            <a:headEnd len="med" w="med" type="none"/>
            <a:tailEnd len="med" w="med" type="triangle"/>
          </a:ln>
        </p:spPr>
      </p:cxnSp>
      <p:cxnSp>
        <p:nvCxnSpPr>
          <p:cNvPr id="4701" name="Google Shape;4701;p112"/>
          <p:cNvCxnSpPr>
            <a:stCxn id="4654" idx="0"/>
            <a:endCxn id="4680" idx="6"/>
          </p:cNvCxnSpPr>
          <p:nvPr/>
        </p:nvCxnSpPr>
        <p:spPr>
          <a:xfrm rot="-5400000">
            <a:off x="1399233" y="1780540"/>
            <a:ext cx="922200" cy="138600"/>
          </a:xfrm>
          <a:prstGeom prst="curvedConnector4">
            <a:avLst>
              <a:gd fmla="val 29924" name="adj1"/>
              <a:gd fmla="val 256525" name="adj2"/>
            </a:avLst>
          </a:prstGeom>
          <a:noFill/>
          <a:ln cap="flat" cmpd="sng" w="9525">
            <a:solidFill>
              <a:srgbClr val="CC0000"/>
            </a:solidFill>
            <a:prstDash val="solid"/>
            <a:round/>
            <a:headEnd len="med" w="med" type="none"/>
            <a:tailEnd len="med" w="med" type="triangle"/>
          </a:ln>
        </p:spPr>
      </p:cxnSp>
      <p:cxnSp>
        <p:nvCxnSpPr>
          <p:cNvPr id="4702" name="Google Shape;4702;p112"/>
          <p:cNvCxnSpPr>
            <a:endCxn id="4693" idx="2"/>
          </p:cNvCxnSpPr>
          <p:nvPr/>
        </p:nvCxnSpPr>
        <p:spPr>
          <a:xfrm flipH="1" rot="5400000">
            <a:off x="1260333" y="1243497"/>
            <a:ext cx="923700" cy="1464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703" name="Google Shape;4703;p112"/>
          <p:cNvCxnSpPr/>
          <p:nvPr/>
        </p:nvCxnSpPr>
        <p:spPr>
          <a:xfrm flipH="1" rot="5400000">
            <a:off x="1260074" y="2319752"/>
            <a:ext cx="923700" cy="1464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704" name="Google Shape;4704;p112"/>
          <p:cNvCxnSpPr>
            <a:endCxn id="4681" idx="6"/>
          </p:cNvCxnSpPr>
          <p:nvPr/>
        </p:nvCxnSpPr>
        <p:spPr>
          <a:xfrm rot="-5400000">
            <a:off x="2032313" y="1782312"/>
            <a:ext cx="922800" cy="135900"/>
          </a:xfrm>
          <a:prstGeom prst="curvedConnector4">
            <a:avLst>
              <a:gd fmla="val 29981" name="adj1"/>
              <a:gd fmla="val 259388" name="adj2"/>
            </a:avLst>
          </a:prstGeom>
          <a:noFill/>
          <a:ln cap="flat" cmpd="sng" w="9525">
            <a:solidFill>
              <a:srgbClr val="CC0000"/>
            </a:solidFill>
            <a:prstDash val="solid"/>
            <a:round/>
            <a:headEnd len="med" w="med" type="none"/>
            <a:tailEnd len="med" w="med" type="triangle"/>
          </a:ln>
        </p:spPr>
      </p:cxnSp>
      <p:cxnSp>
        <p:nvCxnSpPr>
          <p:cNvPr id="4705" name="Google Shape;4705;p112"/>
          <p:cNvCxnSpPr/>
          <p:nvPr/>
        </p:nvCxnSpPr>
        <p:spPr>
          <a:xfrm flipH="1" rot="5400000">
            <a:off x="1890354" y="1243380"/>
            <a:ext cx="923700" cy="1464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706" name="Google Shape;4706;p112"/>
          <p:cNvCxnSpPr>
            <a:endCxn id="4684" idx="6"/>
          </p:cNvCxnSpPr>
          <p:nvPr/>
        </p:nvCxnSpPr>
        <p:spPr>
          <a:xfrm rot="-5400000">
            <a:off x="2704994" y="1786812"/>
            <a:ext cx="920100" cy="124200"/>
          </a:xfrm>
          <a:prstGeom prst="curvedConnector4">
            <a:avLst>
              <a:gd fmla="val 32706" name="adj1"/>
              <a:gd fmla="val 274835" name="adj2"/>
            </a:avLst>
          </a:prstGeom>
          <a:noFill/>
          <a:ln cap="flat" cmpd="sng" w="9525">
            <a:solidFill>
              <a:srgbClr val="CC0000"/>
            </a:solidFill>
            <a:prstDash val="solid"/>
            <a:round/>
            <a:headEnd len="med" w="med" type="none"/>
            <a:tailEnd len="med" w="med" type="triangle"/>
          </a:ln>
        </p:spPr>
      </p:cxnSp>
      <p:cxnSp>
        <p:nvCxnSpPr>
          <p:cNvPr id="4707" name="Google Shape;4707;p112"/>
          <p:cNvCxnSpPr/>
          <p:nvPr/>
        </p:nvCxnSpPr>
        <p:spPr>
          <a:xfrm flipH="1" rot="5400000">
            <a:off x="2567989" y="1240736"/>
            <a:ext cx="923700" cy="1464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708" name="Google Shape;4708;p112"/>
          <p:cNvCxnSpPr>
            <a:endCxn id="4655" idx="6"/>
          </p:cNvCxnSpPr>
          <p:nvPr/>
        </p:nvCxnSpPr>
        <p:spPr>
          <a:xfrm rot="-5400000">
            <a:off x="1963930" y="2923390"/>
            <a:ext cx="1067700" cy="134700"/>
          </a:xfrm>
          <a:prstGeom prst="curvedConnector4">
            <a:avLst>
              <a:gd fmla="val 43167" name="adj1"/>
              <a:gd fmla="val 261004" name="adj2"/>
            </a:avLst>
          </a:prstGeom>
          <a:noFill/>
          <a:ln cap="flat" cmpd="sng" w="9525">
            <a:solidFill>
              <a:srgbClr val="CC0000"/>
            </a:solidFill>
            <a:prstDash val="solid"/>
            <a:round/>
            <a:headEnd len="med" w="med" type="none"/>
            <a:tailEnd len="med" w="med" type="triangle"/>
          </a:ln>
        </p:spPr>
      </p:cxnSp>
      <p:cxnSp>
        <p:nvCxnSpPr>
          <p:cNvPr id="4709" name="Google Shape;4709;p112"/>
          <p:cNvCxnSpPr/>
          <p:nvPr/>
        </p:nvCxnSpPr>
        <p:spPr>
          <a:xfrm flipH="1" rot="5400000">
            <a:off x="1888609" y="2311408"/>
            <a:ext cx="923700" cy="1464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710" name="Google Shape;4710;p112"/>
          <p:cNvCxnSpPr>
            <a:stCxn id="4632" idx="0"/>
            <a:endCxn id="4658" idx="6"/>
          </p:cNvCxnSpPr>
          <p:nvPr/>
        </p:nvCxnSpPr>
        <p:spPr>
          <a:xfrm rot="-5400000">
            <a:off x="2626199" y="2925357"/>
            <a:ext cx="1072800" cy="1359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4711" name="Google Shape;4711;p112"/>
          <p:cNvCxnSpPr>
            <a:endCxn id="4671" idx="2"/>
          </p:cNvCxnSpPr>
          <p:nvPr/>
        </p:nvCxnSpPr>
        <p:spPr>
          <a:xfrm flipH="1" rot="5400000">
            <a:off x="2556494" y="2309426"/>
            <a:ext cx="928800" cy="1557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712" name="Google Shape;4712;p112"/>
          <p:cNvCxnSpPr>
            <a:stCxn id="4633" idx="0"/>
            <a:endCxn id="4659" idx="6"/>
          </p:cNvCxnSpPr>
          <p:nvPr/>
        </p:nvCxnSpPr>
        <p:spPr>
          <a:xfrm rot="-5400000">
            <a:off x="3257989" y="2924907"/>
            <a:ext cx="1072800" cy="1368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4713" name="Google Shape;4713;p112"/>
          <p:cNvCxnSpPr/>
          <p:nvPr/>
        </p:nvCxnSpPr>
        <p:spPr>
          <a:xfrm flipH="1" rot="5400000">
            <a:off x="3189164" y="2309406"/>
            <a:ext cx="928800" cy="1557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714" name="Google Shape;4714;p112"/>
          <p:cNvCxnSpPr>
            <a:endCxn id="4685" idx="6"/>
          </p:cNvCxnSpPr>
          <p:nvPr/>
        </p:nvCxnSpPr>
        <p:spPr>
          <a:xfrm rot="-5400000">
            <a:off x="3330140" y="1786212"/>
            <a:ext cx="926400" cy="131700"/>
          </a:xfrm>
          <a:prstGeom prst="curvedConnector4">
            <a:avLst>
              <a:gd fmla="val 31727" name="adj1"/>
              <a:gd fmla="val 265021" name="adj2"/>
            </a:avLst>
          </a:prstGeom>
          <a:noFill/>
          <a:ln cap="flat" cmpd="sng" w="9525">
            <a:solidFill>
              <a:srgbClr val="CC0000"/>
            </a:solidFill>
            <a:prstDash val="solid"/>
            <a:round/>
            <a:headEnd len="med" w="med" type="none"/>
            <a:tailEnd len="med" w="med" type="triangle"/>
          </a:ln>
        </p:spPr>
      </p:cxnSp>
      <p:cxnSp>
        <p:nvCxnSpPr>
          <p:cNvPr id="4715" name="Google Shape;4715;p112"/>
          <p:cNvCxnSpPr/>
          <p:nvPr/>
        </p:nvCxnSpPr>
        <p:spPr>
          <a:xfrm flipH="1" rot="5400000">
            <a:off x="3190127" y="1251861"/>
            <a:ext cx="923700" cy="1464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716" name="Google Shape;4716;p112"/>
          <p:cNvCxnSpPr>
            <a:stCxn id="4642" idx="0"/>
            <a:endCxn id="4662" idx="6"/>
          </p:cNvCxnSpPr>
          <p:nvPr/>
        </p:nvCxnSpPr>
        <p:spPr>
          <a:xfrm rot="-5400000">
            <a:off x="3915698" y="2925357"/>
            <a:ext cx="1072800" cy="1359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4717" name="Google Shape;4717;p112"/>
          <p:cNvCxnSpPr>
            <a:endCxn id="4666" idx="6"/>
          </p:cNvCxnSpPr>
          <p:nvPr/>
        </p:nvCxnSpPr>
        <p:spPr>
          <a:xfrm rot="-5400000">
            <a:off x="5205708" y="2925190"/>
            <a:ext cx="1072200" cy="1356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4718" name="Google Shape;4718;p112"/>
          <p:cNvCxnSpPr/>
          <p:nvPr/>
        </p:nvCxnSpPr>
        <p:spPr>
          <a:xfrm flipH="1" rot="5400000">
            <a:off x="3838327" y="2309543"/>
            <a:ext cx="928800" cy="1557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719" name="Google Shape;4719;p112"/>
          <p:cNvCxnSpPr/>
          <p:nvPr/>
        </p:nvCxnSpPr>
        <p:spPr>
          <a:xfrm flipH="1" rot="5400000">
            <a:off x="4478663" y="2309406"/>
            <a:ext cx="928800" cy="1557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720" name="Google Shape;4720;p112"/>
          <p:cNvCxnSpPr>
            <a:stCxn id="4650" idx="0"/>
            <a:endCxn id="4679" idx="2"/>
          </p:cNvCxnSpPr>
          <p:nvPr/>
        </p:nvCxnSpPr>
        <p:spPr>
          <a:xfrm flipH="1" rot="5400000">
            <a:off x="5136390" y="2308404"/>
            <a:ext cx="922200" cy="150900"/>
          </a:xfrm>
          <a:prstGeom prst="curvedConnector4">
            <a:avLst>
              <a:gd fmla="val 27821" name="adj1"/>
              <a:gd fmla="val 243765" name="adj2"/>
            </a:avLst>
          </a:prstGeom>
          <a:noFill/>
          <a:ln cap="flat" cmpd="sng" w="9525">
            <a:solidFill>
              <a:srgbClr val="3D85C6"/>
            </a:solidFill>
            <a:prstDash val="solid"/>
            <a:round/>
            <a:headEnd len="med" w="med" type="none"/>
            <a:tailEnd len="med" w="med" type="triangle"/>
          </a:ln>
        </p:spPr>
      </p:cxnSp>
      <p:cxnSp>
        <p:nvCxnSpPr>
          <p:cNvPr id="4721" name="Google Shape;4721;p112"/>
          <p:cNvCxnSpPr>
            <a:stCxn id="4643" idx="0"/>
            <a:endCxn id="4663" idx="6"/>
          </p:cNvCxnSpPr>
          <p:nvPr/>
        </p:nvCxnSpPr>
        <p:spPr>
          <a:xfrm rot="-5400000">
            <a:off x="4547488" y="2924907"/>
            <a:ext cx="1072800" cy="1368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4722" name="Google Shape;4722;p112"/>
          <p:cNvCxnSpPr/>
          <p:nvPr/>
        </p:nvCxnSpPr>
        <p:spPr>
          <a:xfrm rot="-5400000">
            <a:off x="4622984" y="1786854"/>
            <a:ext cx="922800" cy="1344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4723" name="Google Shape;4723;p112"/>
          <p:cNvCxnSpPr/>
          <p:nvPr/>
        </p:nvCxnSpPr>
        <p:spPr>
          <a:xfrm rot="-5400000">
            <a:off x="5282695" y="1786854"/>
            <a:ext cx="922800" cy="1344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4724" name="Google Shape;4724;p112"/>
          <p:cNvCxnSpPr>
            <a:endCxn id="4688" idx="6"/>
          </p:cNvCxnSpPr>
          <p:nvPr/>
        </p:nvCxnSpPr>
        <p:spPr>
          <a:xfrm rot="-5400000">
            <a:off x="3981743" y="1776462"/>
            <a:ext cx="922500" cy="147300"/>
          </a:xfrm>
          <a:prstGeom prst="curvedConnector4">
            <a:avLst>
              <a:gd fmla="val 30691" name="adj1"/>
              <a:gd fmla="val 247812" name="adj2"/>
            </a:avLst>
          </a:prstGeom>
          <a:noFill/>
          <a:ln cap="flat" cmpd="sng" w="9525">
            <a:solidFill>
              <a:srgbClr val="CC0000"/>
            </a:solidFill>
            <a:prstDash val="solid"/>
            <a:round/>
            <a:headEnd len="med" w="med" type="none"/>
            <a:tailEnd len="med" w="med" type="triangle"/>
          </a:ln>
        </p:spPr>
      </p:cxnSp>
      <p:cxnSp>
        <p:nvCxnSpPr>
          <p:cNvPr id="4725" name="Google Shape;4725;p112"/>
          <p:cNvCxnSpPr>
            <a:stCxn id="4680" idx="0"/>
            <a:endCxn id="4693" idx="4"/>
          </p:cNvCxnSpPr>
          <p:nvPr/>
        </p:nvCxnSpPr>
        <p:spPr>
          <a:xfrm flipH="1" rot="10800000">
            <a:off x="1787567" y="1000812"/>
            <a:ext cx="3600" cy="242100"/>
          </a:xfrm>
          <a:prstGeom prst="straightConnector1">
            <a:avLst/>
          </a:prstGeom>
          <a:noFill/>
          <a:ln cap="flat" cmpd="sng" w="9525">
            <a:solidFill>
              <a:srgbClr val="CC0000"/>
            </a:solidFill>
            <a:prstDash val="solid"/>
            <a:round/>
            <a:headEnd len="med" w="med" type="none"/>
            <a:tailEnd len="med" w="med" type="triangle"/>
          </a:ln>
        </p:spPr>
      </p:cxnSp>
      <p:cxnSp>
        <p:nvCxnSpPr>
          <p:cNvPr id="4726" name="Google Shape;4726;p112"/>
          <p:cNvCxnSpPr>
            <a:stCxn id="4681" idx="0"/>
            <a:endCxn id="4694" idx="4"/>
          </p:cNvCxnSpPr>
          <p:nvPr/>
        </p:nvCxnSpPr>
        <p:spPr>
          <a:xfrm flipH="1" rot="10800000">
            <a:off x="2419613" y="1000812"/>
            <a:ext cx="3600" cy="242100"/>
          </a:xfrm>
          <a:prstGeom prst="straightConnector1">
            <a:avLst/>
          </a:prstGeom>
          <a:noFill/>
          <a:ln cap="flat" cmpd="sng" w="9525">
            <a:solidFill>
              <a:srgbClr val="CC0000"/>
            </a:solidFill>
            <a:prstDash val="solid"/>
            <a:round/>
            <a:headEnd len="med" w="med" type="none"/>
            <a:tailEnd len="med" w="med" type="triangle"/>
          </a:ln>
        </p:spPr>
      </p:cxnSp>
      <p:cxnSp>
        <p:nvCxnSpPr>
          <p:cNvPr id="4727" name="Google Shape;4727;p112"/>
          <p:cNvCxnSpPr>
            <a:stCxn id="4684" idx="0"/>
            <a:endCxn id="4695" idx="4"/>
          </p:cNvCxnSpPr>
          <p:nvPr/>
        </p:nvCxnSpPr>
        <p:spPr>
          <a:xfrm flipH="1" rot="10800000">
            <a:off x="3085094" y="1000812"/>
            <a:ext cx="3600" cy="242100"/>
          </a:xfrm>
          <a:prstGeom prst="straightConnector1">
            <a:avLst/>
          </a:prstGeom>
          <a:noFill/>
          <a:ln cap="flat" cmpd="sng" w="9525">
            <a:solidFill>
              <a:srgbClr val="CC0000"/>
            </a:solidFill>
            <a:prstDash val="solid"/>
            <a:round/>
            <a:headEnd len="med" w="med" type="none"/>
            <a:tailEnd len="med" w="med" type="triangle"/>
          </a:ln>
        </p:spPr>
      </p:cxnSp>
      <p:cxnSp>
        <p:nvCxnSpPr>
          <p:cNvPr id="4728" name="Google Shape;4728;p112"/>
          <p:cNvCxnSpPr>
            <a:endCxn id="4696" idx="4"/>
          </p:cNvCxnSpPr>
          <p:nvPr/>
        </p:nvCxnSpPr>
        <p:spPr>
          <a:xfrm rot="10800000">
            <a:off x="3720607" y="1000797"/>
            <a:ext cx="5400" cy="244500"/>
          </a:xfrm>
          <a:prstGeom prst="straightConnector1">
            <a:avLst/>
          </a:prstGeom>
          <a:noFill/>
          <a:ln cap="flat" cmpd="sng" w="9525">
            <a:solidFill>
              <a:srgbClr val="CC0000"/>
            </a:solidFill>
            <a:prstDash val="solid"/>
            <a:round/>
            <a:headEnd len="med" w="med" type="none"/>
            <a:tailEnd len="med" w="med" type="triangle"/>
          </a:ln>
        </p:spPr>
      </p:cxnSp>
      <p:cxnSp>
        <p:nvCxnSpPr>
          <p:cNvPr id="4729" name="Google Shape;4729;p112"/>
          <p:cNvCxnSpPr>
            <a:stCxn id="4688" idx="0"/>
            <a:endCxn id="4697" idx="4"/>
          </p:cNvCxnSpPr>
          <p:nvPr/>
        </p:nvCxnSpPr>
        <p:spPr>
          <a:xfrm flipH="1" rot="10800000">
            <a:off x="4374593" y="1000812"/>
            <a:ext cx="3600" cy="242100"/>
          </a:xfrm>
          <a:prstGeom prst="straightConnector1">
            <a:avLst/>
          </a:prstGeom>
          <a:noFill/>
          <a:ln cap="flat" cmpd="sng" w="9525">
            <a:solidFill>
              <a:srgbClr val="CC0000"/>
            </a:solidFill>
            <a:prstDash val="solid"/>
            <a:round/>
            <a:headEnd len="med" w="med" type="none"/>
            <a:tailEnd len="med" w="med" type="triangle"/>
          </a:ln>
        </p:spPr>
      </p:cxnSp>
      <p:cxnSp>
        <p:nvCxnSpPr>
          <p:cNvPr id="4730" name="Google Shape;4730;p112"/>
          <p:cNvCxnSpPr>
            <a:stCxn id="4689" idx="0"/>
            <a:endCxn id="4698" idx="4"/>
          </p:cNvCxnSpPr>
          <p:nvPr/>
        </p:nvCxnSpPr>
        <p:spPr>
          <a:xfrm flipH="1" rot="10800000">
            <a:off x="5006639" y="1000812"/>
            <a:ext cx="3600" cy="242100"/>
          </a:xfrm>
          <a:prstGeom prst="straightConnector1">
            <a:avLst/>
          </a:prstGeom>
          <a:noFill/>
          <a:ln cap="flat" cmpd="sng" w="9525">
            <a:solidFill>
              <a:srgbClr val="CC0000"/>
            </a:solidFill>
            <a:prstDash val="solid"/>
            <a:round/>
            <a:headEnd len="med" w="med" type="none"/>
            <a:tailEnd len="med" w="med" type="triangle"/>
          </a:ln>
        </p:spPr>
      </p:cxnSp>
      <p:cxnSp>
        <p:nvCxnSpPr>
          <p:cNvPr id="4731" name="Google Shape;4731;p112"/>
          <p:cNvCxnSpPr>
            <a:stCxn id="4692" idx="0"/>
            <a:endCxn id="4699" idx="4"/>
          </p:cNvCxnSpPr>
          <p:nvPr/>
        </p:nvCxnSpPr>
        <p:spPr>
          <a:xfrm flipH="1" rot="10800000">
            <a:off x="5664092" y="1000812"/>
            <a:ext cx="3600" cy="242100"/>
          </a:xfrm>
          <a:prstGeom prst="straightConnector1">
            <a:avLst/>
          </a:prstGeom>
          <a:noFill/>
          <a:ln cap="flat" cmpd="sng" w="9525">
            <a:solidFill>
              <a:srgbClr val="CC0000"/>
            </a:solidFill>
            <a:prstDash val="solid"/>
            <a:round/>
            <a:headEnd len="med" w="med" type="none"/>
            <a:tailEnd len="med" w="med" type="triangle"/>
          </a:ln>
        </p:spPr>
      </p:cxnSp>
      <p:sp>
        <p:nvSpPr>
          <p:cNvPr id="4732" name="Google Shape;4732;p112"/>
          <p:cNvSpPr/>
          <p:nvPr/>
        </p:nvSpPr>
        <p:spPr>
          <a:xfrm>
            <a:off x="4546308" y="29069"/>
            <a:ext cx="284100" cy="29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3" name="Google Shape;4733;p112"/>
          <p:cNvCxnSpPr>
            <a:stCxn id="4693" idx="0"/>
            <a:endCxn id="4732" idx="4"/>
          </p:cNvCxnSpPr>
          <p:nvPr/>
        </p:nvCxnSpPr>
        <p:spPr>
          <a:xfrm flipH="1" rot="10800000">
            <a:off x="1791033" y="320997"/>
            <a:ext cx="2897400" cy="387900"/>
          </a:xfrm>
          <a:prstGeom prst="straightConnector1">
            <a:avLst/>
          </a:prstGeom>
          <a:noFill/>
          <a:ln cap="flat" cmpd="sng" w="9525">
            <a:solidFill>
              <a:srgbClr val="000000"/>
            </a:solidFill>
            <a:prstDash val="solid"/>
            <a:round/>
            <a:headEnd len="med" w="med" type="none"/>
            <a:tailEnd len="med" w="med" type="triangle"/>
          </a:ln>
        </p:spPr>
      </p:cxnSp>
      <p:cxnSp>
        <p:nvCxnSpPr>
          <p:cNvPr id="4734" name="Google Shape;4734;p112"/>
          <p:cNvCxnSpPr>
            <a:stCxn id="4694" idx="0"/>
            <a:endCxn id="4732" idx="4"/>
          </p:cNvCxnSpPr>
          <p:nvPr/>
        </p:nvCxnSpPr>
        <p:spPr>
          <a:xfrm flipH="1" rot="10800000">
            <a:off x="2423080" y="320997"/>
            <a:ext cx="2265300" cy="387900"/>
          </a:xfrm>
          <a:prstGeom prst="straightConnector1">
            <a:avLst/>
          </a:prstGeom>
          <a:noFill/>
          <a:ln cap="flat" cmpd="sng" w="9525">
            <a:solidFill>
              <a:srgbClr val="000000"/>
            </a:solidFill>
            <a:prstDash val="solid"/>
            <a:round/>
            <a:headEnd len="med" w="med" type="none"/>
            <a:tailEnd len="med" w="med" type="triangle"/>
          </a:ln>
        </p:spPr>
      </p:cxnSp>
      <p:cxnSp>
        <p:nvCxnSpPr>
          <p:cNvPr id="4735" name="Google Shape;4735;p112"/>
          <p:cNvCxnSpPr>
            <a:stCxn id="4695" idx="0"/>
            <a:endCxn id="4732" idx="4"/>
          </p:cNvCxnSpPr>
          <p:nvPr/>
        </p:nvCxnSpPr>
        <p:spPr>
          <a:xfrm flipH="1" rot="10800000">
            <a:off x="3088560" y="320997"/>
            <a:ext cx="1599900" cy="387900"/>
          </a:xfrm>
          <a:prstGeom prst="straightConnector1">
            <a:avLst/>
          </a:prstGeom>
          <a:noFill/>
          <a:ln cap="flat" cmpd="sng" w="9525">
            <a:solidFill>
              <a:srgbClr val="000000"/>
            </a:solidFill>
            <a:prstDash val="solid"/>
            <a:round/>
            <a:headEnd len="med" w="med" type="none"/>
            <a:tailEnd len="med" w="med" type="triangle"/>
          </a:ln>
        </p:spPr>
      </p:cxnSp>
      <p:cxnSp>
        <p:nvCxnSpPr>
          <p:cNvPr id="4736" name="Google Shape;4736;p112"/>
          <p:cNvCxnSpPr>
            <a:stCxn id="4696" idx="0"/>
            <a:endCxn id="4732" idx="4"/>
          </p:cNvCxnSpPr>
          <p:nvPr/>
        </p:nvCxnSpPr>
        <p:spPr>
          <a:xfrm flipH="1" rot="10800000">
            <a:off x="3720607" y="320997"/>
            <a:ext cx="967800" cy="387900"/>
          </a:xfrm>
          <a:prstGeom prst="straightConnector1">
            <a:avLst/>
          </a:prstGeom>
          <a:noFill/>
          <a:ln cap="flat" cmpd="sng" w="9525">
            <a:solidFill>
              <a:srgbClr val="000000"/>
            </a:solidFill>
            <a:prstDash val="solid"/>
            <a:round/>
            <a:headEnd len="med" w="med" type="none"/>
            <a:tailEnd len="med" w="med" type="triangle"/>
          </a:ln>
        </p:spPr>
      </p:cxnSp>
      <p:cxnSp>
        <p:nvCxnSpPr>
          <p:cNvPr id="4737" name="Google Shape;4737;p112"/>
          <p:cNvCxnSpPr>
            <a:stCxn id="4697" idx="0"/>
            <a:endCxn id="4732" idx="4"/>
          </p:cNvCxnSpPr>
          <p:nvPr/>
        </p:nvCxnSpPr>
        <p:spPr>
          <a:xfrm flipH="1" rot="10800000">
            <a:off x="4378059" y="320997"/>
            <a:ext cx="310200" cy="387900"/>
          </a:xfrm>
          <a:prstGeom prst="straightConnector1">
            <a:avLst/>
          </a:prstGeom>
          <a:noFill/>
          <a:ln cap="flat" cmpd="sng" w="9525">
            <a:solidFill>
              <a:srgbClr val="000000"/>
            </a:solidFill>
            <a:prstDash val="solid"/>
            <a:round/>
            <a:headEnd len="med" w="med" type="none"/>
            <a:tailEnd len="med" w="med" type="triangle"/>
          </a:ln>
        </p:spPr>
      </p:cxnSp>
      <p:cxnSp>
        <p:nvCxnSpPr>
          <p:cNvPr id="4738" name="Google Shape;4738;p112"/>
          <p:cNvCxnSpPr>
            <a:stCxn id="4698" idx="0"/>
            <a:endCxn id="4732" idx="4"/>
          </p:cNvCxnSpPr>
          <p:nvPr/>
        </p:nvCxnSpPr>
        <p:spPr>
          <a:xfrm rot="10800000">
            <a:off x="4688506" y="320997"/>
            <a:ext cx="321600" cy="387900"/>
          </a:xfrm>
          <a:prstGeom prst="straightConnector1">
            <a:avLst/>
          </a:prstGeom>
          <a:noFill/>
          <a:ln cap="flat" cmpd="sng" w="9525">
            <a:solidFill>
              <a:srgbClr val="000000"/>
            </a:solidFill>
            <a:prstDash val="solid"/>
            <a:round/>
            <a:headEnd len="med" w="med" type="none"/>
            <a:tailEnd len="med" w="med" type="triangle"/>
          </a:ln>
        </p:spPr>
      </p:cxnSp>
      <p:cxnSp>
        <p:nvCxnSpPr>
          <p:cNvPr id="4739" name="Google Shape;4739;p112"/>
          <p:cNvCxnSpPr>
            <a:stCxn id="4699" idx="0"/>
            <a:endCxn id="4732" idx="4"/>
          </p:cNvCxnSpPr>
          <p:nvPr/>
        </p:nvCxnSpPr>
        <p:spPr>
          <a:xfrm rot="10800000">
            <a:off x="4688358" y="320997"/>
            <a:ext cx="979200" cy="387900"/>
          </a:xfrm>
          <a:prstGeom prst="straightConnector1">
            <a:avLst/>
          </a:prstGeom>
          <a:noFill/>
          <a:ln cap="flat" cmpd="sng" w="9525">
            <a:solidFill>
              <a:srgbClr val="000000"/>
            </a:solidFill>
            <a:prstDash val="solid"/>
            <a:round/>
            <a:headEnd len="med" w="med" type="none"/>
            <a:tailEnd len="med" w="med" type="triangle"/>
          </a:ln>
        </p:spPr>
      </p:cxnSp>
      <p:cxnSp>
        <p:nvCxnSpPr>
          <p:cNvPr id="4740" name="Google Shape;4740;p112"/>
          <p:cNvCxnSpPr/>
          <p:nvPr/>
        </p:nvCxnSpPr>
        <p:spPr>
          <a:xfrm>
            <a:off x="3872515" y="1383802"/>
            <a:ext cx="347100" cy="0"/>
          </a:xfrm>
          <a:prstGeom prst="straightConnector1">
            <a:avLst/>
          </a:prstGeom>
          <a:noFill/>
          <a:ln cap="flat" cmpd="sng" w="9525">
            <a:solidFill>
              <a:srgbClr val="CC0000"/>
            </a:solidFill>
            <a:prstDash val="solid"/>
            <a:round/>
            <a:headEnd len="med" w="med" type="triangle"/>
            <a:tailEnd len="med" w="med" type="none"/>
          </a:ln>
        </p:spPr>
      </p:cxnSp>
      <p:cxnSp>
        <p:nvCxnSpPr>
          <p:cNvPr id="4741" name="Google Shape;4741;p112"/>
          <p:cNvCxnSpPr>
            <a:endCxn id="4697" idx="2"/>
          </p:cNvCxnSpPr>
          <p:nvPr/>
        </p:nvCxnSpPr>
        <p:spPr>
          <a:xfrm flipH="1" rot="5400000">
            <a:off x="3839559" y="1251297"/>
            <a:ext cx="927000" cy="134100"/>
          </a:xfrm>
          <a:prstGeom prst="curvedConnector4">
            <a:avLst>
              <a:gd fmla="val 28034" name="adj1"/>
              <a:gd fmla="val 261660" name="adj2"/>
            </a:avLst>
          </a:prstGeom>
          <a:noFill/>
          <a:ln cap="flat" cmpd="sng" w="9525">
            <a:solidFill>
              <a:srgbClr val="3D85C6"/>
            </a:solidFill>
            <a:prstDash val="solid"/>
            <a:round/>
            <a:headEnd len="med" w="med" type="none"/>
            <a:tailEnd len="med" w="med" type="triangle"/>
          </a:ln>
        </p:spPr>
      </p:cxnSp>
      <p:cxnSp>
        <p:nvCxnSpPr>
          <p:cNvPr id="4742" name="Google Shape;4742;p112"/>
          <p:cNvCxnSpPr/>
          <p:nvPr/>
        </p:nvCxnSpPr>
        <p:spPr>
          <a:xfrm>
            <a:off x="4514699" y="1379630"/>
            <a:ext cx="347100" cy="0"/>
          </a:xfrm>
          <a:prstGeom prst="straightConnector1">
            <a:avLst/>
          </a:prstGeom>
          <a:noFill/>
          <a:ln cap="flat" cmpd="sng" w="9525">
            <a:solidFill>
              <a:srgbClr val="CC0000"/>
            </a:solidFill>
            <a:prstDash val="solid"/>
            <a:round/>
            <a:headEnd len="med" w="med" type="triangle"/>
            <a:tailEnd len="med" w="med" type="none"/>
          </a:ln>
        </p:spPr>
      </p:cxnSp>
      <p:cxnSp>
        <p:nvCxnSpPr>
          <p:cNvPr id="4743" name="Google Shape;4743;p112"/>
          <p:cNvCxnSpPr>
            <a:endCxn id="4698" idx="2"/>
          </p:cNvCxnSpPr>
          <p:nvPr/>
        </p:nvCxnSpPr>
        <p:spPr>
          <a:xfrm flipH="1" rot="5400000">
            <a:off x="4478956" y="1243947"/>
            <a:ext cx="922800" cy="144600"/>
          </a:xfrm>
          <a:prstGeom prst="curvedConnector4">
            <a:avLst>
              <a:gd fmla="val 27693" name="adj1"/>
              <a:gd fmla="val 250331" name="adj2"/>
            </a:avLst>
          </a:prstGeom>
          <a:noFill/>
          <a:ln cap="flat" cmpd="sng" w="9525">
            <a:solidFill>
              <a:srgbClr val="3D85C6"/>
            </a:solidFill>
            <a:prstDash val="solid"/>
            <a:round/>
            <a:headEnd len="med" w="med" type="none"/>
            <a:tailEnd len="med" w="med" type="triangle"/>
          </a:ln>
        </p:spPr>
      </p:cxnSp>
      <p:cxnSp>
        <p:nvCxnSpPr>
          <p:cNvPr id="4744" name="Google Shape;4744;p112"/>
          <p:cNvCxnSpPr/>
          <p:nvPr/>
        </p:nvCxnSpPr>
        <p:spPr>
          <a:xfrm>
            <a:off x="5165754" y="1379630"/>
            <a:ext cx="347100" cy="0"/>
          </a:xfrm>
          <a:prstGeom prst="straightConnector1">
            <a:avLst/>
          </a:prstGeom>
          <a:noFill/>
          <a:ln cap="flat" cmpd="sng" w="9525">
            <a:solidFill>
              <a:srgbClr val="CC0000"/>
            </a:solidFill>
            <a:prstDash val="solid"/>
            <a:round/>
            <a:headEnd len="med" w="med" type="triangle"/>
            <a:tailEnd len="med" w="med" type="none"/>
          </a:ln>
        </p:spPr>
      </p:cxnSp>
      <p:cxnSp>
        <p:nvCxnSpPr>
          <p:cNvPr id="4745" name="Google Shape;4745;p112"/>
          <p:cNvCxnSpPr>
            <a:endCxn id="4699" idx="2"/>
          </p:cNvCxnSpPr>
          <p:nvPr/>
        </p:nvCxnSpPr>
        <p:spPr>
          <a:xfrm flipH="1" rot="5400000">
            <a:off x="5132958" y="1247397"/>
            <a:ext cx="922800" cy="137700"/>
          </a:xfrm>
          <a:prstGeom prst="curvedConnector4">
            <a:avLst>
              <a:gd fmla="val 25499" name="adj1"/>
              <a:gd fmla="val 257490" name="adj2"/>
            </a:avLst>
          </a:prstGeom>
          <a:noFill/>
          <a:ln cap="flat" cmpd="sng" w="9525">
            <a:solidFill>
              <a:srgbClr val="3D85C6"/>
            </a:solidFill>
            <a:prstDash val="solid"/>
            <a:round/>
            <a:headEnd len="med" w="med" type="none"/>
            <a:tailEnd len="med" w="med" type="triangle"/>
          </a:ln>
        </p:spPr>
      </p:cxnSp>
      <p:sp>
        <p:nvSpPr>
          <p:cNvPr id="4746" name="Google Shape;4746;p112"/>
          <p:cNvSpPr txBox="1"/>
          <p:nvPr/>
        </p:nvSpPr>
        <p:spPr>
          <a:xfrm>
            <a:off x="2607207" y="3175"/>
            <a:ext cx="9558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Attention Layer</a:t>
            </a:r>
            <a:endParaRPr sz="1100">
              <a:latin typeface="Times New Roman"/>
              <a:ea typeface="Times New Roman"/>
              <a:cs typeface="Times New Roman"/>
              <a:sym typeface="Times New Roman"/>
            </a:endParaRPr>
          </a:p>
        </p:txBody>
      </p:sp>
      <p:sp>
        <p:nvSpPr>
          <p:cNvPr id="4747" name="Google Shape;4747;p112"/>
          <p:cNvSpPr/>
          <p:nvPr/>
        </p:nvSpPr>
        <p:spPr>
          <a:xfrm>
            <a:off x="4546308" y="29001"/>
            <a:ext cx="284100" cy="2919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4748" name="Google Shape;4748;p112"/>
          <p:cNvPicPr preferRelativeResize="0"/>
          <p:nvPr/>
        </p:nvPicPr>
        <p:blipFill>
          <a:blip r:embed="rId3">
            <a:alphaModFix/>
          </a:blip>
          <a:stretch>
            <a:fillRect/>
          </a:stretch>
        </p:blipFill>
        <p:spPr>
          <a:xfrm>
            <a:off x="1723049" y="2906029"/>
            <a:ext cx="129273" cy="179601"/>
          </a:xfrm>
          <a:prstGeom prst="rect">
            <a:avLst/>
          </a:prstGeom>
          <a:noFill/>
          <a:ln>
            <a:noFill/>
          </a:ln>
        </p:spPr>
      </p:pic>
      <p:pic>
        <p:nvPicPr>
          <p:cNvPr id="4749" name="Google Shape;4749;p112"/>
          <p:cNvPicPr preferRelativeResize="0"/>
          <p:nvPr/>
        </p:nvPicPr>
        <p:blipFill>
          <a:blip r:embed="rId3">
            <a:alphaModFix/>
          </a:blip>
          <a:stretch>
            <a:fillRect/>
          </a:stretch>
        </p:blipFill>
        <p:spPr>
          <a:xfrm>
            <a:off x="2363876" y="2901857"/>
            <a:ext cx="129273" cy="179601"/>
          </a:xfrm>
          <a:prstGeom prst="rect">
            <a:avLst/>
          </a:prstGeom>
          <a:noFill/>
          <a:ln>
            <a:noFill/>
          </a:ln>
        </p:spPr>
      </p:pic>
      <p:pic>
        <p:nvPicPr>
          <p:cNvPr id="4750" name="Google Shape;4750;p112"/>
          <p:cNvPicPr preferRelativeResize="0"/>
          <p:nvPr/>
        </p:nvPicPr>
        <p:blipFill>
          <a:blip r:embed="rId3">
            <a:alphaModFix/>
          </a:blip>
          <a:stretch>
            <a:fillRect/>
          </a:stretch>
        </p:blipFill>
        <p:spPr>
          <a:xfrm>
            <a:off x="3029470" y="2904456"/>
            <a:ext cx="129273" cy="179601"/>
          </a:xfrm>
          <a:prstGeom prst="rect">
            <a:avLst/>
          </a:prstGeom>
          <a:noFill/>
          <a:ln>
            <a:noFill/>
          </a:ln>
        </p:spPr>
      </p:pic>
      <p:pic>
        <p:nvPicPr>
          <p:cNvPr id="4751" name="Google Shape;4751;p112"/>
          <p:cNvPicPr preferRelativeResize="0"/>
          <p:nvPr/>
        </p:nvPicPr>
        <p:blipFill>
          <a:blip r:embed="rId3">
            <a:alphaModFix/>
          </a:blip>
          <a:stretch>
            <a:fillRect/>
          </a:stretch>
        </p:blipFill>
        <p:spPr>
          <a:xfrm>
            <a:off x="3661402" y="2904456"/>
            <a:ext cx="129273" cy="179601"/>
          </a:xfrm>
          <a:prstGeom prst="rect">
            <a:avLst/>
          </a:prstGeom>
          <a:noFill/>
          <a:ln>
            <a:noFill/>
          </a:ln>
        </p:spPr>
      </p:pic>
      <p:pic>
        <p:nvPicPr>
          <p:cNvPr id="4752" name="Google Shape;4752;p112"/>
          <p:cNvPicPr preferRelativeResize="0"/>
          <p:nvPr/>
        </p:nvPicPr>
        <p:blipFill>
          <a:blip r:embed="rId3">
            <a:alphaModFix/>
          </a:blip>
          <a:stretch>
            <a:fillRect/>
          </a:stretch>
        </p:blipFill>
        <p:spPr>
          <a:xfrm>
            <a:off x="4318878" y="2904524"/>
            <a:ext cx="129273" cy="179601"/>
          </a:xfrm>
          <a:prstGeom prst="rect">
            <a:avLst/>
          </a:prstGeom>
          <a:noFill/>
          <a:ln>
            <a:noFill/>
          </a:ln>
        </p:spPr>
      </p:pic>
      <p:pic>
        <p:nvPicPr>
          <p:cNvPr id="4753" name="Google Shape;4753;p112"/>
          <p:cNvPicPr preferRelativeResize="0"/>
          <p:nvPr/>
        </p:nvPicPr>
        <p:blipFill>
          <a:blip r:embed="rId3">
            <a:alphaModFix/>
          </a:blip>
          <a:stretch>
            <a:fillRect/>
          </a:stretch>
        </p:blipFill>
        <p:spPr>
          <a:xfrm>
            <a:off x="4950901" y="2904456"/>
            <a:ext cx="129273" cy="179601"/>
          </a:xfrm>
          <a:prstGeom prst="rect">
            <a:avLst/>
          </a:prstGeom>
          <a:noFill/>
          <a:ln>
            <a:noFill/>
          </a:ln>
        </p:spPr>
      </p:pic>
      <p:pic>
        <p:nvPicPr>
          <p:cNvPr id="4754" name="Google Shape;4754;p112"/>
          <p:cNvPicPr preferRelativeResize="0"/>
          <p:nvPr/>
        </p:nvPicPr>
        <p:blipFill>
          <a:blip r:embed="rId3">
            <a:alphaModFix/>
          </a:blip>
          <a:stretch>
            <a:fillRect/>
          </a:stretch>
        </p:blipFill>
        <p:spPr>
          <a:xfrm>
            <a:off x="5608399" y="2901105"/>
            <a:ext cx="129273" cy="179601"/>
          </a:xfrm>
          <a:prstGeom prst="rect">
            <a:avLst/>
          </a:prstGeom>
          <a:noFill/>
          <a:ln>
            <a:noFill/>
          </a:ln>
        </p:spPr>
      </p:pic>
      <p:pic>
        <p:nvPicPr>
          <p:cNvPr id="4755" name="Google Shape;4755;p112"/>
          <p:cNvPicPr preferRelativeResize="0"/>
          <p:nvPr/>
        </p:nvPicPr>
        <p:blipFill>
          <a:blip r:embed="rId3">
            <a:alphaModFix/>
          </a:blip>
          <a:stretch>
            <a:fillRect/>
          </a:stretch>
        </p:blipFill>
        <p:spPr>
          <a:xfrm>
            <a:off x="1716823" y="1833076"/>
            <a:ext cx="129273" cy="179601"/>
          </a:xfrm>
          <a:prstGeom prst="rect">
            <a:avLst/>
          </a:prstGeom>
          <a:noFill/>
          <a:ln>
            <a:noFill/>
          </a:ln>
        </p:spPr>
      </p:pic>
      <p:pic>
        <p:nvPicPr>
          <p:cNvPr id="4756" name="Google Shape;4756;p112"/>
          <p:cNvPicPr preferRelativeResize="0"/>
          <p:nvPr/>
        </p:nvPicPr>
        <p:blipFill>
          <a:blip r:embed="rId3">
            <a:alphaModFix/>
          </a:blip>
          <a:stretch>
            <a:fillRect/>
          </a:stretch>
        </p:blipFill>
        <p:spPr>
          <a:xfrm>
            <a:off x="2355027" y="1833076"/>
            <a:ext cx="129273" cy="179601"/>
          </a:xfrm>
          <a:prstGeom prst="rect">
            <a:avLst/>
          </a:prstGeom>
          <a:noFill/>
          <a:ln>
            <a:noFill/>
          </a:ln>
        </p:spPr>
      </p:pic>
      <p:pic>
        <p:nvPicPr>
          <p:cNvPr id="4757" name="Google Shape;4757;p112"/>
          <p:cNvPicPr preferRelativeResize="0"/>
          <p:nvPr/>
        </p:nvPicPr>
        <p:blipFill>
          <a:blip r:embed="rId3">
            <a:alphaModFix/>
          </a:blip>
          <a:stretch>
            <a:fillRect/>
          </a:stretch>
        </p:blipFill>
        <p:spPr>
          <a:xfrm>
            <a:off x="3020621" y="1833076"/>
            <a:ext cx="129273" cy="179601"/>
          </a:xfrm>
          <a:prstGeom prst="rect">
            <a:avLst/>
          </a:prstGeom>
          <a:noFill/>
          <a:ln>
            <a:noFill/>
          </a:ln>
        </p:spPr>
      </p:pic>
      <p:pic>
        <p:nvPicPr>
          <p:cNvPr id="4758" name="Google Shape;4758;p112"/>
          <p:cNvPicPr preferRelativeResize="0"/>
          <p:nvPr/>
        </p:nvPicPr>
        <p:blipFill>
          <a:blip r:embed="rId3">
            <a:alphaModFix/>
          </a:blip>
          <a:stretch>
            <a:fillRect/>
          </a:stretch>
        </p:blipFill>
        <p:spPr>
          <a:xfrm>
            <a:off x="3652554" y="1833076"/>
            <a:ext cx="129273" cy="179601"/>
          </a:xfrm>
          <a:prstGeom prst="rect">
            <a:avLst/>
          </a:prstGeom>
          <a:noFill/>
          <a:ln>
            <a:noFill/>
          </a:ln>
        </p:spPr>
      </p:pic>
      <p:pic>
        <p:nvPicPr>
          <p:cNvPr id="4759" name="Google Shape;4759;p112"/>
          <p:cNvPicPr preferRelativeResize="0"/>
          <p:nvPr/>
        </p:nvPicPr>
        <p:blipFill>
          <a:blip r:embed="rId3">
            <a:alphaModFix/>
          </a:blip>
          <a:stretch>
            <a:fillRect/>
          </a:stretch>
        </p:blipFill>
        <p:spPr>
          <a:xfrm>
            <a:off x="4310029" y="1833076"/>
            <a:ext cx="129273" cy="179601"/>
          </a:xfrm>
          <a:prstGeom prst="rect">
            <a:avLst/>
          </a:prstGeom>
          <a:noFill/>
          <a:ln>
            <a:noFill/>
          </a:ln>
        </p:spPr>
      </p:pic>
      <p:pic>
        <p:nvPicPr>
          <p:cNvPr id="4760" name="Google Shape;4760;p112"/>
          <p:cNvPicPr preferRelativeResize="0"/>
          <p:nvPr/>
        </p:nvPicPr>
        <p:blipFill>
          <a:blip r:embed="rId3">
            <a:alphaModFix/>
          </a:blip>
          <a:stretch>
            <a:fillRect/>
          </a:stretch>
        </p:blipFill>
        <p:spPr>
          <a:xfrm>
            <a:off x="4942053" y="1833076"/>
            <a:ext cx="129273" cy="179601"/>
          </a:xfrm>
          <a:prstGeom prst="rect">
            <a:avLst/>
          </a:prstGeom>
          <a:noFill/>
          <a:ln>
            <a:noFill/>
          </a:ln>
        </p:spPr>
      </p:pic>
      <p:pic>
        <p:nvPicPr>
          <p:cNvPr id="4761" name="Google Shape;4761;p112"/>
          <p:cNvPicPr preferRelativeResize="0"/>
          <p:nvPr/>
        </p:nvPicPr>
        <p:blipFill>
          <a:blip r:embed="rId3">
            <a:alphaModFix/>
          </a:blip>
          <a:stretch>
            <a:fillRect/>
          </a:stretch>
        </p:blipFill>
        <p:spPr>
          <a:xfrm>
            <a:off x="5599551" y="1833076"/>
            <a:ext cx="129273" cy="179601"/>
          </a:xfrm>
          <a:prstGeom prst="rect">
            <a:avLst/>
          </a:prstGeom>
          <a:noFill/>
          <a:ln>
            <a:noFill/>
          </a:ln>
        </p:spPr>
      </p:pic>
      <p:pic>
        <p:nvPicPr>
          <p:cNvPr id="4762" name="Google Shape;4762;p112"/>
          <p:cNvPicPr preferRelativeResize="0"/>
          <p:nvPr/>
        </p:nvPicPr>
        <p:blipFill>
          <a:blip r:embed="rId4">
            <a:alphaModFix/>
          </a:blip>
          <a:stretch>
            <a:fillRect/>
          </a:stretch>
        </p:blipFill>
        <p:spPr>
          <a:xfrm>
            <a:off x="2343655" y="1299062"/>
            <a:ext cx="152025" cy="179600"/>
          </a:xfrm>
          <a:prstGeom prst="rect">
            <a:avLst/>
          </a:prstGeom>
          <a:noFill/>
          <a:ln>
            <a:noFill/>
          </a:ln>
        </p:spPr>
      </p:pic>
      <p:pic>
        <p:nvPicPr>
          <p:cNvPr id="4763" name="Google Shape;4763;p112"/>
          <p:cNvPicPr preferRelativeResize="0"/>
          <p:nvPr/>
        </p:nvPicPr>
        <p:blipFill>
          <a:blip r:embed="rId4">
            <a:alphaModFix/>
          </a:blip>
          <a:stretch>
            <a:fillRect/>
          </a:stretch>
        </p:blipFill>
        <p:spPr>
          <a:xfrm>
            <a:off x="1711608" y="1299062"/>
            <a:ext cx="152025" cy="179600"/>
          </a:xfrm>
          <a:prstGeom prst="rect">
            <a:avLst/>
          </a:prstGeom>
          <a:noFill/>
          <a:ln>
            <a:noFill/>
          </a:ln>
        </p:spPr>
      </p:pic>
      <p:pic>
        <p:nvPicPr>
          <p:cNvPr id="4764" name="Google Shape;4764;p112"/>
          <p:cNvPicPr preferRelativeResize="0"/>
          <p:nvPr/>
        </p:nvPicPr>
        <p:blipFill>
          <a:blip r:embed="rId4">
            <a:alphaModFix/>
          </a:blip>
          <a:stretch>
            <a:fillRect/>
          </a:stretch>
        </p:blipFill>
        <p:spPr>
          <a:xfrm>
            <a:off x="3009249" y="1299062"/>
            <a:ext cx="152025" cy="179600"/>
          </a:xfrm>
          <a:prstGeom prst="rect">
            <a:avLst/>
          </a:prstGeom>
          <a:noFill/>
          <a:ln>
            <a:noFill/>
          </a:ln>
        </p:spPr>
      </p:pic>
      <p:pic>
        <p:nvPicPr>
          <p:cNvPr id="4765" name="Google Shape;4765;p112"/>
          <p:cNvPicPr preferRelativeResize="0"/>
          <p:nvPr/>
        </p:nvPicPr>
        <p:blipFill>
          <a:blip r:embed="rId4">
            <a:alphaModFix/>
          </a:blip>
          <a:stretch>
            <a:fillRect/>
          </a:stretch>
        </p:blipFill>
        <p:spPr>
          <a:xfrm>
            <a:off x="3647727" y="1299062"/>
            <a:ext cx="152025" cy="179600"/>
          </a:xfrm>
          <a:prstGeom prst="rect">
            <a:avLst/>
          </a:prstGeom>
          <a:noFill/>
          <a:ln>
            <a:noFill/>
          </a:ln>
        </p:spPr>
      </p:pic>
      <p:pic>
        <p:nvPicPr>
          <p:cNvPr id="4766" name="Google Shape;4766;p112"/>
          <p:cNvPicPr preferRelativeResize="0"/>
          <p:nvPr/>
        </p:nvPicPr>
        <p:blipFill>
          <a:blip r:embed="rId4">
            <a:alphaModFix/>
          </a:blip>
          <a:stretch>
            <a:fillRect/>
          </a:stretch>
        </p:blipFill>
        <p:spPr>
          <a:xfrm>
            <a:off x="4298657" y="1299062"/>
            <a:ext cx="152025" cy="179600"/>
          </a:xfrm>
          <a:prstGeom prst="rect">
            <a:avLst/>
          </a:prstGeom>
          <a:noFill/>
          <a:ln>
            <a:noFill/>
          </a:ln>
        </p:spPr>
      </p:pic>
      <p:pic>
        <p:nvPicPr>
          <p:cNvPr id="4767" name="Google Shape;4767;p112"/>
          <p:cNvPicPr preferRelativeResize="0"/>
          <p:nvPr/>
        </p:nvPicPr>
        <p:blipFill>
          <a:blip r:embed="rId4">
            <a:alphaModFix/>
          </a:blip>
          <a:stretch>
            <a:fillRect/>
          </a:stretch>
        </p:blipFill>
        <p:spPr>
          <a:xfrm>
            <a:off x="4939096" y="1299062"/>
            <a:ext cx="152025" cy="179600"/>
          </a:xfrm>
          <a:prstGeom prst="rect">
            <a:avLst/>
          </a:prstGeom>
          <a:noFill/>
          <a:ln>
            <a:noFill/>
          </a:ln>
        </p:spPr>
      </p:pic>
      <p:pic>
        <p:nvPicPr>
          <p:cNvPr id="4768" name="Google Shape;4768;p112"/>
          <p:cNvPicPr preferRelativeResize="0"/>
          <p:nvPr/>
        </p:nvPicPr>
        <p:blipFill>
          <a:blip r:embed="rId4">
            <a:alphaModFix/>
          </a:blip>
          <a:stretch>
            <a:fillRect/>
          </a:stretch>
        </p:blipFill>
        <p:spPr>
          <a:xfrm>
            <a:off x="5579763" y="1299062"/>
            <a:ext cx="152025" cy="179600"/>
          </a:xfrm>
          <a:prstGeom prst="rect">
            <a:avLst/>
          </a:prstGeom>
          <a:noFill/>
          <a:ln>
            <a:noFill/>
          </a:ln>
        </p:spPr>
      </p:pic>
      <p:pic>
        <p:nvPicPr>
          <p:cNvPr id="4769" name="Google Shape;4769;p112"/>
          <p:cNvPicPr preferRelativeResize="0"/>
          <p:nvPr/>
        </p:nvPicPr>
        <p:blipFill>
          <a:blip r:embed="rId4">
            <a:alphaModFix/>
          </a:blip>
          <a:stretch>
            <a:fillRect/>
          </a:stretch>
        </p:blipFill>
        <p:spPr>
          <a:xfrm>
            <a:off x="2347121" y="2367090"/>
            <a:ext cx="152025" cy="179600"/>
          </a:xfrm>
          <a:prstGeom prst="rect">
            <a:avLst/>
          </a:prstGeom>
          <a:noFill/>
          <a:ln>
            <a:noFill/>
          </a:ln>
        </p:spPr>
      </p:pic>
      <p:pic>
        <p:nvPicPr>
          <p:cNvPr id="4770" name="Google Shape;4770;p112"/>
          <p:cNvPicPr preferRelativeResize="0"/>
          <p:nvPr/>
        </p:nvPicPr>
        <p:blipFill>
          <a:blip r:embed="rId4">
            <a:alphaModFix/>
          </a:blip>
          <a:stretch>
            <a:fillRect/>
          </a:stretch>
        </p:blipFill>
        <p:spPr>
          <a:xfrm>
            <a:off x="1715075" y="2367090"/>
            <a:ext cx="152025" cy="179600"/>
          </a:xfrm>
          <a:prstGeom prst="rect">
            <a:avLst/>
          </a:prstGeom>
          <a:noFill/>
          <a:ln>
            <a:noFill/>
          </a:ln>
        </p:spPr>
      </p:pic>
      <p:pic>
        <p:nvPicPr>
          <p:cNvPr id="4771" name="Google Shape;4771;p112"/>
          <p:cNvPicPr preferRelativeResize="0"/>
          <p:nvPr/>
        </p:nvPicPr>
        <p:blipFill>
          <a:blip r:embed="rId4">
            <a:alphaModFix/>
          </a:blip>
          <a:stretch>
            <a:fillRect/>
          </a:stretch>
        </p:blipFill>
        <p:spPr>
          <a:xfrm>
            <a:off x="3012715" y="2367090"/>
            <a:ext cx="152025" cy="179600"/>
          </a:xfrm>
          <a:prstGeom prst="rect">
            <a:avLst/>
          </a:prstGeom>
          <a:noFill/>
          <a:ln>
            <a:noFill/>
          </a:ln>
        </p:spPr>
      </p:pic>
      <p:pic>
        <p:nvPicPr>
          <p:cNvPr id="4772" name="Google Shape;4772;p112"/>
          <p:cNvPicPr preferRelativeResize="0"/>
          <p:nvPr/>
        </p:nvPicPr>
        <p:blipFill>
          <a:blip r:embed="rId4">
            <a:alphaModFix/>
          </a:blip>
          <a:stretch>
            <a:fillRect/>
          </a:stretch>
        </p:blipFill>
        <p:spPr>
          <a:xfrm>
            <a:off x="3644648" y="2367090"/>
            <a:ext cx="152025" cy="179600"/>
          </a:xfrm>
          <a:prstGeom prst="rect">
            <a:avLst/>
          </a:prstGeom>
          <a:noFill/>
          <a:ln>
            <a:noFill/>
          </a:ln>
        </p:spPr>
      </p:pic>
      <p:pic>
        <p:nvPicPr>
          <p:cNvPr id="4773" name="Google Shape;4773;p112"/>
          <p:cNvPicPr preferRelativeResize="0"/>
          <p:nvPr/>
        </p:nvPicPr>
        <p:blipFill>
          <a:blip r:embed="rId4">
            <a:alphaModFix/>
          </a:blip>
          <a:stretch>
            <a:fillRect/>
          </a:stretch>
        </p:blipFill>
        <p:spPr>
          <a:xfrm>
            <a:off x="4302123" y="2367090"/>
            <a:ext cx="152025" cy="179600"/>
          </a:xfrm>
          <a:prstGeom prst="rect">
            <a:avLst/>
          </a:prstGeom>
          <a:noFill/>
          <a:ln>
            <a:noFill/>
          </a:ln>
        </p:spPr>
      </p:pic>
      <p:pic>
        <p:nvPicPr>
          <p:cNvPr id="4774" name="Google Shape;4774;p112"/>
          <p:cNvPicPr preferRelativeResize="0"/>
          <p:nvPr/>
        </p:nvPicPr>
        <p:blipFill>
          <a:blip r:embed="rId4">
            <a:alphaModFix/>
          </a:blip>
          <a:stretch>
            <a:fillRect/>
          </a:stretch>
        </p:blipFill>
        <p:spPr>
          <a:xfrm>
            <a:off x="4934147" y="2367090"/>
            <a:ext cx="152025" cy="179600"/>
          </a:xfrm>
          <a:prstGeom prst="rect">
            <a:avLst/>
          </a:prstGeom>
          <a:noFill/>
          <a:ln>
            <a:noFill/>
          </a:ln>
        </p:spPr>
      </p:pic>
      <p:pic>
        <p:nvPicPr>
          <p:cNvPr id="4775" name="Google Shape;4775;p112"/>
          <p:cNvPicPr preferRelativeResize="0"/>
          <p:nvPr/>
        </p:nvPicPr>
        <p:blipFill>
          <a:blip r:embed="rId4">
            <a:alphaModFix/>
          </a:blip>
          <a:stretch>
            <a:fillRect/>
          </a:stretch>
        </p:blipFill>
        <p:spPr>
          <a:xfrm>
            <a:off x="5591645" y="2367090"/>
            <a:ext cx="152025" cy="179600"/>
          </a:xfrm>
          <a:prstGeom prst="rect">
            <a:avLst/>
          </a:prstGeom>
          <a:noFill/>
          <a:ln>
            <a:noFill/>
          </a:ln>
        </p:spPr>
      </p:pic>
      <p:pic>
        <p:nvPicPr>
          <p:cNvPr id="4776" name="Google Shape;4776;p112"/>
          <p:cNvPicPr preferRelativeResize="0"/>
          <p:nvPr/>
        </p:nvPicPr>
        <p:blipFill>
          <a:blip r:embed="rId5">
            <a:alphaModFix/>
          </a:blip>
          <a:stretch>
            <a:fillRect/>
          </a:stretch>
        </p:blipFill>
        <p:spPr>
          <a:xfrm>
            <a:off x="3008656" y="765048"/>
            <a:ext cx="152025" cy="179601"/>
          </a:xfrm>
          <a:prstGeom prst="rect">
            <a:avLst/>
          </a:prstGeom>
          <a:noFill/>
          <a:ln>
            <a:noFill/>
          </a:ln>
        </p:spPr>
      </p:pic>
      <p:pic>
        <p:nvPicPr>
          <p:cNvPr id="4777" name="Google Shape;4777;p112"/>
          <p:cNvPicPr preferRelativeResize="0"/>
          <p:nvPr/>
        </p:nvPicPr>
        <p:blipFill>
          <a:blip r:embed="rId5">
            <a:alphaModFix/>
          </a:blip>
          <a:stretch>
            <a:fillRect/>
          </a:stretch>
        </p:blipFill>
        <p:spPr>
          <a:xfrm>
            <a:off x="3657420" y="765048"/>
            <a:ext cx="152025" cy="179601"/>
          </a:xfrm>
          <a:prstGeom prst="rect">
            <a:avLst/>
          </a:prstGeom>
          <a:noFill/>
          <a:ln>
            <a:noFill/>
          </a:ln>
        </p:spPr>
      </p:pic>
      <p:pic>
        <p:nvPicPr>
          <p:cNvPr id="4778" name="Google Shape;4778;p112"/>
          <p:cNvPicPr preferRelativeResize="0"/>
          <p:nvPr/>
        </p:nvPicPr>
        <p:blipFill>
          <a:blip r:embed="rId5">
            <a:alphaModFix/>
          </a:blip>
          <a:stretch>
            <a:fillRect/>
          </a:stretch>
        </p:blipFill>
        <p:spPr>
          <a:xfrm>
            <a:off x="4302169" y="765048"/>
            <a:ext cx="152025" cy="179601"/>
          </a:xfrm>
          <a:prstGeom prst="rect">
            <a:avLst/>
          </a:prstGeom>
          <a:noFill/>
          <a:ln>
            <a:noFill/>
          </a:ln>
        </p:spPr>
      </p:pic>
      <p:pic>
        <p:nvPicPr>
          <p:cNvPr id="4779" name="Google Shape;4779;p112"/>
          <p:cNvPicPr preferRelativeResize="0"/>
          <p:nvPr/>
        </p:nvPicPr>
        <p:blipFill>
          <a:blip r:embed="rId5">
            <a:alphaModFix/>
          </a:blip>
          <a:stretch>
            <a:fillRect/>
          </a:stretch>
        </p:blipFill>
        <p:spPr>
          <a:xfrm>
            <a:off x="4946919" y="765048"/>
            <a:ext cx="152025" cy="179601"/>
          </a:xfrm>
          <a:prstGeom prst="rect">
            <a:avLst/>
          </a:prstGeom>
          <a:noFill/>
          <a:ln>
            <a:noFill/>
          </a:ln>
        </p:spPr>
      </p:pic>
      <p:pic>
        <p:nvPicPr>
          <p:cNvPr id="4780" name="Google Shape;4780;p112"/>
          <p:cNvPicPr preferRelativeResize="0"/>
          <p:nvPr/>
        </p:nvPicPr>
        <p:blipFill>
          <a:blip r:embed="rId5">
            <a:alphaModFix/>
          </a:blip>
          <a:stretch>
            <a:fillRect/>
          </a:stretch>
        </p:blipFill>
        <p:spPr>
          <a:xfrm>
            <a:off x="5591668" y="765048"/>
            <a:ext cx="152025" cy="179601"/>
          </a:xfrm>
          <a:prstGeom prst="rect">
            <a:avLst/>
          </a:prstGeom>
          <a:noFill/>
          <a:ln>
            <a:noFill/>
          </a:ln>
        </p:spPr>
      </p:pic>
      <p:pic>
        <p:nvPicPr>
          <p:cNvPr id="4781" name="Google Shape;4781;p112"/>
          <p:cNvPicPr preferRelativeResize="0"/>
          <p:nvPr/>
        </p:nvPicPr>
        <p:blipFill>
          <a:blip r:embed="rId5">
            <a:alphaModFix/>
          </a:blip>
          <a:stretch>
            <a:fillRect/>
          </a:stretch>
        </p:blipFill>
        <p:spPr>
          <a:xfrm>
            <a:off x="2332834" y="765048"/>
            <a:ext cx="152025" cy="179601"/>
          </a:xfrm>
          <a:prstGeom prst="rect">
            <a:avLst/>
          </a:prstGeom>
          <a:noFill/>
          <a:ln>
            <a:noFill/>
          </a:ln>
        </p:spPr>
      </p:pic>
      <p:pic>
        <p:nvPicPr>
          <p:cNvPr id="4782" name="Google Shape;4782;p112"/>
          <p:cNvPicPr preferRelativeResize="0"/>
          <p:nvPr/>
        </p:nvPicPr>
        <p:blipFill>
          <a:blip r:embed="rId5">
            <a:alphaModFix/>
          </a:blip>
          <a:stretch>
            <a:fillRect/>
          </a:stretch>
        </p:blipFill>
        <p:spPr>
          <a:xfrm>
            <a:off x="1719157" y="765048"/>
            <a:ext cx="152025" cy="179601"/>
          </a:xfrm>
          <a:prstGeom prst="rect">
            <a:avLst/>
          </a:prstGeom>
          <a:noFill/>
          <a:ln>
            <a:noFill/>
          </a:ln>
        </p:spPr>
      </p:pic>
      <p:cxnSp>
        <p:nvCxnSpPr>
          <p:cNvPr id="4783" name="Google Shape;4783;p112"/>
          <p:cNvCxnSpPr>
            <a:endCxn id="4784" idx="2"/>
          </p:cNvCxnSpPr>
          <p:nvPr/>
        </p:nvCxnSpPr>
        <p:spPr>
          <a:xfrm>
            <a:off x="5808034" y="2980326"/>
            <a:ext cx="372600" cy="0"/>
          </a:xfrm>
          <a:prstGeom prst="straightConnector1">
            <a:avLst/>
          </a:prstGeom>
          <a:noFill/>
          <a:ln cap="flat" cmpd="sng" w="9525">
            <a:solidFill>
              <a:srgbClr val="3D85C6"/>
            </a:solidFill>
            <a:prstDash val="solid"/>
            <a:round/>
            <a:headEnd len="med" w="med" type="none"/>
            <a:tailEnd len="med" w="med" type="triangle"/>
          </a:ln>
        </p:spPr>
      </p:cxnSp>
      <p:cxnSp>
        <p:nvCxnSpPr>
          <p:cNvPr id="4785" name="Google Shape;4785;p112"/>
          <p:cNvCxnSpPr>
            <a:stCxn id="4786" idx="0"/>
          </p:cNvCxnSpPr>
          <p:nvPr/>
        </p:nvCxnSpPr>
        <p:spPr>
          <a:xfrm flipH="1" rot="10800000">
            <a:off x="6323391" y="3126128"/>
            <a:ext cx="5400" cy="393000"/>
          </a:xfrm>
          <a:prstGeom prst="straightConnector1">
            <a:avLst/>
          </a:prstGeom>
          <a:noFill/>
          <a:ln cap="flat" cmpd="sng" w="9525">
            <a:solidFill>
              <a:srgbClr val="3D85C6"/>
            </a:solidFill>
            <a:prstDash val="solid"/>
            <a:round/>
            <a:headEnd len="med" w="med" type="none"/>
            <a:tailEnd len="med" w="med" type="triangle"/>
          </a:ln>
        </p:spPr>
      </p:cxnSp>
      <p:sp>
        <p:nvSpPr>
          <p:cNvPr id="4786" name="Google Shape;4786;p112"/>
          <p:cNvSpPr/>
          <p:nvPr/>
        </p:nvSpPr>
        <p:spPr>
          <a:xfrm>
            <a:off x="6181341" y="3519128"/>
            <a:ext cx="284100" cy="7218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787" name="Google Shape;4787;p112"/>
          <p:cNvSpPr/>
          <p:nvPr/>
        </p:nvSpPr>
        <p:spPr>
          <a:xfrm>
            <a:off x="6812681" y="3519128"/>
            <a:ext cx="284100" cy="7218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788" name="Google Shape;4788;p112"/>
          <p:cNvSpPr txBox="1"/>
          <p:nvPr/>
        </p:nvSpPr>
        <p:spPr>
          <a:xfrm>
            <a:off x="6697725" y="3689468"/>
            <a:ext cx="514200" cy="5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789" name="Google Shape;4789;p112"/>
          <p:cNvSpPr txBox="1"/>
          <p:nvPr/>
        </p:nvSpPr>
        <p:spPr>
          <a:xfrm>
            <a:off x="6065829" y="3678946"/>
            <a:ext cx="514200" cy="5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784" name="Google Shape;4784;p112"/>
          <p:cNvSpPr/>
          <p:nvPr/>
        </p:nvSpPr>
        <p:spPr>
          <a:xfrm>
            <a:off x="6180634" y="2834376"/>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790" name="Google Shape;4790;p112"/>
          <p:cNvCxnSpPr/>
          <p:nvPr/>
        </p:nvCxnSpPr>
        <p:spPr>
          <a:xfrm flipH="1" rot="10800000">
            <a:off x="6955555" y="3126129"/>
            <a:ext cx="5400" cy="393000"/>
          </a:xfrm>
          <a:prstGeom prst="straightConnector1">
            <a:avLst/>
          </a:prstGeom>
          <a:noFill/>
          <a:ln cap="flat" cmpd="sng" w="9525">
            <a:solidFill>
              <a:srgbClr val="3D85C6"/>
            </a:solidFill>
            <a:prstDash val="solid"/>
            <a:round/>
            <a:headEnd len="med" w="med" type="none"/>
            <a:tailEnd len="med" w="med" type="triangle"/>
          </a:ln>
        </p:spPr>
      </p:cxnSp>
      <p:sp>
        <p:nvSpPr>
          <p:cNvPr id="4791" name="Google Shape;4791;p112"/>
          <p:cNvSpPr/>
          <p:nvPr/>
        </p:nvSpPr>
        <p:spPr>
          <a:xfrm>
            <a:off x="6812681" y="2834376"/>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792" name="Google Shape;4792;p112"/>
          <p:cNvCxnSpPr>
            <a:stCxn id="4784" idx="6"/>
            <a:endCxn id="4791" idx="2"/>
          </p:cNvCxnSpPr>
          <p:nvPr/>
        </p:nvCxnSpPr>
        <p:spPr>
          <a:xfrm>
            <a:off x="6464734" y="2980326"/>
            <a:ext cx="348000" cy="0"/>
          </a:xfrm>
          <a:prstGeom prst="straightConnector1">
            <a:avLst/>
          </a:prstGeom>
          <a:noFill/>
          <a:ln cap="flat" cmpd="sng" w="9525">
            <a:solidFill>
              <a:srgbClr val="3D85C6"/>
            </a:solidFill>
            <a:prstDash val="solid"/>
            <a:round/>
            <a:headEnd len="med" w="med" type="none"/>
            <a:tailEnd len="med" w="med" type="triangle"/>
          </a:ln>
        </p:spPr>
      </p:cxnSp>
      <p:cxnSp>
        <p:nvCxnSpPr>
          <p:cNvPr id="4793" name="Google Shape;4793;p112"/>
          <p:cNvCxnSpPr>
            <a:stCxn id="4791" idx="6"/>
            <a:endCxn id="4794" idx="2"/>
          </p:cNvCxnSpPr>
          <p:nvPr/>
        </p:nvCxnSpPr>
        <p:spPr>
          <a:xfrm>
            <a:off x="7096781" y="2980326"/>
            <a:ext cx="373500" cy="0"/>
          </a:xfrm>
          <a:prstGeom prst="straightConnector1">
            <a:avLst/>
          </a:prstGeom>
          <a:noFill/>
          <a:ln cap="flat" cmpd="sng" w="9525">
            <a:solidFill>
              <a:srgbClr val="3D85C6"/>
            </a:solidFill>
            <a:prstDash val="solid"/>
            <a:round/>
            <a:headEnd len="med" w="med" type="none"/>
            <a:tailEnd len="med" w="med" type="triangle"/>
          </a:ln>
        </p:spPr>
      </p:cxnSp>
      <p:cxnSp>
        <p:nvCxnSpPr>
          <p:cNvPr id="4795" name="Google Shape;4795;p112"/>
          <p:cNvCxnSpPr>
            <a:stCxn id="4796" idx="0"/>
          </p:cNvCxnSpPr>
          <p:nvPr/>
        </p:nvCxnSpPr>
        <p:spPr>
          <a:xfrm flipH="1" rot="10800000">
            <a:off x="7612890" y="3126128"/>
            <a:ext cx="5400" cy="393000"/>
          </a:xfrm>
          <a:prstGeom prst="straightConnector1">
            <a:avLst/>
          </a:prstGeom>
          <a:noFill/>
          <a:ln cap="flat" cmpd="sng" w="9525">
            <a:solidFill>
              <a:srgbClr val="3D85C6"/>
            </a:solidFill>
            <a:prstDash val="solid"/>
            <a:round/>
            <a:headEnd len="med" w="med" type="none"/>
            <a:tailEnd len="med" w="med" type="triangle"/>
          </a:ln>
        </p:spPr>
      </p:cxnSp>
      <p:sp>
        <p:nvSpPr>
          <p:cNvPr id="4796" name="Google Shape;4796;p112"/>
          <p:cNvSpPr/>
          <p:nvPr/>
        </p:nvSpPr>
        <p:spPr>
          <a:xfrm>
            <a:off x="7470840" y="3519128"/>
            <a:ext cx="284100" cy="7218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797" name="Google Shape;4797;p112"/>
          <p:cNvSpPr txBox="1"/>
          <p:nvPr/>
        </p:nvSpPr>
        <p:spPr>
          <a:xfrm>
            <a:off x="7355328" y="3678946"/>
            <a:ext cx="514200" cy="5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794" name="Google Shape;4794;p112"/>
          <p:cNvSpPr/>
          <p:nvPr/>
        </p:nvSpPr>
        <p:spPr>
          <a:xfrm>
            <a:off x="7470133" y="2834376"/>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798" name="Google Shape;4798;p112"/>
          <p:cNvCxnSpPr>
            <a:endCxn id="4799" idx="2"/>
          </p:cNvCxnSpPr>
          <p:nvPr/>
        </p:nvCxnSpPr>
        <p:spPr>
          <a:xfrm>
            <a:off x="5802652" y="2446312"/>
            <a:ext cx="372600" cy="0"/>
          </a:xfrm>
          <a:prstGeom prst="straightConnector1">
            <a:avLst/>
          </a:prstGeom>
          <a:noFill/>
          <a:ln cap="flat" cmpd="sng" w="9525">
            <a:solidFill>
              <a:srgbClr val="CC0000"/>
            </a:solidFill>
            <a:prstDash val="solid"/>
            <a:round/>
            <a:headEnd len="med" w="med" type="triangle"/>
            <a:tailEnd len="med" w="med" type="none"/>
          </a:ln>
        </p:spPr>
      </p:cxnSp>
      <p:sp>
        <p:nvSpPr>
          <p:cNvPr id="4799" name="Google Shape;4799;p112"/>
          <p:cNvSpPr/>
          <p:nvPr/>
        </p:nvSpPr>
        <p:spPr>
          <a:xfrm>
            <a:off x="6175252" y="2300362"/>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00" name="Google Shape;4800;p112"/>
          <p:cNvSpPr/>
          <p:nvPr/>
        </p:nvSpPr>
        <p:spPr>
          <a:xfrm>
            <a:off x="6807299" y="2300362"/>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801" name="Google Shape;4801;p112"/>
          <p:cNvCxnSpPr>
            <a:stCxn id="4799" idx="6"/>
            <a:endCxn id="4800" idx="2"/>
          </p:cNvCxnSpPr>
          <p:nvPr/>
        </p:nvCxnSpPr>
        <p:spPr>
          <a:xfrm>
            <a:off x="6459352" y="2446312"/>
            <a:ext cx="348000" cy="0"/>
          </a:xfrm>
          <a:prstGeom prst="straightConnector1">
            <a:avLst/>
          </a:prstGeom>
          <a:noFill/>
          <a:ln cap="flat" cmpd="sng" w="9525">
            <a:solidFill>
              <a:srgbClr val="CC0000"/>
            </a:solidFill>
            <a:prstDash val="solid"/>
            <a:round/>
            <a:headEnd len="med" w="med" type="triangle"/>
            <a:tailEnd len="med" w="med" type="none"/>
          </a:ln>
        </p:spPr>
      </p:cxnSp>
      <p:cxnSp>
        <p:nvCxnSpPr>
          <p:cNvPr id="4802" name="Google Shape;4802;p112"/>
          <p:cNvCxnSpPr>
            <a:stCxn id="4800" idx="6"/>
            <a:endCxn id="4803" idx="2"/>
          </p:cNvCxnSpPr>
          <p:nvPr/>
        </p:nvCxnSpPr>
        <p:spPr>
          <a:xfrm>
            <a:off x="7091399" y="2446312"/>
            <a:ext cx="373500" cy="0"/>
          </a:xfrm>
          <a:prstGeom prst="straightConnector1">
            <a:avLst/>
          </a:prstGeom>
          <a:noFill/>
          <a:ln cap="flat" cmpd="sng" w="9525">
            <a:solidFill>
              <a:srgbClr val="CC0000"/>
            </a:solidFill>
            <a:prstDash val="solid"/>
            <a:round/>
            <a:headEnd len="med" w="med" type="triangle"/>
            <a:tailEnd len="med" w="med" type="none"/>
          </a:ln>
        </p:spPr>
      </p:cxnSp>
      <p:sp>
        <p:nvSpPr>
          <p:cNvPr id="4803" name="Google Shape;4803;p112"/>
          <p:cNvSpPr/>
          <p:nvPr/>
        </p:nvSpPr>
        <p:spPr>
          <a:xfrm>
            <a:off x="7464751" y="2300362"/>
            <a:ext cx="284100" cy="2919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804" name="Google Shape;4804;p112"/>
          <p:cNvCxnSpPr>
            <a:endCxn id="4805" idx="2"/>
          </p:cNvCxnSpPr>
          <p:nvPr/>
        </p:nvCxnSpPr>
        <p:spPr>
          <a:xfrm>
            <a:off x="5799186" y="1912297"/>
            <a:ext cx="372600" cy="0"/>
          </a:xfrm>
          <a:prstGeom prst="straightConnector1">
            <a:avLst/>
          </a:prstGeom>
          <a:noFill/>
          <a:ln cap="flat" cmpd="sng" w="9525">
            <a:solidFill>
              <a:srgbClr val="3D85C6"/>
            </a:solidFill>
            <a:prstDash val="solid"/>
            <a:round/>
            <a:headEnd len="med" w="med" type="none"/>
            <a:tailEnd len="med" w="med" type="triangle"/>
          </a:ln>
        </p:spPr>
      </p:cxnSp>
      <p:sp>
        <p:nvSpPr>
          <p:cNvPr id="4805" name="Google Shape;4805;p112"/>
          <p:cNvSpPr/>
          <p:nvPr/>
        </p:nvSpPr>
        <p:spPr>
          <a:xfrm>
            <a:off x="6171786" y="1766347"/>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06" name="Google Shape;4806;p112"/>
          <p:cNvSpPr/>
          <p:nvPr/>
        </p:nvSpPr>
        <p:spPr>
          <a:xfrm>
            <a:off x="6803832" y="1766347"/>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807" name="Google Shape;4807;p112"/>
          <p:cNvCxnSpPr>
            <a:stCxn id="4805" idx="6"/>
            <a:endCxn id="4806" idx="2"/>
          </p:cNvCxnSpPr>
          <p:nvPr/>
        </p:nvCxnSpPr>
        <p:spPr>
          <a:xfrm>
            <a:off x="6455886" y="1912297"/>
            <a:ext cx="348000" cy="0"/>
          </a:xfrm>
          <a:prstGeom prst="straightConnector1">
            <a:avLst/>
          </a:prstGeom>
          <a:noFill/>
          <a:ln cap="flat" cmpd="sng" w="9525">
            <a:solidFill>
              <a:srgbClr val="3D85C6"/>
            </a:solidFill>
            <a:prstDash val="solid"/>
            <a:round/>
            <a:headEnd len="med" w="med" type="none"/>
            <a:tailEnd len="med" w="med" type="triangle"/>
          </a:ln>
        </p:spPr>
      </p:cxnSp>
      <p:cxnSp>
        <p:nvCxnSpPr>
          <p:cNvPr id="4808" name="Google Shape;4808;p112"/>
          <p:cNvCxnSpPr>
            <a:stCxn id="4806" idx="6"/>
            <a:endCxn id="4809" idx="2"/>
          </p:cNvCxnSpPr>
          <p:nvPr/>
        </p:nvCxnSpPr>
        <p:spPr>
          <a:xfrm>
            <a:off x="7087932" y="1912297"/>
            <a:ext cx="373500" cy="0"/>
          </a:xfrm>
          <a:prstGeom prst="straightConnector1">
            <a:avLst/>
          </a:prstGeom>
          <a:noFill/>
          <a:ln cap="flat" cmpd="sng" w="9525">
            <a:solidFill>
              <a:srgbClr val="3D85C6"/>
            </a:solidFill>
            <a:prstDash val="solid"/>
            <a:round/>
            <a:headEnd len="med" w="med" type="none"/>
            <a:tailEnd len="med" w="med" type="triangle"/>
          </a:ln>
        </p:spPr>
      </p:cxnSp>
      <p:sp>
        <p:nvSpPr>
          <p:cNvPr id="4809" name="Google Shape;4809;p112"/>
          <p:cNvSpPr/>
          <p:nvPr/>
        </p:nvSpPr>
        <p:spPr>
          <a:xfrm>
            <a:off x="7461285" y="1766347"/>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810" name="Google Shape;4810;p112"/>
          <p:cNvCxnSpPr>
            <a:endCxn id="4811" idx="2"/>
          </p:cNvCxnSpPr>
          <p:nvPr/>
        </p:nvCxnSpPr>
        <p:spPr>
          <a:xfrm>
            <a:off x="5799186" y="1378283"/>
            <a:ext cx="372600" cy="0"/>
          </a:xfrm>
          <a:prstGeom prst="straightConnector1">
            <a:avLst/>
          </a:prstGeom>
          <a:noFill/>
          <a:ln cap="flat" cmpd="sng" w="9525">
            <a:solidFill>
              <a:srgbClr val="CC0000"/>
            </a:solidFill>
            <a:prstDash val="solid"/>
            <a:round/>
            <a:headEnd len="med" w="med" type="triangle"/>
            <a:tailEnd len="med" w="med" type="none"/>
          </a:ln>
        </p:spPr>
      </p:cxnSp>
      <p:sp>
        <p:nvSpPr>
          <p:cNvPr id="4811" name="Google Shape;4811;p112"/>
          <p:cNvSpPr/>
          <p:nvPr/>
        </p:nvSpPr>
        <p:spPr>
          <a:xfrm>
            <a:off x="6171786" y="1232333"/>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12" name="Google Shape;4812;p112"/>
          <p:cNvSpPr/>
          <p:nvPr/>
        </p:nvSpPr>
        <p:spPr>
          <a:xfrm>
            <a:off x="6803832" y="1232333"/>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813" name="Google Shape;4813;p112"/>
          <p:cNvCxnSpPr>
            <a:stCxn id="4811" idx="6"/>
            <a:endCxn id="4812" idx="2"/>
          </p:cNvCxnSpPr>
          <p:nvPr/>
        </p:nvCxnSpPr>
        <p:spPr>
          <a:xfrm>
            <a:off x="6455886" y="1378283"/>
            <a:ext cx="348000" cy="0"/>
          </a:xfrm>
          <a:prstGeom prst="straightConnector1">
            <a:avLst/>
          </a:prstGeom>
          <a:noFill/>
          <a:ln cap="flat" cmpd="sng" w="9525">
            <a:solidFill>
              <a:srgbClr val="CC0000"/>
            </a:solidFill>
            <a:prstDash val="solid"/>
            <a:round/>
            <a:headEnd len="med" w="med" type="triangle"/>
            <a:tailEnd len="med" w="med" type="none"/>
          </a:ln>
        </p:spPr>
      </p:cxnSp>
      <p:cxnSp>
        <p:nvCxnSpPr>
          <p:cNvPr id="4814" name="Google Shape;4814;p112"/>
          <p:cNvCxnSpPr>
            <a:stCxn id="4812" idx="6"/>
            <a:endCxn id="4815" idx="2"/>
          </p:cNvCxnSpPr>
          <p:nvPr/>
        </p:nvCxnSpPr>
        <p:spPr>
          <a:xfrm>
            <a:off x="7087932" y="1378283"/>
            <a:ext cx="373500" cy="0"/>
          </a:xfrm>
          <a:prstGeom prst="straightConnector1">
            <a:avLst/>
          </a:prstGeom>
          <a:noFill/>
          <a:ln cap="flat" cmpd="sng" w="9525">
            <a:solidFill>
              <a:srgbClr val="CC0000"/>
            </a:solidFill>
            <a:prstDash val="solid"/>
            <a:round/>
            <a:headEnd len="med" w="med" type="triangle"/>
            <a:tailEnd len="med" w="med" type="none"/>
          </a:ln>
        </p:spPr>
      </p:cxnSp>
      <p:sp>
        <p:nvSpPr>
          <p:cNvPr id="4815" name="Google Shape;4815;p112"/>
          <p:cNvSpPr/>
          <p:nvPr/>
        </p:nvSpPr>
        <p:spPr>
          <a:xfrm>
            <a:off x="7461285" y="1232333"/>
            <a:ext cx="284100" cy="2919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16" name="Google Shape;4816;p112"/>
          <p:cNvSpPr/>
          <p:nvPr/>
        </p:nvSpPr>
        <p:spPr>
          <a:xfrm>
            <a:off x="6175252" y="698319"/>
            <a:ext cx="284100" cy="2919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817" name="Google Shape;4817;p112"/>
          <p:cNvSpPr/>
          <p:nvPr/>
        </p:nvSpPr>
        <p:spPr>
          <a:xfrm>
            <a:off x="6807299" y="698319"/>
            <a:ext cx="284100" cy="2919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818" name="Google Shape;4818;p112"/>
          <p:cNvSpPr/>
          <p:nvPr/>
        </p:nvSpPr>
        <p:spPr>
          <a:xfrm>
            <a:off x="7464751" y="698319"/>
            <a:ext cx="284100" cy="2919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4819" name="Google Shape;4819;p112"/>
          <p:cNvCxnSpPr>
            <a:stCxn id="4786" idx="0"/>
            <a:endCxn id="4799" idx="6"/>
          </p:cNvCxnSpPr>
          <p:nvPr/>
        </p:nvCxnSpPr>
        <p:spPr>
          <a:xfrm rot="-5400000">
            <a:off x="5854941" y="2914778"/>
            <a:ext cx="1072800" cy="1359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4820" name="Google Shape;4820;p112"/>
          <p:cNvCxnSpPr>
            <a:endCxn id="4803" idx="6"/>
          </p:cNvCxnSpPr>
          <p:nvPr/>
        </p:nvCxnSpPr>
        <p:spPr>
          <a:xfrm rot="-5400000">
            <a:off x="7144951" y="2914612"/>
            <a:ext cx="1072200" cy="1356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4821" name="Google Shape;4821;p112"/>
          <p:cNvCxnSpPr/>
          <p:nvPr/>
        </p:nvCxnSpPr>
        <p:spPr>
          <a:xfrm flipH="1" rot="5400000">
            <a:off x="5777570" y="2298965"/>
            <a:ext cx="928800" cy="1557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822" name="Google Shape;4822;p112"/>
          <p:cNvCxnSpPr/>
          <p:nvPr/>
        </p:nvCxnSpPr>
        <p:spPr>
          <a:xfrm flipH="1" rot="5400000">
            <a:off x="6417906" y="2298828"/>
            <a:ext cx="928800" cy="1557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823" name="Google Shape;4823;p112"/>
          <p:cNvCxnSpPr>
            <a:stCxn id="4794" idx="0"/>
            <a:endCxn id="4809" idx="2"/>
          </p:cNvCxnSpPr>
          <p:nvPr/>
        </p:nvCxnSpPr>
        <p:spPr>
          <a:xfrm flipH="1" rot="5400000">
            <a:off x="7075633" y="2297826"/>
            <a:ext cx="922200" cy="150900"/>
          </a:xfrm>
          <a:prstGeom prst="curvedConnector4">
            <a:avLst>
              <a:gd fmla="val 42080" name="adj1"/>
              <a:gd fmla="val 243765" name="adj2"/>
            </a:avLst>
          </a:prstGeom>
          <a:noFill/>
          <a:ln cap="flat" cmpd="sng" w="9525">
            <a:solidFill>
              <a:srgbClr val="3D85C6"/>
            </a:solidFill>
            <a:prstDash val="solid"/>
            <a:round/>
            <a:headEnd len="med" w="med" type="none"/>
            <a:tailEnd len="med" w="med" type="triangle"/>
          </a:ln>
        </p:spPr>
      </p:cxnSp>
      <p:cxnSp>
        <p:nvCxnSpPr>
          <p:cNvPr id="4824" name="Google Shape;4824;p112"/>
          <p:cNvCxnSpPr>
            <a:stCxn id="4787" idx="0"/>
            <a:endCxn id="4800" idx="6"/>
          </p:cNvCxnSpPr>
          <p:nvPr/>
        </p:nvCxnSpPr>
        <p:spPr>
          <a:xfrm rot="-5400000">
            <a:off x="6486731" y="2914328"/>
            <a:ext cx="1072800" cy="1368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4825" name="Google Shape;4825;p112"/>
          <p:cNvCxnSpPr/>
          <p:nvPr/>
        </p:nvCxnSpPr>
        <p:spPr>
          <a:xfrm rot="-5400000">
            <a:off x="6562227" y="1776275"/>
            <a:ext cx="922800" cy="1344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4826" name="Google Shape;4826;p112"/>
          <p:cNvCxnSpPr/>
          <p:nvPr/>
        </p:nvCxnSpPr>
        <p:spPr>
          <a:xfrm rot="-5400000">
            <a:off x="7221938" y="1776275"/>
            <a:ext cx="922800" cy="1344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4827" name="Google Shape;4827;p112"/>
          <p:cNvCxnSpPr>
            <a:endCxn id="4811" idx="6"/>
          </p:cNvCxnSpPr>
          <p:nvPr/>
        </p:nvCxnSpPr>
        <p:spPr>
          <a:xfrm rot="-5400000">
            <a:off x="5920986" y="1765883"/>
            <a:ext cx="922500" cy="147300"/>
          </a:xfrm>
          <a:prstGeom prst="curvedConnector4">
            <a:avLst>
              <a:gd fmla="val 42089" name="adj1"/>
              <a:gd fmla="val 247812" name="adj2"/>
            </a:avLst>
          </a:prstGeom>
          <a:noFill/>
          <a:ln cap="flat" cmpd="sng" w="9525">
            <a:solidFill>
              <a:srgbClr val="CC0000"/>
            </a:solidFill>
            <a:prstDash val="solid"/>
            <a:round/>
            <a:headEnd len="med" w="med" type="none"/>
            <a:tailEnd len="med" w="med" type="triangle"/>
          </a:ln>
        </p:spPr>
      </p:cxnSp>
      <p:cxnSp>
        <p:nvCxnSpPr>
          <p:cNvPr id="4828" name="Google Shape;4828;p112"/>
          <p:cNvCxnSpPr>
            <a:stCxn id="4811" idx="0"/>
            <a:endCxn id="4816" idx="4"/>
          </p:cNvCxnSpPr>
          <p:nvPr/>
        </p:nvCxnSpPr>
        <p:spPr>
          <a:xfrm flipH="1" rot="10800000">
            <a:off x="6313836" y="990233"/>
            <a:ext cx="3600" cy="242100"/>
          </a:xfrm>
          <a:prstGeom prst="straightConnector1">
            <a:avLst/>
          </a:prstGeom>
          <a:noFill/>
          <a:ln cap="flat" cmpd="sng" w="9525">
            <a:solidFill>
              <a:srgbClr val="CC0000"/>
            </a:solidFill>
            <a:prstDash val="solid"/>
            <a:round/>
            <a:headEnd len="med" w="med" type="none"/>
            <a:tailEnd len="med" w="med" type="triangle"/>
          </a:ln>
        </p:spPr>
      </p:cxnSp>
      <p:cxnSp>
        <p:nvCxnSpPr>
          <p:cNvPr id="4829" name="Google Shape;4829;p112"/>
          <p:cNvCxnSpPr>
            <a:stCxn id="4812" idx="0"/>
            <a:endCxn id="4817" idx="4"/>
          </p:cNvCxnSpPr>
          <p:nvPr/>
        </p:nvCxnSpPr>
        <p:spPr>
          <a:xfrm flipH="1" rot="10800000">
            <a:off x="6945882" y="990233"/>
            <a:ext cx="3600" cy="242100"/>
          </a:xfrm>
          <a:prstGeom prst="straightConnector1">
            <a:avLst/>
          </a:prstGeom>
          <a:noFill/>
          <a:ln cap="flat" cmpd="sng" w="9525">
            <a:solidFill>
              <a:srgbClr val="CC0000"/>
            </a:solidFill>
            <a:prstDash val="solid"/>
            <a:round/>
            <a:headEnd len="med" w="med" type="none"/>
            <a:tailEnd len="med" w="med" type="triangle"/>
          </a:ln>
        </p:spPr>
      </p:cxnSp>
      <p:cxnSp>
        <p:nvCxnSpPr>
          <p:cNvPr id="4830" name="Google Shape;4830;p112"/>
          <p:cNvCxnSpPr>
            <a:stCxn id="4815" idx="0"/>
            <a:endCxn id="4818" idx="4"/>
          </p:cNvCxnSpPr>
          <p:nvPr/>
        </p:nvCxnSpPr>
        <p:spPr>
          <a:xfrm flipH="1" rot="10800000">
            <a:off x="7603335" y="990233"/>
            <a:ext cx="3600" cy="242100"/>
          </a:xfrm>
          <a:prstGeom prst="straightConnector1">
            <a:avLst/>
          </a:prstGeom>
          <a:noFill/>
          <a:ln cap="flat" cmpd="sng" w="9525">
            <a:solidFill>
              <a:srgbClr val="CC0000"/>
            </a:solidFill>
            <a:prstDash val="solid"/>
            <a:round/>
            <a:headEnd len="med" w="med" type="none"/>
            <a:tailEnd len="med" w="med" type="triangle"/>
          </a:ln>
        </p:spPr>
      </p:cxnSp>
      <p:cxnSp>
        <p:nvCxnSpPr>
          <p:cNvPr id="4831" name="Google Shape;4831;p112"/>
          <p:cNvCxnSpPr>
            <a:stCxn id="4816" idx="0"/>
            <a:endCxn id="4747" idx="4"/>
          </p:cNvCxnSpPr>
          <p:nvPr/>
        </p:nvCxnSpPr>
        <p:spPr>
          <a:xfrm rot="10800000">
            <a:off x="4688302" y="320919"/>
            <a:ext cx="1629000" cy="377400"/>
          </a:xfrm>
          <a:prstGeom prst="straightConnector1">
            <a:avLst/>
          </a:prstGeom>
          <a:noFill/>
          <a:ln cap="flat" cmpd="sng" w="9525">
            <a:solidFill>
              <a:srgbClr val="000000"/>
            </a:solidFill>
            <a:prstDash val="solid"/>
            <a:round/>
            <a:headEnd len="med" w="med" type="none"/>
            <a:tailEnd len="med" w="med" type="triangle"/>
          </a:ln>
        </p:spPr>
      </p:cxnSp>
      <p:cxnSp>
        <p:nvCxnSpPr>
          <p:cNvPr id="4832" name="Google Shape;4832;p112"/>
          <p:cNvCxnSpPr>
            <a:stCxn id="4817" idx="0"/>
            <a:endCxn id="4747" idx="4"/>
          </p:cNvCxnSpPr>
          <p:nvPr/>
        </p:nvCxnSpPr>
        <p:spPr>
          <a:xfrm rot="10800000">
            <a:off x="4688249" y="320919"/>
            <a:ext cx="2261100" cy="377400"/>
          </a:xfrm>
          <a:prstGeom prst="straightConnector1">
            <a:avLst/>
          </a:prstGeom>
          <a:noFill/>
          <a:ln cap="flat" cmpd="sng" w="9525">
            <a:solidFill>
              <a:srgbClr val="000000"/>
            </a:solidFill>
            <a:prstDash val="solid"/>
            <a:round/>
            <a:headEnd len="med" w="med" type="none"/>
            <a:tailEnd len="med" w="med" type="triangle"/>
          </a:ln>
        </p:spPr>
      </p:cxnSp>
      <p:cxnSp>
        <p:nvCxnSpPr>
          <p:cNvPr id="4833" name="Google Shape;4833;p112"/>
          <p:cNvCxnSpPr>
            <a:stCxn id="4818" idx="0"/>
            <a:endCxn id="4747" idx="4"/>
          </p:cNvCxnSpPr>
          <p:nvPr/>
        </p:nvCxnSpPr>
        <p:spPr>
          <a:xfrm rot="10800000">
            <a:off x="4688401" y="320919"/>
            <a:ext cx="2918400" cy="377400"/>
          </a:xfrm>
          <a:prstGeom prst="straightConnector1">
            <a:avLst/>
          </a:prstGeom>
          <a:noFill/>
          <a:ln cap="flat" cmpd="sng" w="9525">
            <a:solidFill>
              <a:srgbClr val="000000"/>
            </a:solidFill>
            <a:prstDash val="solid"/>
            <a:round/>
            <a:headEnd len="med" w="med" type="none"/>
            <a:tailEnd len="med" w="med" type="triangle"/>
          </a:ln>
        </p:spPr>
      </p:cxnSp>
      <p:cxnSp>
        <p:nvCxnSpPr>
          <p:cNvPr id="4834" name="Google Shape;4834;p112"/>
          <p:cNvCxnSpPr/>
          <p:nvPr/>
        </p:nvCxnSpPr>
        <p:spPr>
          <a:xfrm>
            <a:off x="5811758" y="1373223"/>
            <a:ext cx="347100" cy="0"/>
          </a:xfrm>
          <a:prstGeom prst="straightConnector1">
            <a:avLst/>
          </a:prstGeom>
          <a:noFill/>
          <a:ln cap="flat" cmpd="sng" w="9525">
            <a:solidFill>
              <a:srgbClr val="CC0000"/>
            </a:solidFill>
            <a:prstDash val="solid"/>
            <a:round/>
            <a:headEnd len="med" w="med" type="triangle"/>
            <a:tailEnd len="med" w="med" type="none"/>
          </a:ln>
        </p:spPr>
      </p:cxnSp>
      <p:cxnSp>
        <p:nvCxnSpPr>
          <p:cNvPr id="4835" name="Google Shape;4835;p112"/>
          <p:cNvCxnSpPr>
            <a:endCxn id="4816" idx="2"/>
          </p:cNvCxnSpPr>
          <p:nvPr/>
        </p:nvCxnSpPr>
        <p:spPr>
          <a:xfrm flipH="1" rot="5400000">
            <a:off x="5778802" y="1240719"/>
            <a:ext cx="927000" cy="134100"/>
          </a:xfrm>
          <a:prstGeom prst="curvedConnector4">
            <a:avLst>
              <a:gd fmla="val 42129" name="adj1"/>
              <a:gd fmla="val 261660" name="adj2"/>
            </a:avLst>
          </a:prstGeom>
          <a:noFill/>
          <a:ln cap="flat" cmpd="sng" w="9525">
            <a:solidFill>
              <a:srgbClr val="3D85C6"/>
            </a:solidFill>
            <a:prstDash val="solid"/>
            <a:round/>
            <a:headEnd len="med" w="med" type="none"/>
            <a:tailEnd len="med" w="med" type="triangle"/>
          </a:ln>
        </p:spPr>
      </p:cxnSp>
      <p:cxnSp>
        <p:nvCxnSpPr>
          <p:cNvPr id="4836" name="Google Shape;4836;p112"/>
          <p:cNvCxnSpPr/>
          <p:nvPr/>
        </p:nvCxnSpPr>
        <p:spPr>
          <a:xfrm>
            <a:off x="6453942" y="1369051"/>
            <a:ext cx="347100" cy="0"/>
          </a:xfrm>
          <a:prstGeom prst="straightConnector1">
            <a:avLst/>
          </a:prstGeom>
          <a:noFill/>
          <a:ln cap="flat" cmpd="sng" w="9525">
            <a:solidFill>
              <a:srgbClr val="CC0000"/>
            </a:solidFill>
            <a:prstDash val="solid"/>
            <a:round/>
            <a:headEnd len="med" w="med" type="triangle"/>
            <a:tailEnd len="med" w="med" type="none"/>
          </a:ln>
        </p:spPr>
      </p:cxnSp>
      <p:cxnSp>
        <p:nvCxnSpPr>
          <p:cNvPr id="4837" name="Google Shape;4837;p112"/>
          <p:cNvCxnSpPr>
            <a:endCxn id="4817" idx="2"/>
          </p:cNvCxnSpPr>
          <p:nvPr/>
        </p:nvCxnSpPr>
        <p:spPr>
          <a:xfrm flipH="1" rot="5400000">
            <a:off x="6418199" y="1233369"/>
            <a:ext cx="922800" cy="144600"/>
          </a:xfrm>
          <a:prstGeom prst="curvedConnector4">
            <a:avLst>
              <a:gd fmla="val 42092" name="adj1"/>
              <a:gd fmla="val 250331" name="adj2"/>
            </a:avLst>
          </a:prstGeom>
          <a:noFill/>
          <a:ln cap="flat" cmpd="sng" w="9525">
            <a:solidFill>
              <a:srgbClr val="3D85C6"/>
            </a:solidFill>
            <a:prstDash val="solid"/>
            <a:round/>
            <a:headEnd len="med" w="med" type="none"/>
            <a:tailEnd len="med" w="med" type="triangle"/>
          </a:ln>
        </p:spPr>
      </p:cxnSp>
      <p:cxnSp>
        <p:nvCxnSpPr>
          <p:cNvPr id="4838" name="Google Shape;4838;p112"/>
          <p:cNvCxnSpPr/>
          <p:nvPr/>
        </p:nvCxnSpPr>
        <p:spPr>
          <a:xfrm>
            <a:off x="7104997" y="1369051"/>
            <a:ext cx="347100" cy="0"/>
          </a:xfrm>
          <a:prstGeom prst="straightConnector1">
            <a:avLst/>
          </a:prstGeom>
          <a:noFill/>
          <a:ln cap="flat" cmpd="sng" w="9525">
            <a:solidFill>
              <a:srgbClr val="CC0000"/>
            </a:solidFill>
            <a:prstDash val="solid"/>
            <a:round/>
            <a:headEnd len="med" w="med" type="triangle"/>
            <a:tailEnd len="med" w="med" type="none"/>
          </a:ln>
        </p:spPr>
      </p:cxnSp>
      <p:cxnSp>
        <p:nvCxnSpPr>
          <p:cNvPr id="4839" name="Google Shape;4839;p112"/>
          <p:cNvCxnSpPr>
            <a:endCxn id="4818" idx="2"/>
          </p:cNvCxnSpPr>
          <p:nvPr/>
        </p:nvCxnSpPr>
        <p:spPr>
          <a:xfrm flipH="1" rot="5400000">
            <a:off x="7072201" y="1236819"/>
            <a:ext cx="922800" cy="137700"/>
          </a:xfrm>
          <a:prstGeom prst="curvedConnector4">
            <a:avLst>
              <a:gd fmla="val 42092" name="adj1"/>
              <a:gd fmla="val 257490" name="adj2"/>
            </a:avLst>
          </a:prstGeom>
          <a:noFill/>
          <a:ln cap="flat" cmpd="sng" w="9525">
            <a:solidFill>
              <a:srgbClr val="3D85C6"/>
            </a:solidFill>
            <a:prstDash val="solid"/>
            <a:round/>
            <a:headEnd len="med" w="med" type="none"/>
            <a:tailEnd len="med" w="med" type="triangle"/>
          </a:ln>
        </p:spPr>
      </p:cxnSp>
      <p:pic>
        <p:nvPicPr>
          <p:cNvPr id="4840" name="Google Shape;4840;p112"/>
          <p:cNvPicPr preferRelativeResize="0"/>
          <p:nvPr/>
        </p:nvPicPr>
        <p:blipFill>
          <a:blip r:embed="rId3">
            <a:alphaModFix/>
          </a:blip>
          <a:stretch>
            <a:fillRect/>
          </a:stretch>
        </p:blipFill>
        <p:spPr>
          <a:xfrm>
            <a:off x="6258121" y="2893946"/>
            <a:ext cx="129273" cy="179601"/>
          </a:xfrm>
          <a:prstGeom prst="rect">
            <a:avLst/>
          </a:prstGeom>
          <a:noFill/>
          <a:ln>
            <a:noFill/>
          </a:ln>
        </p:spPr>
      </p:pic>
      <p:pic>
        <p:nvPicPr>
          <p:cNvPr id="4841" name="Google Shape;4841;p112"/>
          <p:cNvPicPr preferRelativeResize="0"/>
          <p:nvPr/>
        </p:nvPicPr>
        <p:blipFill>
          <a:blip r:embed="rId3">
            <a:alphaModFix/>
          </a:blip>
          <a:stretch>
            <a:fillRect/>
          </a:stretch>
        </p:blipFill>
        <p:spPr>
          <a:xfrm>
            <a:off x="6890144" y="2893878"/>
            <a:ext cx="129273" cy="179601"/>
          </a:xfrm>
          <a:prstGeom prst="rect">
            <a:avLst/>
          </a:prstGeom>
          <a:noFill/>
          <a:ln>
            <a:noFill/>
          </a:ln>
        </p:spPr>
      </p:pic>
      <p:pic>
        <p:nvPicPr>
          <p:cNvPr id="4842" name="Google Shape;4842;p112"/>
          <p:cNvPicPr preferRelativeResize="0"/>
          <p:nvPr/>
        </p:nvPicPr>
        <p:blipFill>
          <a:blip r:embed="rId3">
            <a:alphaModFix/>
          </a:blip>
          <a:stretch>
            <a:fillRect/>
          </a:stretch>
        </p:blipFill>
        <p:spPr>
          <a:xfrm>
            <a:off x="7547642" y="2890526"/>
            <a:ext cx="129273" cy="179601"/>
          </a:xfrm>
          <a:prstGeom prst="rect">
            <a:avLst/>
          </a:prstGeom>
          <a:noFill/>
          <a:ln>
            <a:noFill/>
          </a:ln>
        </p:spPr>
      </p:pic>
      <p:pic>
        <p:nvPicPr>
          <p:cNvPr id="4843" name="Google Shape;4843;p112"/>
          <p:cNvPicPr preferRelativeResize="0"/>
          <p:nvPr/>
        </p:nvPicPr>
        <p:blipFill>
          <a:blip r:embed="rId3">
            <a:alphaModFix/>
          </a:blip>
          <a:stretch>
            <a:fillRect/>
          </a:stretch>
        </p:blipFill>
        <p:spPr>
          <a:xfrm>
            <a:off x="6249272" y="1822498"/>
            <a:ext cx="129273" cy="179601"/>
          </a:xfrm>
          <a:prstGeom prst="rect">
            <a:avLst/>
          </a:prstGeom>
          <a:noFill/>
          <a:ln>
            <a:noFill/>
          </a:ln>
        </p:spPr>
      </p:pic>
      <p:pic>
        <p:nvPicPr>
          <p:cNvPr id="4844" name="Google Shape;4844;p112"/>
          <p:cNvPicPr preferRelativeResize="0"/>
          <p:nvPr/>
        </p:nvPicPr>
        <p:blipFill>
          <a:blip r:embed="rId3">
            <a:alphaModFix/>
          </a:blip>
          <a:stretch>
            <a:fillRect/>
          </a:stretch>
        </p:blipFill>
        <p:spPr>
          <a:xfrm>
            <a:off x="6881296" y="1822498"/>
            <a:ext cx="129273" cy="179601"/>
          </a:xfrm>
          <a:prstGeom prst="rect">
            <a:avLst/>
          </a:prstGeom>
          <a:noFill/>
          <a:ln>
            <a:noFill/>
          </a:ln>
        </p:spPr>
      </p:pic>
      <p:pic>
        <p:nvPicPr>
          <p:cNvPr id="4845" name="Google Shape;4845;p112"/>
          <p:cNvPicPr preferRelativeResize="0"/>
          <p:nvPr/>
        </p:nvPicPr>
        <p:blipFill>
          <a:blip r:embed="rId3">
            <a:alphaModFix/>
          </a:blip>
          <a:stretch>
            <a:fillRect/>
          </a:stretch>
        </p:blipFill>
        <p:spPr>
          <a:xfrm>
            <a:off x="7538794" y="1822498"/>
            <a:ext cx="129273" cy="179601"/>
          </a:xfrm>
          <a:prstGeom prst="rect">
            <a:avLst/>
          </a:prstGeom>
          <a:noFill/>
          <a:ln>
            <a:noFill/>
          </a:ln>
        </p:spPr>
      </p:pic>
      <p:pic>
        <p:nvPicPr>
          <p:cNvPr id="4846" name="Google Shape;4846;p112"/>
          <p:cNvPicPr preferRelativeResize="0"/>
          <p:nvPr/>
        </p:nvPicPr>
        <p:blipFill>
          <a:blip r:embed="rId4">
            <a:alphaModFix/>
          </a:blip>
          <a:stretch>
            <a:fillRect/>
          </a:stretch>
        </p:blipFill>
        <p:spPr>
          <a:xfrm>
            <a:off x="6237900" y="1288484"/>
            <a:ext cx="152025" cy="179600"/>
          </a:xfrm>
          <a:prstGeom prst="rect">
            <a:avLst/>
          </a:prstGeom>
          <a:noFill/>
          <a:ln>
            <a:noFill/>
          </a:ln>
        </p:spPr>
      </p:pic>
      <p:pic>
        <p:nvPicPr>
          <p:cNvPr id="4847" name="Google Shape;4847;p112"/>
          <p:cNvPicPr preferRelativeResize="0"/>
          <p:nvPr/>
        </p:nvPicPr>
        <p:blipFill>
          <a:blip r:embed="rId4">
            <a:alphaModFix/>
          </a:blip>
          <a:stretch>
            <a:fillRect/>
          </a:stretch>
        </p:blipFill>
        <p:spPr>
          <a:xfrm>
            <a:off x="6878339" y="1288484"/>
            <a:ext cx="152025" cy="179600"/>
          </a:xfrm>
          <a:prstGeom prst="rect">
            <a:avLst/>
          </a:prstGeom>
          <a:noFill/>
          <a:ln>
            <a:noFill/>
          </a:ln>
        </p:spPr>
      </p:pic>
      <p:pic>
        <p:nvPicPr>
          <p:cNvPr id="4848" name="Google Shape;4848;p112"/>
          <p:cNvPicPr preferRelativeResize="0"/>
          <p:nvPr/>
        </p:nvPicPr>
        <p:blipFill>
          <a:blip r:embed="rId4">
            <a:alphaModFix/>
          </a:blip>
          <a:stretch>
            <a:fillRect/>
          </a:stretch>
        </p:blipFill>
        <p:spPr>
          <a:xfrm>
            <a:off x="7519006" y="1288484"/>
            <a:ext cx="152025" cy="179600"/>
          </a:xfrm>
          <a:prstGeom prst="rect">
            <a:avLst/>
          </a:prstGeom>
          <a:noFill/>
          <a:ln>
            <a:noFill/>
          </a:ln>
        </p:spPr>
      </p:pic>
      <p:pic>
        <p:nvPicPr>
          <p:cNvPr id="4849" name="Google Shape;4849;p112"/>
          <p:cNvPicPr preferRelativeResize="0"/>
          <p:nvPr/>
        </p:nvPicPr>
        <p:blipFill>
          <a:blip r:embed="rId4">
            <a:alphaModFix/>
          </a:blip>
          <a:stretch>
            <a:fillRect/>
          </a:stretch>
        </p:blipFill>
        <p:spPr>
          <a:xfrm>
            <a:off x="6241366" y="2356512"/>
            <a:ext cx="152025" cy="179600"/>
          </a:xfrm>
          <a:prstGeom prst="rect">
            <a:avLst/>
          </a:prstGeom>
          <a:noFill/>
          <a:ln>
            <a:noFill/>
          </a:ln>
        </p:spPr>
      </p:pic>
      <p:pic>
        <p:nvPicPr>
          <p:cNvPr id="4850" name="Google Shape;4850;p112"/>
          <p:cNvPicPr preferRelativeResize="0"/>
          <p:nvPr/>
        </p:nvPicPr>
        <p:blipFill>
          <a:blip r:embed="rId4">
            <a:alphaModFix/>
          </a:blip>
          <a:stretch>
            <a:fillRect/>
          </a:stretch>
        </p:blipFill>
        <p:spPr>
          <a:xfrm>
            <a:off x="6873390" y="2356512"/>
            <a:ext cx="152025" cy="179600"/>
          </a:xfrm>
          <a:prstGeom prst="rect">
            <a:avLst/>
          </a:prstGeom>
          <a:noFill/>
          <a:ln>
            <a:noFill/>
          </a:ln>
        </p:spPr>
      </p:pic>
      <p:pic>
        <p:nvPicPr>
          <p:cNvPr id="4851" name="Google Shape;4851;p112"/>
          <p:cNvPicPr preferRelativeResize="0"/>
          <p:nvPr/>
        </p:nvPicPr>
        <p:blipFill>
          <a:blip r:embed="rId4">
            <a:alphaModFix/>
          </a:blip>
          <a:stretch>
            <a:fillRect/>
          </a:stretch>
        </p:blipFill>
        <p:spPr>
          <a:xfrm>
            <a:off x="7530888" y="2356512"/>
            <a:ext cx="152025" cy="179600"/>
          </a:xfrm>
          <a:prstGeom prst="rect">
            <a:avLst/>
          </a:prstGeom>
          <a:noFill/>
          <a:ln>
            <a:noFill/>
          </a:ln>
        </p:spPr>
      </p:pic>
      <p:pic>
        <p:nvPicPr>
          <p:cNvPr id="4852" name="Google Shape;4852;p112"/>
          <p:cNvPicPr preferRelativeResize="0"/>
          <p:nvPr/>
        </p:nvPicPr>
        <p:blipFill>
          <a:blip r:embed="rId5">
            <a:alphaModFix/>
          </a:blip>
          <a:stretch>
            <a:fillRect/>
          </a:stretch>
        </p:blipFill>
        <p:spPr>
          <a:xfrm>
            <a:off x="6241412" y="754470"/>
            <a:ext cx="152025" cy="179601"/>
          </a:xfrm>
          <a:prstGeom prst="rect">
            <a:avLst/>
          </a:prstGeom>
          <a:noFill/>
          <a:ln>
            <a:noFill/>
          </a:ln>
        </p:spPr>
      </p:pic>
      <p:pic>
        <p:nvPicPr>
          <p:cNvPr id="4853" name="Google Shape;4853;p112"/>
          <p:cNvPicPr preferRelativeResize="0"/>
          <p:nvPr/>
        </p:nvPicPr>
        <p:blipFill>
          <a:blip r:embed="rId5">
            <a:alphaModFix/>
          </a:blip>
          <a:stretch>
            <a:fillRect/>
          </a:stretch>
        </p:blipFill>
        <p:spPr>
          <a:xfrm>
            <a:off x="6886162" y="754470"/>
            <a:ext cx="152025" cy="179601"/>
          </a:xfrm>
          <a:prstGeom prst="rect">
            <a:avLst/>
          </a:prstGeom>
          <a:noFill/>
          <a:ln>
            <a:noFill/>
          </a:ln>
        </p:spPr>
      </p:pic>
      <p:pic>
        <p:nvPicPr>
          <p:cNvPr id="4854" name="Google Shape;4854;p112"/>
          <p:cNvPicPr preferRelativeResize="0"/>
          <p:nvPr/>
        </p:nvPicPr>
        <p:blipFill>
          <a:blip r:embed="rId5">
            <a:alphaModFix/>
          </a:blip>
          <a:stretch>
            <a:fillRect/>
          </a:stretch>
        </p:blipFill>
        <p:spPr>
          <a:xfrm>
            <a:off x="7530911" y="754470"/>
            <a:ext cx="152025" cy="179601"/>
          </a:xfrm>
          <a:prstGeom prst="rect">
            <a:avLst/>
          </a:prstGeom>
          <a:noFill/>
          <a:ln>
            <a:noFill/>
          </a:ln>
        </p:spPr>
      </p:pic>
      <p:sp>
        <p:nvSpPr>
          <p:cNvPr id="4855" name="Google Shape;4855;p112"/>
          <p:cNvSpPr/>
          <p:nvPr/>
        </p:nvSpPr>
        <p:spPr>
          <a:xfrm>
            <a:off x="1466432" y="2241122"/>
            <a:ext cx="6545100" cy="970500"/>
          </a:xfrm>
          <a:prstGeom prst="roundRect">
            <a:avLst>
              <a:gd fmla="val 16667" name="adj"/>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12"/>
          <p:cNvSpPr/>
          <p:nvPr/>
        </p:nvSpPr>
        <p:spPr>
          <a:xfrm>
            <a:off x="1466432" y="1135785"/>
            <a:ext cx="6545100" cy="970500"/>
          </a:xfrm>
          <a:prstGeom prst="roundRect">
            <a:avLst>
              <a:gd fmla="val 16667" name="adj"/>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12"/>
          <p:cNvSpPr txBox="1"/>
          <p:nvPr/>
        </p:nvSpPr>
        <p:spPr>
          <a:xfrm>
            <a:off x="654775" y="4469650"/>
            <a:ext cx="9792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EEG Image</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Sequence</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4858" name="Google Shape;4858;p112"/>
          <p:cNvSpPr txBox="1"/>
          <p:nvPr/>
        </p:nvSpPr>
        <p:spPr>
          <a:xfrm>
            <a:off x="760950" y="2434575"/>
            <a:ext cx="7641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BiLSTM</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
        <p:nvSpPr>
          <p:cNvPr id="4859" name="Google Shape;4859;p112"/>
          <p:cNvSpPr txBox="1"/>
          <p:nvPr/>
        </p:nvSpPr>
        <p:spPr>
          <a:xfrm>
            <a:off x="815400" y="3613325"/>
            <a:ext cx="6552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CNN</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4860" name="Google Shape;4860;p112"/>
          <p:cNvPicPr preferRelativeResize="0"/>
          <p:nvPr/>
        </p:nvPicPr>
        <p:blipFill>
          <a:blip r:embed="rId6">
            <a:alphaModFix/>
          </a:blip>
          <a:stretch>
            <a:fillRect/>
          </a:stretch>
        </p:blipFill>
        <p:spPr>
          <a:xfrm>
            <a:off x="1539550" y="4455250"/>
            <a:ext cx="559080" cy="562200"/>
          </a:xfrm>
          <a:prstGeom prst="rect">
            <a:avLst/>
          </a:prstGeom>
          <a:noFill/>
          <a:ln>
            <a:noFill/>
          </a:ln>
        </p:spPr>
      </p:pic>
      <p:pic>
        <p:nvPicPr>
          <p:cNvPr id="4861" name="Google Shape;4861;p112"/>
          <p:cNvPicPr preferRelativeResize="0"/>
          <p:nvPr/>
        </p:nvPicPr>
        <p:blipFill>
          <a:blip r:embed="rId6">
            <a:alphaModFix/>
          </a:blip>
          <a:stretch>
            <a:fillRect/>
          </a:stretch>
        </p:blipFill>
        <p:spPr>
          <a:xfrm>
            <a:off x="2167128" y="4455250"/>
            <a:ext cx="559080" cy="562200"/>
          </a:xfrm>
          <a:prstGeom prst="rect">
            <a:avLst/>
          </a:prstGeom>
          <a:noFill/>
          <a:ln>
            <a:noFill/>
          </a:ln>
        </p:spPr>
      </p:pic>
      <p:pic>
        <p:nvPicPr>
          <p:cNvPr id="4862" name="Google Shape;4862;p112"/>
          <p:cNvPicPr preferRelativeResize="0"/>
          <p:nvPr/>
        </p:nvPicPr>
        <p:blipFill>
          <a:blip r:embed="rId6">
            <a:alphaModFix/>
          </a:blip>
          <a:stretch>
            <a:fillRect/>
          </a:stretch>
        </p:blipFill>
        <p:spPr>
          <a:xfrm>
            <a:off x="2834640" y="4455250"/>
            <a:ext cx="559080" cy="562200"/>
          </a:xfrm>
          <a:prstGeom prst="rect">
            <a:avLst/>
          </a:prstGeom>
          <a:noFill/>
          <a:ln>
            <a:noFill/>
          </a:ln>
        </p:spPr>
      </p:pic>
      <p:pic>
        <p:nvPicPr>
          <p:cNvPr id="4863" name="Google Shape;4863;p112"/>
          <p:cNvPicPr preferRelativeResize="0"/>
          <p:nvPr/>
        </p:nvPicPr>
        <p:blipFill>
          <a:blip r:embed="rId6">
            <a:alphaModFix/>
          </a:blip>
          <a:stretch>
            <a:fillRect/>
          </a:stretch>
        </p:blipFill>
        <p:spPr>
          <a:xfrm>
            <a:off x="3463181" y="4455250"/>
            <a:ext cx="559080" cy="562200"/>
          </a:xfrm>
          <a:prstGeom prst="rect">
            <a:avLst/>
          </a:prstGeom>
          <a:noFill/>
          <a:ln>
            <a:noFill/>
          </a:ln>
        </p:spPr>
      </p:pic>
      <p:pic>
        <p:nvPicPr>
          <p:cNvPr id="4864" name="Google Shape;4864;p112"/>
          <p:cNvPicPr preferRelativeResize="0"/>
          <p:nvPr/>
        </p:nvPicPr>
        <p:blipFill>
          <a:blip r:embed="rId6">
            <a:alphaModFix/>
          </a:blip>
          <a:stretch>
            <a:fillRect/>
          </a:stretch>
        </p:blipFill>
        <p:spPr>
          <a:xfrm>
            <a:off x="4123944" y="4455250"/>
            <a:ext cx="559080" cy="562200"/>
          </a:xfrm>
          <a:prstGeom prst="rect">
            <a:avLst/>
          </a:prstGeom>
          <a:noFill/>
          <a:ln>
            <a:noFill/>
          </a:ln>
        </p:spPr>
      </p:pic>
      <p:pic>
        <p:nvPicPr>
          <p:cNvPr id="4865" name="Google Shape;4865;p112"/>
          <p:cNvPicPr preferRelativeResize="0"/>
          <p:nvPr/>
        </p:nvPicPr>
        <p:blipFill>
          <a:blip r:embed="rId6">
            <a:alphaModFix/>
          </a:blip>
          <a:stretch>
            <a:fillRect/>
          </a:stretch>
        </p:blipFill>
        <p:spPr>
          <a:xfrm>
            <a:off x="4754880" y="4455250"/>
            <a:ext cx="559080" cy="562200"/>
          </a:xfrm>
          <a:prstGeom prst="rect">
            <a:avLst/>
          </a:prstGeom>
          <a:noFill/>
          <a:ln>
            <a:noFill/>
          </a:ln>
        </p:spPr>
      </p:pic>
      <p:pic>
        <p:nvPicPr>
          <p:cNvPr id="4866" name="Google Shape;4866;p112"/>
          <p:cNvPicPr preferRelativeResize="0"/>
          <p:nvPr/>
        </p:nvPicPr>
        <p:blipFill>
          <a:blip r:embed="rId6">
            <a:alphaModFix/>
          </a:blip>
          <a:stretch>
            <a:fillRect/>
          </a:stretch>
        </p:blipFill>
        <p:spPr>
          <a:xfrm>
            <a:off x="5413248" y="4455250"/>
            <a:ext cx="559080" cy="562200"/>
          </a:xfrm>
          <a:prstGeom prst="rect">
            <a:avLst/>
          </a:prstGeom>
          <a:noFill/>
          <a:ln>
            <a:noFill/>
          </a:ln>
        </p:spPr>
      </p:pic>
      <p:pic>
        <p:nvPicPr>
          <p:cNvPr id="4867" name="Google Shape;4867;p112"/>
          <p:cNvPicPr preferRelativeResize="0"/>
          <p:nvPr/>
        </p:nvPicPr>
        <p:blipFill>
          <a:blip r:embed="rId6">
            <a:alphaModFix/>
          </a:blip>
          <a:stretch>
            <a:fillRect/>
          </a:stretch>
        </p:blipFill>
        <p:spPr>
          <a:xfrm>
            <a:off x="6062472" y="4455250"/>
            <a:ext cx="559080" cy="562200"/>
          </a:xfrm>
          <a:prstGeom prst="rect">
            <a:avLst/>
          </a:prstGeom>
          <a:noFill/>
          <a:ln>
            <a:noFill/>
          </a:ln>
        </p:spPr>
      </p:pic>
      <p:pic>
        <p:nvPicPr>
          <p:cNvPr id="4868" name="Google Shape;4868;p112"/>
          <p:cNvPicPr preferRelativeResize="0"/>
          <p:nvPr/>
        </p:nvPicPr>
        <p:blipFill>
          <a:blip r:embed="rId6">
            <a:alphaModFix/>
          </a:blip>
          <a:stretch>
            <a:fillRect/>
          </a:stretch>
        </p:blipFill>
        <p:spPr>
          <a:xfrm>
            <a:off x="6693408" y="4455250"/>
            <a:ext cx="559080" cy="562200"/>
          </a:xfrm>
          <a:prstGeom prst="rect">
            <a:avLst/>
          </a:prstGeom>
          <a:noFill/>
          <a:ln>
            <a:noFill/>
          </a:ln>
        </p:spPr>
      </p:pic>
      <p:pic>
        <p:nvPicPr>
          <p:cNvPr id="4869" name="Google Shape;4869;p112"/>
          <p:cNvPicPr preferRelativeResize="0"/>
          <p:nvPr/>
        </p:nvPicPr>
        <p:blipFill>
          <a:blip r:embed="rId6">
            <a:alphaModFix/>
          </a:blip>
          <a:stretch>
            <a:fillRect/>
          </a:stretch>
        </p:blipFill>
        <p:spPr>
          <a:xfrm>
            <a:off x="7351776" y="4453125"/>
            <a:ext cx="559075" cy="562200"/>
          </a:xfrm>
          <a:prstGeom prst="rect">
            <a:avLst/>
          </a:prstGeom>
          <a:noFill/>
          <a:ln>
            <a:noFill/>
          </a:ln>
        </p:spPr>
      </p:pic>
      <p:cxnSp>
        <p:nvCxnSpPr>
          <p:cNvPr id="4870" name="Google Shape;4870;p112"/>
          <p:cNvCxnSpPr/>
          <p:nvPr/>
        </p:nvCxnSpPr>
        <p:spPr>
          <a:xfrm rot="10800000">
            <a:off x="6958422" y="4248499"/>
            <a:ext cx="2100" cy="219600"/>
          </a:xfrm>
          <a:prstGeom prst="straightConnector1">
            <a:avLst/>
          </a:prstGeom>
          <a:noFill/>
          <a:ln cap="flat" cmpd="sng" w="9525">
            <a:solidFill>
              <a:srgbClr val="3D85C6"/>
            </a:solidFill>
            <a:prstDash val="solid"/>
            <a:round/>
            <a:headEnd len="med" w="med" type="none"/>
            <a:tailEnd len="med" w="med" type="triangle"/>
          </a:ln>
        </p:spPr>
      </p:cxnSp>
      <p:cxnSp>
        <p:nvCxnSpPr>
          <p:cNvPr id="4871" name="Google Shape;4871;p112"/>
          <p:cNvCxnSpPr/>
          <p:nvPr/>
        </p:nvCxnSpPr>
        <p:spPr>
          <a:xfrm rot="10800000">
            <a:off x="7614547" y="4248499"/>
            <a:ext cx="2100" cy="219600"/>
          </a:xfrm>
          <a:prstGeom prst="straightConnector1">
            <a:avLst/>
          </a:prstGeom>
          <a:noFill/>
          <a:ln cap="flat" cmpd="sng" w="9525">
            <a:solidFill>
              <a:srgbClr val="3D85C6"/>
            </a:solidFill>
            <a:prstDash val="solid"/>
            <a:round/>
            <a:headEnd len="med" w="med" type="none"/>
            <a:tailEnd len="med" w="med" type="triangle"/>
          </a:ln>
        </p:spPr>
      </p:cxnSp>
      <p:cxnSp>
        <p:nvCxnSpPr>
          <p:cNvPr id="4872" name="Google Shape;4872;p112"/>
          <p:cNvCxnSpPr/>
          <p:nvPr/>
        </p:nvCxnSpPr>
        <p:spPr>
          <a:xfrm rot="10800000">
            <a:off x="6333972" y="4248499"/>
            <a:ext cx="2100" cy="219600"/>
          </a:xfrm>
          <a:prstGeom prst="straightConnector1">
            <a:avLst/>
          </a:prstGeom>
          <a:noFill/>
          <a:ln cap="flat" cmpd="sng" w="9525">
            <a:solidFill>
              <a:srgbClr val="3D85C6"/>
            </a:solidFill>
            <a:prstDash val="solid"/>
            <a:round/>
            <a:headEnd len="med" w="med" type="none"/>
            <a:tailEnd len="med" w="med" type="triangle"/>
          </a:ln>
        </p:spPr>
      </p:cxnSp>
      <p:cxnSp>
        <p:nvCxnSpPr>
          <p:cNvPr id="4873" name="Google Shape;4873;p112"/>
          <p:cNvCxnSpPr/>
          <p:nvPr/>
        </p:nvCxnSpPr>
        <p:spPr>
          <a:xfrm rot="10800000">
            <a:off x="5687160" y="4252224"/>
            <a:ext cx="2100" cy="219600"/>
          </a:xfrm>
          <a:prstGeom prst="straightConnector1">
            <a:avLst/>
          </a:prstGeom>
          <a:noFill/>
          <a:ln cap="flat" cmpd="sng" w="9525">
            <a:solidFill>
              <a:srgbClr val="3D85C6"/>
            </a:solidFill>
            <a:prstDash val="solid"/>
            <a:round/>
            <a:headEnd len="med" w="med" type="none"/>
            <a:tailEnd len="med" w="med" type="triangle"/>
          </a:ln>
        </p:spPr>
      </p:cxnSp>
      <p:cxnSp>
        <p:nvCxnSpPr>
          <p:cNvPr id="4874" name="Google Shape;4874;p112"/>
          <p:cNvCxnSpPr/>
          <p:nvPr/>
        </p:nvCxnSpPr>
        <p:spPr>
          <a:xfrm rot="10800000">
            <a:off x="5021785" y="4252224"/>
            <a:ext cx="2100" cy="219600"/>
          </a:xfrm>
          <a:prstGeom prst="straightConnector1">
            <a:avLst/>
          </a:prstGeom>
          <a:noFill/>
          <a:ln cap="flat" cmpd="sng" w="9525">
            <a:solidFill>
              <a:srgbClr val="3D85C6"/>
            </a:solidFill>
            <a:prstDash val="solid"/>
            <a:round/>
            <a:headEnd len="med" w="med" type="none"/>
            <a:tailEnd len="med" w="med" type="triangle"/>
          </a:ln>
        </p:spPr>
      </p:cxnSp>
      <p:cxnSp>
        <p:nvCxnSpPr>
          <p:cNvPr id="4875" name="Google Shape;4875;p112"/>
          <p:cNvCxnSpPr/>
          <p:nvPr/>
        </p:nvCxnSpPr>
        <p:spPr>
          <a:xfrm rot="10800000">
            <a:off x="4387522" y="4248499"/>
            <a:ext cx="2100" cy="219600"/>
          </a:xfrm>
          <a:prstGeom prst="straightConnector1">
            <a:avLst/>
          </a:prstGeom>
          <a:noFill/>
          <a:ln cap="flat" cmpd="sng" w="9525">
            <a:solidFill>
              <a:srgbClr val="3D85C6"/>
            </a:solidFill>
            <a:prstDash val="solid"/>
            <a:round/>
            <a:headEnd len="med" w="med" type="none"/>
            <a:tailEnd len="med" w="med" type="triangle"/>
          </a:ln>
        </p:spPr>
      </p:cxnSp>
      <p:cxnSp>
        <p:nvCxnSpPr>
          <p:cNvPr id="4876" name="Google Shape;4876;p112"/>
          <p:cNvCxnSpPr/>
          <p:nvPr/>
        </p:nvCxnSpPr>
        <p:spPr>
          <a:xfrm rot="10800000">
            <a:off x="3736560" y="4248499"/>
            <a:ext cx="2100" cy="219600"/>
          </a:xfrm>
          <a:prstGeom prst="straightConnector1">
            <a:avLst/>
          </a:prstGeom>
          <a:noFill/>
          <a:ln cap="flat" cmpd="sng" w="9525">
            <a:solidFill>
              <a:srgbClr val="3D85C6"/>
            </a:solidFill>
            <a:prstDash val="solid"/>
            <a:round/>
            <a:headEnd len="med" w="med" type="none"/>
            <a:tailEnd len="med" w="med" type="triangle"/>
          </a:ln>
        </p:spPr>
      </p:cxnSp>
      <p:cxnSp>
        <p:nvCxnSpPr>
          <p:cNvPr id="4877" name="Google Shape;4877;p112"/>
          <p:cNvCxnSpPr/>
          <p:nvPr/>
        </p:nvCxnSpPr>
        <p:spPr>
          <a:xfrm rot="10800000">
            <a:off x="3093647" y="4241099"/>
            <a:ext cx="2100" cy="219600"/>
          </a:xfrm>
          <a:prstGeom prst="straightConnector1">
            <a:avLst/>
          </a:prstGeom>
          <a:noFill/>
          <a:ln cap="flat" cmpd="sng" w="9525">
            <a:solidFill>
              <a:srgbClr val="3D85C6"/>
            </a:solidFill>
            <a:prstDash val="solid"/>
            <a:round/>
            <a:headEnd len="med" w="med" type="none"/>
            <a:tailEnd len="med" w="med" type="triangle"/>
          </a:ln>
        </p:spPr>
      </p:cxnSp>
      <p:cxnSp>
        <p:nvCxnSpPr>
          <p:cNvPr id="4878" name="Google Shape;4878;p112"/>
          <p:cNvCxnSpPr/>
          <p:nvPr/>
        </p:nvCxnSpPr>
        <p:spPr>
          <a:xfrm rot="10800000">
            <a:off x="2443147" y="4241099"/>
            <a:ext cx="2100" cy="219600"/>
          </a:xfrm>
          <a:prstGeom prst="straightConnector1">
            <a:avLst/>
          </a:prstGeom>
          <a:noFill/>
          <a:ln cap="flat" cmpd="sng" w="9525">
            <a:solidFill>
              <a:srgbClr val="3D85C6"/>
            </a:solidFill>
            <a:prstDash val="solid"/>
            <a:round/>
            <a:headEnd len="med" w="med" type="none"/>
            <a:tailEnd len="med" w="med" type="triangle"/>
          </a:ln>
        </p:spPr>
      </p:cxnSp>
      <p:cxnSp>
        <p:nvCxnSpPr>
          <p:cNvPr id="4879" name="Google Shape;4879;p112"/>
          <p:cNvCxnSpPr/>
          <p:nvPr/>
        </p:nvCxnSpPr>
        <p:spPr>
          <a:xfrm rot="10800000">
            <a:off x="1797572" y="4252224"/>
            <a:ext cx="2100" cy="219600"/>
          </a:xfrm>
          <a:prstGeom prst="straightConnector1">
            <a:avLst/>
          </a:prstGeom>
          <a:noFill/>
          <a:ln cap="flat" cmpd="sng" w="9525">
            <a:solidFill>
              <a:srgbClr val="3D85C6"/>
            </a:solidFill>
            <a:prstDash val="solid"/>
            <a:round/>
            <a:headEnd len="med" w="med" type="none"/>
            <a:tailEnd len="med" w="med" type="triangle"/>
          </a:ln>
        </p:spPr>
      </p:cxnSp>
      <p:sp>
        <p:nvSpPr>
          <p:cNvPr id="4880" name="Google Shape;4880;p112"/>
          <p:cNvSpPr txBox="1"/>
          <p:nvPr/>
        </p:nvSpPr>
        <p:spPr>
          <a:xfrm>
            <a:off x="760950" y="1354325"/>
            <a:ext cx="7641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4" name="Shape 4884"/>
        <p:cNvGrpSpPr/>
        <p:nvPr/>
      </p:nvGrpSpPr>
      <p:grpSpPr>
        <a:xfrm>
          <a:off x="0" y="0"/>
          <a:ext cx="0" cy="0"/>
          <a:chOff x="0" y="0"/>
          <a:chExt cx="0" cy="0"/>
        </a:xfrm>
      </p:grpSpPr>
      <p:pic>
        <p:nvPicPr>
          <p:cNvPr id="4885" name="Google Shape;4885;p113"/>
          <p:cNvPicPr preferRelativeResize="0"/>
          <p:nvPr/>
        </p:nvPicPr>
        <p:blipFill>
          <a:blip r:embed="rId3">
            <a:alphaModFix/>
          </a:blip>
          <a:stretch>
            <a:fillRect/>
          </a:stretch>
        </p:blipFill>
        <p:spPr>
          <a:xfrm>
            <a:off x="852675" y="2348100"/>
            <a:ext cx="485025" cy="447300"/>
          </a:xfrm>
          <a:prstGeom prst="rect">
            <a:avLst/>
          </a:prstGeom>
          <a:noFill/>
          <a:ln>
            <a:noFill/>
          </a:ln>
        </p:spPr>
      </p:pic>
      <p:pic>
        <p:nvPicPr>
          <p:cNvPr id="4886" name="Google Shape;4886;p113"/>
          <p:cNvPicPr preferRelativeResize="0"/>
          <p:nvPr/>
        </p:nvPicPr>
        <p:blipFill>
          <a:blip r:embed="rId3">
            <a:alphaModFix/>
          </a:blip>
          <a:stretch>
            <a:fillRect/>
          </a:stretch>
        </p:blipFill>
        <p:spPr>
          <a:xfrm>
            <a:off x="1408950" y="2348100"/>
            <a:ext cx="485025" cy="447300"/>
          </a:xfrm>
          <a:prstGeom prst="rect">
            <a:avLst/>
          </a:prstGeom>
          <a:noFill/>
          <a:ln>
            <a:noFill/>
          </a:ln>
        </p:spPr>
      </p:pic>
      <p:pic>
        <p:nvPicPr>
          <p:cNvPr id="4887" name="Google Shape;4887;p113"/>
          <p:cNvPicPr preferRelativeResize="0"/>
          <p:nvPr/>
        </p:nvPicPr>
        <p:blipFill>
          <a:blip r:embed="rId3">
            <a:alphaModFix/>
          </a:blip>
          <a:stretch>
            <a:fillRect/>
          </a:stretch>
        </p:blipFill>
        <p:spPr>
          <a:xfrm>
            <a:off x="1965225" y="2348100"/>
            <a:ext cx="485025" cy="447300"/>
          </a:xfrm>
          <a:prstGeom prst="rect">
            <a:avLst/>
          </a:prstGeom>
          <a:noFill/>
          <a:ln>
            <a:noFill/>
          </a:ln>
        </p:spPr>
      </p:pic>
      <p:pic>
        <p:nvPicPr>
          <p:cNvPr id="4888" name="Google Shape;4888;p113"/>
          <p:cNvPicPr preferRelativeResize="0"/>
          <p:nvPr/>
        </p:nvPicPr>
        <p:blipFill>
          <a:blip r:embed="rId3">
            <a:alphaModFix/>
          </a:blip>
          <a:stretch>
            <a:fillRect/>
          </a:stretch>
        </p:blipFill>
        <p:spPr>
          <a:xfrm>
            <a:off x="2521500" y="2348100"/>
            <a:ext cx="485025" cy="447300"/>
          </a:xfrm>
          <a:prstGeom prst="rect">
            <a:avLst/>
          </a:prstGeom>
          <a:noFill/>
          <a:ln>
            <a:noFill/>
          </a:ln>
        </p:spPr>
      </p:pic>
      <p:pic>
        <p:nvPicPr>
          <p:cNvPr id="4889" name="Google Shape;4889;p113"/>
          <p:cNvPicPr preferRelativeResize="0"/>
          <p:nvPr/>
        </p:nvPicPr>
        <p:blipFill>
          <a:blip r:embed="rId3">
            <a:alphaModFix/>
          </a:blip>
          <a:stretch>
            <a:fillRect/>
          </a:stretch>
        </p:blipFill>
        <p:spPr>
          <a:xfrm>
            <a:off x="3077775" y="2348100"/>
            <a:ext cx="485025" cy="447300"/>
          </a:xfrm>
          <a:prstGeom prst="rect">
            <a:avLst/>
          </a:prstGeom>
          <a:noFill/>
          <a:ln>
            <a:noFill/>
          </a:ln>
        </p:spPr>
      </p:pic>
      <p:pic>
        <p:nvPicPr>
          <p:cNvPr id="4890" name="Google Shape;4890;p113"/>
          <p:cNvPicPr preferRelativeResize="0"/>
          <p:nvPr/>
        </p:nvPicPr>
        <p:blipFill>
          <a:blip r:embed="rId3">
            <a:alphaModFix/>
          </a:blip>
          <a:stretch>
            <a:fillRect/>
          </a:stretch>
        </p:blipFill>
        <p:spPr>
          <a:xfrm>
            <a:off x="3634050" y="2348100"/>
            <a:ext cx="485025" cy="447300"/>
          </a:xfrm>
          <a:prstGeom prst="rect">
            <a:avLst/>
          </a:prstGeom>
          <a:noFill/>
          <a:ln>
            <a:noFill/>
          </a:ln>
        </p:spPr>
      </p:pic>
      <p:pic>
        <p:nvPicPr>
          <p:cNvPr id="4891" name="Google Shape;4891;p113"/>
          <p:cNvPicPr preferRelativeResize="0"/>
          <p:nvPr/>
        </p:nvPicPr>
        <p:blipFill>
          <a:blip r:embed="rId3">
            <a:alphaModFix/>
          </a:blip>
          <a:stretch>
            <a:fillRect/>
          </a:stretch>
        </p:blipFill>
        <p:spPr>
          <a:xfrm>
            <a:off x="4190325" y="2348100"/>
            <a:ext cx="485025" cy="447300"/>
          </a:xfrm>
          <a:prstGeom prst="rect">
            <a:avLst/>
          </a:prstGeom>
          <a:noFill/>
          <a:ln>
            <a:noFill/>
          </a:ln>
        </p:spPr>
      </p:pic>
      <p:pic>
        <p:nvPicPr>
          <p:cNvPr id="4892" name="Google Shape;4892;p113"/>
          <p:cNvPicPr preferRelativeResize="0"/>
          <p:nvPr/>
        </p:nvPicPr>
        <p:blipFill>
          <a:blip r:embed="rId3">
            <a:alphaModFix/>
          </a:blip>
          <a:stretch>
            <a:fillRect/>
          </a:stretch>
        </p:blipFill>
        <p:spPr>
          <a:xfrm>
            <a:off x="4746600" y="2348100"/>
            <a:ext cx="485025" cy="447300"/>
          </a:xfrm>
          <a:prstGeom prst="rect">
            <a:avLst/>
          </a:prstGeom>
          <a:noFill/>
          <a:ln>
            <a:noFill/>
          </a:ln>
        </p:spPr>
      </p:pic>
      <p:pic>
        <p:nvPicPr>
          <p:cNvPr id="4893" name="Google Shape;4893;p113"/>
          <p:cNvPicPr preferRelativeResize="0"/>
          <p:nvPr/>
        </p:nvPicPr>
        <p:blipFill>
          <a:blip r:embed="rId3">
            <a:alphaModFix/>
          </a:blip>
          <a:stretch>
            <a:fillRect/>
          </a:stretch>
        </p:blipFill>
        <p:spPr>
          <a:xfrm>
            <a:off x="5302875" y="2348100"/>
            <a:ext cx="485025" cy="447300"/>
          </a:xfrm>
          <a:prstGeom prst="rect">
            <a:avLst/>
          </a:prstGeom>
          <a:noFill/>
          <a:ln>
            <a:noFill/>
          </a:ln>
        </p:spPr>
      </p:pic>
      <p:pic>
        <p:nvPicPr>
          <p:cNvPr id="4894" name="Google Shape;4894;p113"/>
          <p:cNvPicPr preferRelativeResize="0"/>
          <p:nvPr/>
        </p:nvPicPr>
        <p:blipFill>
          <a:blip r:embed="rId3">
            <a:alphaModFix/>
          </a:blip>
          <a:stretch>
            <a:fillRect/>
          </a:stretch>
        </p:blipFill>
        <p:spPr>
          <a:xfrm>
            <a:off x="5859150" y="2348100"/>
            <a:ext cx="485025" cy="4473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8" name="Shape 4898"/>
        <p:cNvGrpSpPr/>
        <p:nvPr/>
      </p:nvGrpSpPr>
      <p:grpSpPr>
        <a:xfrm>
          <a:off x="0" y="0"/>
          <a:ext cx="0" cy="0"/>
          <a:chOff x="0" y="0"/>
          <a:chExt cx="0" cy="0"/>
        </a:xfrm>
      </p:grpSpPr>
      <p:cxnSp>
        <p:nvCxnSpPr>
          <p:cNvPr id="4899" name="Google Shape;4899;p114"/>
          <p:cNvCxnSpPr>
            <a:stCxn id="4900" idx="0"/>
          </p:cNvCxnSpPr>
          <p:nvPr/>
        </p:nvCxnSpPr>
        <p:spPr>
          <a:xfrm flipH="1" rot="10800000">
            <a:off x="177342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900" name="Google Shape;4900;p114"/>
          <p:cNvSpPr/>
          <p:nvPr/>
        </p:nvSpPr>
        <p:spPr>
          <a:xfrm>
            <a:off x="161757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14"/>
          <p:cNvSpPr txBox="1"/>
          <p:nvPr/>
        </p:nvSpPr>
        <p:spPr>
          <a:xfrm>
            <a:off x="1624850"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902" name="Google Shape;4902;p114"/>
          <p:cNvSpPr/>
          <p:nvPr/>
        </p:nvSpPr>
        <p:spPr>
          <a:xfrm>
            <a:off x="16167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3" name="Google Shape;4903;p114"/>
          <p:cNvCxnSpPr/>
          <p:nvPr/>
        </p:nvCxnSpPr>
        <p:spPr>
          <a:xfrm flipH="1" rot="10800000">
            <a:off x="24662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904" name="Google Shape;4904;p114"/>
          <p:cNvSpPr/>
          <p:nvPr/>
        </p:nvSpPr>
        <p:spPr>
          <a:xfrm>
            <a:off x="23096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905" name="Google Shape;4905;p114"/>
          <p:cNvCxnSpPr>
            <a:stCxn id="4902" idx="6"/>
            <a:endCxn id="4904" idx="2"/>
          </p:cNvCxnSpPr>
          <p:nvPr/>
        </p:nvCxnSpPr>
        <p:spPr>
          <a:xfrm>
            <a:off x="19284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906" name="Google Shape;4906;p114"/>
          <p:cNvCxnSpPr>
            <a:stCxn id="4904" idx="6"/>
            <a:endCxn id="4907" idx="2"/>
          </p:cNvCxnSpPr>
          <p:nvPr/>
        </p:nvCxnSpPr>
        <p:spPr>
          <a:xfrm>
            <a:off x="2621338" y="2911663"/>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4908" name="Google Shape;4908;p114"/>
          <p:cNvCxnSpPr>
            <a:stCxn id="4909" idx="0"/>
          </p:cNvCxnSpPr>
          <p:nvPr/>
        </p:nvCxnSpPr>
        <p:spPr>
          <a:xfrm flipH="1" rot="10800000">
            <a:off x="319577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907" name="Google Shape;4907;p114"/>
          <p:cNvSpPr/>
          <p:nvPr/>
        </p:nvSpPr>
        <p:spPr>
          <a:xfrm>
            <a:off x="30391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910" name="Google Shape;4910;p114"/>
          <p:cNvCxnSpPr/>
          <p:nvPr/>
        </p:nvCxnSpPr>
        <p:spPr>
          <a:xfrm flipH="1" rot="10800000">
            <a:off x="388860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911" name="Google Shape;4911;p114"/>
          <p:cNvSpPr/>
          <p:nvPr/>
        </p:nvSpPr>
        <p:spPr>
          <a:xfrm>
            <a:off x="37319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912" name="Google Shape;4912;p114"/>
          <p:cNvCxnSpPr>
            <a:stCxn id="4907" idx="6"/>
            <a:endCxn id="4911" idx="2"/>
          </p:cNvCxnSpPr>
          <p:nvPr/>
        </p:nvCxnSpPr>
        <p:spPr>
          <a:xfrm>
            <a:off x="335083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913" name="Google Shape;4913;p114"/>
          <p:cNvCxnSpPr>
            <a:stCxn id="4911" idx="6"/>
            <a:endCxn id="4914" idx="2"/>
          </p:cNvCxnSpPr>
          <p:nvPr/>
        </p:nvCxnSpPr>
        <p:spPr>
          <a:xfrm>
            <a:off x="40436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4915" name="Google Shape;4915;p114"/>
          <p:cNvCxnSpPr>
            <a:stCxn id="4916" idx="0"/>
          </p:cNvCxnSpPr>
          <p:nvPr/>
        </p:nvCxnSpPr>
        <p:spPr>
          <a:xfrm flipH="1" rot="10800000">
            <a:off x="460932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914" name="Google Shape;4914;p114"/>
          <p:cNvSpPr/>
          <p:nvPr/>
        </p:nvSpPr>
        <p:spPr>
          <a:xfrm>
            <a:off x="44526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917" name="Google Shape;4917;p114"/>
          <p:cNvCxnSpPr/>
          <p:nvPr/>
        </p:nvCxnSpPr>
        <p:spPr>
          <a:xfrm flipH="1" rot="10800000">
            <a:off x="53021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918" name="Google Shape;4918;p114"/>
          <p:cNvSpPr/>
          <p:nvPr/>
        </p:nvSpPr>
        <p:spPr>
          <a:xfrm>
            <a:off x="51455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919" name="Google Shape;4919;p114"/>
          <p:cNvCxnSpPr>
            <a:stCxn id="4914" idx="6"/>
            <a:endCxn id="4918" idx="2"/>
          </p:cNvCxnSpPr>
          <p:nvPr/>
        </p:nvCxnSpPr>
        <p:spPr>
          <a:xfrm>
            <a:off x="47643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920" name="Google Shape;4920;p114"/>
          <p:cNvCxnSpPr>
            <a:stCxn id="4918" idx="6"/>
            <a:endCxn id="4921" idx="2"/>
          </p:cNvCxnSpPr>
          <p:nvPr/>
        </p:nvCxnSpPr>
        <p:spPr>
          <a:xfrm>
            <a:off x="54572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4922" name="Google Shape;4922;p114"/>
          <p:cNvCxnSpPr>
            <a:stCxn id="4923" idx="0"/>
          </p:cNvCxnSpPr>
          <p:nvPr/>
        </p:nvCxnSpPr>
        <p:spPr>
          <a:xfrm flipH="1" rot="10800000">
            <a:off x="602287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921" name="Google Shape;4921;p114"/>
          <p:cNvSpPr/>
          <p:nvPr/>
        </p:nvSpPr>
        <p:spPr>
          <a:xfrm>
            <a:off x="58662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24" name="Google Shape;4924;p114"/>
          <p:cNvSpPr/>
          <p:nvPr/>
        </p:nvSpPr>
        <p:spPr>
          <a:xfrm>
            <a:off x="16131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25" name="Google Shape;4925;p114"/>
          <p:cNvSpPr/>
          <p:nvPr/>
        </p:nvSpPr>
        <p:spPr>
          <a:xfrm>
            <a:off x="23060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926" name="Google Shape;4926;p114"/>
          <p:cNvCxnSpPr>
            <a:stCxn id="4924" idx="6"/>
            <a:endCxn id="4925" idx="2"/>
          </p:cNvCxnSpPr>
          <p:nvPr/>
        </p:nvCxnSpPr>
        <p:spPr>
          <a:xfrm>
            <a:off x="19248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4927" name="Google Shape;4927;p114"/>
          <p:cNvCxnSpPr>
            <a:stCxn id="4925" idx="6"/>
            <a:endCxn id="4928" idx="2"/>
          </p:cNvCxnSpPr>
          <p:nvPr/>
        </p:nvCxnSpPr>
        <p:spPr>
          <a:xfrm>
            <a:off x="2617738" y="2242588"/>
            <a:ext cx="417900" cy="0"/>
          </a:xfrm>
          <a:prstGeom prst="straightConnector1">
            <a:avLst/>
          </a:prstGeom>
          <a:noFill/>
          <a:ln cap="flat" cmpd="sng" w="9525">
            <a:solidFill>
              <a:srgbClr val="CC0000"/>
            </a:solidFill>
            <a:prstDash val="solid"/>
            <a:round/>
            <a:headEnd len="med" w="med" type="triangle"/>
            <a:tailEnd len="med" w="med" type="none"/>
          </a:ln>
        </p:spPr>
      </p:cxnSp>
      <p:sp>
        <p:nvSpPr>
          <p:cNvPr id="4928" name="Google Shape;4928;p114"/>
          <p:cNvSpPr/>
          <p:nvPr/>
        </p:nvSpPr>
        <p:spPr>
          <a:xfrm>
            <a:off x="30355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29" name="Google Shape;4929;p114"/>
          <p:cNvSpPr/>
          <p:nvPr/>
        </p:nvSpPr>
        <p:spPr>
          <a:xfrm>
            <a:off x="37283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930" name="Google Shape;4930;p114"/>
          <p:cNvCxnSpPr>
            <a:stCxn id="4928" idx="6"/>
            <a:endCxn id="4929" idx="2"/>
          </p:cNvCxnSpPr>
          <p:nvPr/>
        </p:nvCxnSpPr>
        <p:spPr>
          <a:xfrm>
            <a:off x="3347238" y="2242588"/>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4931" name="Google Shape;4931;p114"/>
          <p:cNvCxnSpPr>
            <a:stCxn id="4929" idx="6"/>
            <a:endCxn id="4932" idx="2"/>
          </p:cNvCxnSpPr>
          <p:nvPr/>
        </p:nvCxnSpPr>
        <p:spPr>
          <a:xfrm>
            <a:off x="404008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4932" name="Google Shape;4932;p114"/>
          <p:cNvSpPr/>
          <p:nvPr/>
        </p:nvSpPr>
        <p:spPr>
          <a:xfrm>
            <a:off x="44490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33" name="Google Shape;4933;p114"/>
          <p:cNvSpPr/>
          <p:nvPr/>
        </p:nvSpPr>
        <p:spPr>
          <a:xfrm>
            <a:off x="51419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934" name="Google Shape;4934;p114"/>
          <p:cNvCxnSpPr>
            <a:stCxn id="4932" idx="6"/>
            <a:endCxn id="4933" idx="2"/>
          </p:cNvCxnSpPr>
          <p:nvPr/>
        </p:nvCxnSpPr>
        <p:spPr>
          <a:xfrm>
            <a:off x="47607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4935" name="Google Shape;4935;p114"/>
          <p:cNvCxnSpPr>
            <a:stCxn id="4933" idx="6"/>
            <a:endCxn id="4936" idx="2"/>
          </p:cNvCxnSpPr>
          <p:nvPr/>
        </p:nvCxnSpPr>
        <p:spPr>
          <a:xfrm>
            <a:off x="545363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4936" name="Google Shape;4936;p114"/>
          <p:cNvSpPr/>
          <p:nvPr/>
        </p:nvSpPr>
        <p:spPr>
          <a:xfrm>
            <a:off x="58626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937" name="Google Shape;4937;p114"/>
          <p:cNvCxnSpPr>
            <a:stCxn id="4900" idx="0"/>
            <a:endCxn id="4924" idx="6"/>
          </p:cNvCxnSpPr>
          <p:nvPr/>
        </p:nvCxnSpPr>
        <p:spPr>
          <a:xfrm rot="-5400000">
            <a:off x="1219175" y="2796777"/>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4938" name="Google Shape;4938;p114"/>
          <p:cNvCxnSpPr>
            <a:stCxn id="4939" idx="0"/>
            <a:endCxn id="4925" idx="6"/>
          </p:cNvCxnSpPr>
          <p:nvPr/>
        </p:nvCxnSpPr>
        <p:spPr>
          <a:xfrm rot="-5400000">
            <a:off x="1911688" y="2796538"/>
            <a:ext cx="1260000" cy="152100"/>
          </a:xfrm>
          <a:prstGeom prst="curvedConnector4">
            <a:avLst>
              <a:gd fmla="val 43649" name="adj1"/>
              <a:gd fmla="val 256558" name="adj2"/>
            </a:avLst>
          </a:prstGeom>
          <a:noFill/>
          <a:ln cap="flat" cmpd="sng" w="9525">
            <a:solidFill>
              <a:srgbClr val="CC0000"/>
            </a:solidFill>
            <a:prstDash val="solid"/>
            <a:round/>
            <a:headEnd len="med" w="med" type="none"/>
            <a:tailEnd len="med" w="med" type="triangle"/>
          </a:ln>
        </p:spPr>
      </p:cxnSp>
      <p:cxnSp>
        <p:nvCxnSpPr>
          <p:cNvPr id="4940" name="Google Shape;4940;p114"/>
          <p:cNvCxnSpPr>
            <a:stCxn id="4909" idx="0"/>
            <a:endCxn id="4928" idx="6"/>
          </p:cNvCxnSpPr>
          <p:nvPr/>
        </p:nvCxnSpPr>
        <p:spPr>
          <a:xfrm rot="-5400000">
            <a:off x="2641488" y="2796838"/>
            <a:ext cx="1260000" cy="151500"/>
          </a:xfrm>
          <a:prstGeom prst="curvedConnector4">
            <a:avLst>
              <a:gd fmla="val 43649" name="adj1"/>
              <a:gd fmla="val 257178" name="adj2"/>
            </a:avLst>
          </a:prstGeom>
          <a:noFill/>
          <a:ln cap="flat" cmpd="sng" w="9525">
            <a:solidFill>
              <a:srgbClr val="CC0000"/>
            </a:solidFill>
            <a:prstDash val="solid"/>
            <a:round/>
            <a:headEnd len="med" w="med" type="none"/>
            <a:tailEnd len="med" w="med" type="triangle"/>
          </a:ln>
        </p:spPr>
      </p:cxnSp>
      <p:cxnSp>
        <p:nvCxnSpPr>
          <p:cNvPr id="4941" name="Google Shape;4941;p114"/>
          <p:cNvCxnSpPr>
            <a:stCxn id="4942" idx="0"/>
            <a:endCxn id="4929" idx="6"/>
          </p:cNvCxnSpPr>
          <p:nvPr/>
        </p:nvCxnSpPr>
        <p:spPr>
          <a:xfrm rot="-5400000">
            <a:off x="3334038" y="2796538"/>
            <a:ext cx="1260000" cy="152100"/>
          </a:xfrm>
          <a:prstGeom prst="curvedConnector4">
            <a:avLst>
              <a:gd fmla="val 43649" name="adj1"/>
              <a:gd fmla="val 256558" name="adj2"/>
            </a:avLst>
          </a:prstGeom>
          <a:noFill/>
          <a:ln cap="flat" cmpd="sng" w="9525">
            <a:solidFill>
              <a:srgbClr val="CC0000"/>
            </a:solidFill>
            <a:prstDash val="solid"/>
            <a:round/>
            <a:headEnd len="med" w="med" type="none"/>
            <a:tailEnd len="med" w="med" type="triangle"/>
          </a:ln>
        </p:spPr>
      </p:cxnSp>
      <p:cxnSp>
        <p:nvCxnSpPr>
          <p:cNvPr id="4943" name="Google Shape;4943;p114"/>
          <p:cNvCxnSpPr>
            <a:stCxn id="4916" idx="0"/>
            <a:endCxn id="4932" idx="6"/>
          </p:cNvCxnSpPr>
          <p:nvPr/>
        </p:nvCxnSpPr>
        <p:spPr>
          <a:xfrm rot="-5400000">
            <a:off x="4055038" y="2796838"/>
            <a:ext cx="1260000" cy="151500"/>
          </a:xfrm>
          <a:prstGeom prst="curvedConnector4">
            <a:avLst>
              <a:gd fmla="val 43649" name="adj1"/>
              <a:gd fmla="val 257178" name="adj2"/>
            </a:avLst>
          </a:prstGeom>
          <a:noFill/>
          <a:ln cap="flat" cmpd="sng" w="9525">
            <a:solidFill>
              <a:srgbClr val="CC0000"/>
            </a:solidFill>
            <a:prstDash val="solid"/>
            <a:round/>
            <a:headEnd len="med" w="med" type="none"/>
            <a:tailEnd len="med" w="med" type="triangle"/>
          </a:ln>
        </p:spPr>
      </p:cxnSp>
      <p:cxnSp>
        <p:nvCxnSpPr>
          <p:cNvPr id="4944" name="Google Shape;4944;p114"/>
          <p:cNvCxnSpPr>
            <a:stCxn id="4923" idx="0"/>
            <a:endCxn id="4936" idx="6"/>
          </p:cNvCxnSpPr>
          <p:nvPr/>
        </p:nvCxnSpPr>
        <p:spPr>
          <a:xfrm rot="-5400000">
            <a:off x="5468588" y="2796838"/>
            <a:ext cx="1260000" cy="151500"/>
          </a:xfrm>
          <a:prstGeom prst="curvedConnector4">
            <a:avLst>
              <a:gd fmla="val 43649" name="adj1"/>
              <a:gd fmla="val 257178" name="adj2"/>
            </a:avLst>
          </a:prstGeom>
          <a:noFill/>
          <a:ln cap="flat" cmpd="sng" w="9525">
            <a:solidFill>
              <a:srgbClr val="CC0000"/>
            </a:solidFill>
            <a:prstDash val="solid"/>
            <a:round/>
            <a:headEnd len="med" w="med" type="none"/>
            <a:tailEnd len="med" w="med" type="triangle"/>
          </a:ln>
        </p:spPr>
      </p:cxnSp>
      <p:cxnSp>
        <p:nvCxnSpPr>
          <p:cNvPr id="4945" name="Google Shape;4945;p114"/>
          <p:cNvCxnSpPr>
            <a:stCxn id="4946" idx="0"/>
            <a:endCxn id="4933" idx="6"/>
          </p:cNvCxnSpPr>
          <p:nvPr/>
        </p:nvCxnSpPr>
        <p:spPr>
          <a:xfrm rot="-5400000">
            <a:off x="4747588" y="2796538"/>
            <a:ext cx="1260000" cy="152100"/>
          </a:xfrm>
          <a:prstGeom prst="curvedConnector4">
            <a:avLst>
              <a:gd fmla="val 43649" name="adj1"/>
              <a:gd fmla="val 256558" name="adj2"/>
            </a:avLst>
          </a:prstGeom>
          <a:noFill/>
          <a:ln cap="flat" cmpd="sng" w="9525">
            <a:solidFill>
              <a:srgbClr val="CC0000"/>
            </a:solidFill>
            <a:prstDash val="solid"/>
            <a:round/>
            <a:headEnd len="med" w="med" type="none"/>
            <a:tailEnd len="med" w="med" type="triangle"/>
          </a:ln>
        </p:spPr>
      </p:cxnSp>
      <p:pic>
        <p:nvPicPr>
          <p:cNvPr id="4947" name="Google Shape;4947;p114"/>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4948" name="Google Shape;4948;p114"/>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4949" name="Google Shape;4949;p114"/>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4950" name="Google Shape;4950;p114"/>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4951" name="Google Shape;4951;p114"/>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4952" name="Google Shape;4952;p114"/>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4953" name="Google Shape;4953;p114"/>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4954" name="Google Shape;4954;p114"/>
          <p:cNvPicPr preferRelativeResize="0"/>
          <p:nvPr/>
        </p:nvPicPr>
        <p:blipFill>
          <a:blip r:embed="rId4">
            <a:alphaModFix/>
          </a:blip>
          <a:stretch>
            <a:fillRect/>
          </a:stretch>
        </p:blipFill>
        <p:spPr>
          <a:xfrm>
            <a:off x="2378487" y="2144113"/>
            <a:ext cx="166650" cy="196950"/>
          </a:xfrm>
          <a:prstGeom prst="rect">
            <a:avLst/>
          </a:prstGeom>
          <a:noFill/>
          <a:ln>
            <a:noFill/>
          </a:ln>
        </p:spPr>
      </p:pic>
      <p:pic>
        <p:nvPicPr>
          <p:cNvPr id="4955" name="Google Shape;4955;p114"/>
          <p:cNvPicPr preferRelativeResize="0"/>
          <p:nvPr/>
        </p:nvPicPr>
        <p:blipFill>
          <a:blip r:embed="rId4">
            <a:alphaModFix/>
          </a:blip>
          <a:stretch>
            <a:fillRect/>
          </a:stretch>
        </p:blipFill>
        <p:spPr>
          <a:xfrm>
            <a:off x="1685637" y="2144113"/>
            <a:ext cx="166650" cy="196950"/>
          </a:xfrm>
          <a:prstGeom prst="rect">
            <a:avLst/>
          </a:prstGeom>
          <a:noFill/>
          <a:ln>
            <a:noFill/>
          </a:ln>
        </p:spPr>
      </p:pic>
      <p:pic>
        <p:nvPicPr>
          <p:cNvPr id="4956" name="Google Shape;4956;p114"/>
          <p:cNvPicPr preferRelativeResize="0"/>
          <p:nvPr/>
        </p:nvPicPr>
        <p:blipFill>
          <a:blip r:embed="rId4">
            <a:alphaModFix/>
          </a:blip>
          <a:stretch>
            <a:fillRect/>
          </a:stretch>
        </p:blipFill>
        <p:spPr>
          <a:xfrm>
            <a:off x="3108112" y="2144113"/>
            <a:ext cx="166650" cy="196950"/>
          </a:xfrm>
          <a:prstGeom prst="rect">
            <a:avLst/>
          </a:prstGeom>
          <a:noFill/>
          <a:ln>
            <a:noFill/>
          </a:ln>
        </p:spPr>
      </p:pic>
      <p:pic>
        <p:nvPicPr>
          <p:cNvPr id="4957" name="Google Shape;4957;p114"/>
          <p:cNvPicPr preferRelativeResize="0"/>
          <p:nvPr/>
        </p:nvPicPr>
        <p:blipFill>
          <a:blip r:embed="rId4">
            <a:alphaModFix/>
          </a:blip>
          <a:stretch>
            <a:fillRect/>
          </a:stretch>
        </p:blipFill>
        <p:spPr>
          <a:xfrm>
            <a:off x="3800837" y="2144113"/>
            <a:ext cx="166650" cy="196950"/>
          </a:xfrm>
          <a:prstGeom prst="rect">
            <a:avLst/>
          </a:prstGeom>
          <a:noFill/>
          <a:ln>
            <a:noFill/>
          </a:ln>
        </p:spPr>
      </p:pic>
      <p:pic>
        <p:nvPicPr>
          <p:cNvPr id="4958" name="Google Shape;4958;p114"/>
          <p:cNvPicPr preferRelativeResize="0"/>
          <p:nvPr/>
        </p:nvPicPr>
        <p:blipFill>
          <a:blip r:embed="rId4">
            <a:alphaModFix/>
          </a:blip>
          <a:stretch>
            <a:fillRect/>
          </a:stretch>
        </p:blipFill>
        <p:spPr>
          <a:xfrm>
            <a:off x="4521562" y="2144113"/>
            <a:ext cx="166650" cy="196950"/>
          </a:xfrm>
          <a:prstGeom prst="rect">
            <a:avLst/>
          </a:prstGeom>
          <a:noFill/>
          <a:ln>
            <a:noFill/>
          </a:ln>
        </p:spPr>
      </p:pic>
      <p:pic>
        <p:nvPicPr>
          <p:cNvPr id="4959" name="Google Shape;4959;p114"/>
          <p:cNvPicPr preferRelativeResize="0"/>
          <p:nvPr/>
        </p:nvPicPr>
        <p:blipFill>
          <a:blip r:embed="rId4">
            <a:alphaModFix/>
          </a:blip>
          <a:stretch>
            <a:fillRect/>
          </a:stretch>
        </p:blipFill>
        <p:spPr>
          <a:xfrm>
            <a:off x="5214387" y="2144113"/>
            <a:ext cx="166650" cy="196950"/>
          </a:xfrm>
          <a:prstGeom prst="rect">
            <a:avLst/>
          </a:prstGeom>
          <a:noFill/>
          <a:ln>
            <a:noFill/>
          </a:ln>
        </p:spPr>
      </p:pic>
      <p:pic>
        <p:nvPicPr>
          <p:cNvPr id="4960" name="Google Shape;4960;p114"/>
          <p:cNvPicPr preferRelativeResize="0"/>
          <p:nvPr/>
        </p:nvPicPr>
        <p:blipFill>
          <a:blip r:embed="rId4">
            <a:alphaModFix/>
          </a:blip>
          <a:stretch>
            <a:fillRect/>
          </a:stretch>
        </p:blipFill>
        <p:spPr>
          <a:xfrm>
            <a:off x="5935137" y="2144113"/>
            <a:ext cx="166650" cy="196950"/>
          </a:xfrm>
          <a:prstGeom prst="rect">
            <a:avLst/>
          </a:prstGeom>
          <a:noFill/>
          <a:ln>
            <a:noFill/>
          </a:ln>
        </p:spPr>
      </p:pic>
      <p:sp>
        <p:nvSpPr>
          <p:cNvPr id="4961" name="Google Shape;4961;p114"/>
          <p:cNvSpPr/>
          <p:nvPr/>
        </p:nvSpPr>
        <p:spPr>
          <a:xfrm>
            <a:off x="16175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962" name="Google Shape;4962;p114"/>
          <p:cNvSpPr/>
          <p:nvPr/>
        </p:nvSpPr>
        <p:spPr>
          <a:xfrm>
            <a:off x="23104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963" name="Google Shape;4963;p114"/>
          <p:cNvSpPr/>
          <p:nvPr/>
        </p:nvSpPr>
        <p:spPr>
          <a:xfrm>
            <a:off x="30399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964" name="Google Shape;4964;p114"/>
          <p:cNvSpPr/>
          <p:nvPr/>
        </p:nvSpPr>
        <p:spPr>
          <a:xfrm>
            <a:off x="37327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965" name="Google Shape;4965;p114"/>
          <p:cNvSpPr/>
          <p:nvPr/>
        </p:nvSpPr>
        <p:spPr>
          <a:xfrm>
            <a:off x="44534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966" name="Google Shape;4966;p114"/>
          <p:cNvSpPr/>
          <p:nvPr/>
        </p:nvSpPr>
        <p:spPr>
          <a:xfrm>
            <a:off x="51463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967" name="Google Shape;4967;p114"/>
          <p:cNvSpPr/>
          <p:nvPr/>
        </p:nvSpPr>
        <p:spPr>
          <a:xfrm>
            <a:off x="58670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4968" name="Google Shape;4968;p114"/>
          <p:cNvCxnSpPr>
            <a:stCxn id="4902" idx="0"/>
            <a:endCxn id="4961" idx="2"/>
          </p:cNvCxnSpPr>
          <p:nvPr/>
        </p:nvCxnSpPr>
        <p:spPr>
          <a:xfrm flipH="1" rot="5400000">
            <a:off x="1073938" y="2052913"/>
            <a:ext cx="1242300" cy="155100"/>
          </a:xfrm>
          <a:prstGeom prst="curvedConnector4">
            <a:avLst>
              <a:gd fmla="val 31296" name="adj1"/>
              <a:gd fmla="val 253506" name="adj2"/>
            </a:avLst>
          </a:prstGeom>
          <a:noFill/>
          <a:ln cap="flat" cmpd="sng" w="9525">
            <a:solidFill>
              <a:srgbClr val="3D85C6"/>
            </a:solidFill>
            <a:prstDash val="solid"/>
            <a:round/>
            <a:headEnd len="med" w="med" type="none"/>
            <a:tailEnd len="med" w="med" type="triangle"/>
          </a:ln>
        </p:spPr>
      </p:cxnSp>
      <p:cxnSp>
        <p:nvCxnSpPr>
          <p:cNvPr id="4969" name="Google Shape;4969;p114"/>
          <p:cNvCxnSpPr>
            <a:stCxn id="4904" idx="0"/>
            <a:endCxn id="4962" idx="2"/>
          </p:cNvCxnSpPr>
          <p:nvPr/>
        </p:nvCxnSpPr>
        <p:spPr>
          <a:xfrm flipH="1" rot="5400000">
            <a:off x="1766788" y="2052913"/>
            <a:ext cx="1242300" cy="155100"/>
          </a:xfrm>
          <a:prstGeom prst="curvedConnector4">
            <a:avLst>
              <a:gd fmla="val 33743" name="adj1"/>
              <a:gd fmla="val 253506" name="adj2"/>
            </a:avLst>
          </a:prstGeom>
          <a:noFill/>
          <a:ln cap="flat" cmpd="sng" w="9525">
            <a:solidFill>
              <a:srgbClr val="3D85C6"/>
            </a:solidFill>
            <a:prstDash val="solid"/>
            <a:round/>
            <a:headEnd len="med" w="med" type="none"/>
            <a:tailEnd len="med" w="med" type="triangle"/>
          </a:ln>
        </p:spPr>
      </p:cxnSp>
      <p:cxnSp>
        <p:nvCxnSpPr>
          <p:cNvPr id="4970" name="Google Shape;4970;p114"/>
          <p:cNvCxnSpPr>
            <a:stCxn id="4907" idx="0"/>
            <a:endCxn id="4963" idx="2"/>
          </p:cNvCxnSpPr>
          <p:nvPr/>
        </p:nvCxnSpPr>
        <p:spPr>
          <a:xfrm flipH="1" rot="5400000">
            <a:off x="2496288" y="2052913"/>
            <a:ext cx="1242300" cy="155100"/>
          </a:xfrm>
          <a:prstGeom prst="curvedConnector4">
            <a:avLst>
              <a:gd fmla="val 33131" name="adj1"/>
              <a:gd fmla="val 253506" name="adj2"/>
            </a:avLst>
          </a:prstGeom>
          <a:noFill/>
          <a:ln cap="flat" cmpd="sng" w="9525">
            <a:solidFill>
              <a:srgbClr val="3D85C6"/>
            </a:solidFill>
            <a:prstDash val="solid"/>
            <a:round/>
            <a:headEnd len="med" w="med" type="none"/>
            <a:tailEnd len="med" w="med" type="triangle"/>
          </a:ln>
        </p:spPr>
      </p:cxnSp>
      <p:cxnSp>
        <p:nvCxnSpPr>
          <p:cNvPr id="4971" name="Google Shape;4971;p114"/>
          <p:cNvCxnSpPr>
            <a:stCxn id="4911" idx="0"/>
            <a:endCxn id="4964" idx="2"/>
          </p:cNvCxnSpPr>
          <p:nvPr/>
        </p:nvCxnSpPr>
        <p:spPr>
          <a:xfrm flipH="1" rot="5400000">
            <a:off x="3189138" y="2052913"/>
            <a:ext cx="1242300" cy="155100"/>
          </a:xfrm>
          <a:prstGeom prst="curvedConnector4">
            <a:avLst>
              <a:gd fmla="val 34966" name="adj1"/>
              <a:gd fmla="val 253506" name="adj2"/>
            </a:avLst>
          </a:prstGeom>
          <a:noFill/>
          <a:ln cap="flat" cmpd="sng" w="9525">
            <a:solidFill>
              <a:srgbClr val="3D85C6"/>
            </a:solidFill>
            <a:prstDash val="solid"/>
            <a:round/>
            <a:headEnd len="med" w="med" type="none"/>
            <a:tailEnd len="med" w="med" type="triangle"/>
          </a:ln>
        </p:spPr>
      </p:cxnSp>
      <p:cxnSp>
        <p:nvCxnSpPr>
          <p:cNvPr id="4972" name="Google Shape;4972;p114"/>
          <p:cNvCxnSpPr>
            <a:stCxn id="4924" idx="0"/>
            <a:endCxn id="4961" idx="4"/>
          </p:cNvCxnSpPr>
          <p:nvPr/>
        </p:nvCxnSpPr>
        <p:spPr>
          <a:xfrm flipH="1" rot="10800000">
            <a:off x="17690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4973" name="Google Shape;4973;p114"/>
          <p:cNvCxnSpPr>
            <a:stCxn id="4925" idx="0"/>
            <a:endCxn id="4962" idx="4"/>
          </p:cNvCxnSpPr>
          <p:nvPr/>
        </p:nvCxnSpPr>
        <p:spPr>
          <a:xfrm flipH="1" rot="10800000">
            <a:off x="24618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4974" name="Google Shape;4974;p114"/>
          <p:cNvCxnSpPr>
            <a:stCxn id="4928" idx="0"/>
            <a:endCxn id="4963" idx="4"/>
          </p:cNvCxnSpPr>
          <p:nvPr/>
        </p:nvCxnSpPr>
        <p:spPr>
          <a:xfrm flipH="1" rot="10800000">
            <a:off x="31913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4975" name="Google Shape;4975;p114"/>
          <p:cNvCxnSpPr>
            <a:stCxn id="4929" idx="0"/>
            <a:endCxn id="4964" idx="4"/>
          </p:cNvCxnSpPr>
          <p:nvPr/>
        </p:nvCxnSpPr>
        <p:spPr>
          <a:xfrm flipH="1" rot="10800000">
            <a:off x="38842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4976" name="Google Shape;4976;p114"/>
          <p:cNvCxnSpPr>
            <a:stCxn id="4932" idx="0"/>
            <a:endCxn id="4965" idx="4"/>
          </p:cNvCxnSpPr>
          <p:nvPr/>
        </p:nvCxnSpPr>
        <p:spPr>
          <a:xfrm flipH="1" rot="10800000">
            <a:off x="46049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4977" name="Google Shape;4977;p114"/>
          <p:cNvCxnSpPr>
            <a:stCxn id="4933" idx="0"/>
            <a:endCxn id="4966" idx="4"/>
          </p:cNvCxnSpPr>
          <p:nvPr/>
        </p:nvCxnSpPr>
        <p:spPr>
          <a:xfrm flipH="1" rot="10800000">
            <a:off x="52977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4978" name="Google Shape;4978;p114"/>
          <p:cNvCxnSpPr>
            <a:stCxn id="4936" idx="0"/>
            <a:endCxn id="4967" idx="4"/>
          </p:cNvCxnSpPr>
          <p:nvPr/>
        </p:nvCxnSpPr>
        <p:spPr>
          <a:xfrm flipH="1" rot="10800000">
            <a:off x="60184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4979" name="Google Shape;4979;p114"/>
          <p:cNvCxnSpPr>
            <a:stCxn id="4961" idx="0"/>
            <a:endCxn id="4980" idx="4"/>
          </p:cNvCxnSpPr>
          <p:nvPr/>
        </p:nvCxnSpPr>
        <p:spPr>
          <a:xfrm flipH="1" rot="10800000">
            <a:off x="1773425" y="822438"/>
            <a:ext cx="3177900" cy="526800"/>
          </a:xfrm>
          <a:prstGeom prst="straightConnector1">
            <a:avLst/>
          </a:prstGeom>
          <a:noFill/>
          <a:ln cap="flat" cmpd="sng" w="9525">
            <a:solidFill>
              <a:srgbClr val="000000"/>
            </a:solidFill>
            <a:prstDash val="solid"/>
            <a:round/>
            <a:headEnd len="med" w="med" type="none"/>
            <a:tailEnd len="med" w="med" type="none"/>
          </a:ln>
        </p:spPr>
      </p:cxnSp>
      <p:cxnSp>
        <p:nvCxnSpPr>
          <p:cNvPr id="4981" name="Google Shape;4981;p114"/>
          <p:cNvCxnSpPr>
            <a:stCxn id="4962" idx="0"/>
            <a:endCxn id="4980" idx="4"/>
          </p:cNvCxnSpPr>
          <p:nvPr/>
        </p:nvCxnSpPr>
        <p:spPr>
          <a:xfrm flipH="1" rot="10800000">
            <a:off x="2466275" y="822438"/>
            <a:ext cx="2484900" cy="526800"/>
          </a:xfrm>
          <a:prstGeom prst="straightConnector1">
            <a:avLst/>
          </a:prstGeom>
          <a:noFill/>
          <a:ln cap="flat" cmpd="sng" w="9525">
            <a:solidFill>
              <a:srgbClr val="000000"/>
            </a:solidFill>
            <a:prstDash val="solid"/>
            <a:round/>
            <a:headEnd len="med" w="med" type="none"/>
            <a:tailEnd len="med" w="med" type="none"/>
          </a:ln>
        </p:spPr>
      </p:cxnSp>
      <p:cxnSp>
        <p:nvCxnSpPr>
          <p:cNvPr id="4982" name="Google Shape;4982;p114"/>
          <p:cNvCxnSpPr>
            <a:stCxn id="4963" idx="0"/>
            <a:endCxn id="4980" idx="4"/>
          </p:cNvCxnSpPr>
          <p:nvPr/>
        </p:nvCxnSpPr>
        <p:spPr>
          <a:xfrm flipH="1" rot="10800000">
            <a:off x="3195775" y="822438"/>
            <a:ext cx="1755600" cy="526800"/>
          </a:xfrm>
          <a:prstGeom prst="straightConnector1">
            <a:avLst/>
          </a:prstGeom>
          <a:noFill/>
          <a:ln cap="flat" cmpd="sng" w="9525">
            <a:solidFill>
              <a:srgbClr val="000000"/>
            </a:solidFill>
            <a:prstDash val="solid"/>
            <a:round/>
            <a:headEnd len="med" w="med" type="none"/>
            <a:tailEnd len="med" w="med" type="none"/>
          </a:ln>
        </p:spPr>
      </p:cxnSp>
      <p:cxnSp>
        <p:nvCxnSpPr>
          <p:cNvPr id="4983" name="Google Shape;4983;p114"/>
          <p:cNvCxnSpPr>
            <a:stCxn id="4964" idx="0"/>
            <a:endCxn id="4980" idx="4"/>
          </p:cNvCxnSpPr>
          <p:nvPr/>
        </p:nvCxnSpPr>
        <p:spPr>
          <a:xfrm flipH="1" rot="10800000">
            <a:off x="3888625" y="822438"/>
            <a:ext cx="1062600" cy="526800"/>
          </a:xfrm>
          <a:prstGeom prst="straightConnector1">
            <a:avLst/>
          </a:prstGeom>
          <a:noFill/>
          <a:ln cap="flat" cmpd="sng" w="9525">
            <a:solidFill>
              <a:srgbClr val="000000"/>
            </a:solidFill>
            <a:prstDash val="solid"/>
            <a:round/>
            <a:headEnd len="med" w="med" type="none"/>
            <a:tailEnd len="med" w="med" type="none"/>
          </a:ln>
        </p:spPr>
      </p:cxnSp>
      <p:cxnSp>
        <p:nvCxnSpPr>
          <p:cNvPr id="4984" name="Google Shape;4984;p114"/>
          <p:cNvCxnSpPr>
            <a:stCxn id="4965" idx="0"/>
            <a:endCxn id="4985" idx="4"/>
          </p:cNvCxnSpPr>
          <p:nvPr/>
        </p:nvCxnSpPr>
        <p:spPr>
          <a:xfrm flipH="1" rot="10800000">
            <a:off x="4609325" y="822438"/>
            <a:ext cx="342000" cy="526800"/>
          </a:xfrm>
          <a:prstGeom prst="straightConnector1">
            <a:avLst/>
          </a:prstGeom>
          <a:noFill/>
          <a:ln cap="flat" cmpd="sng" w="9525">
            <a:solidFill>
              <a:srgbClr val="000000"/>
            </a:solidFill>
            <a:prstDash val="solid"/>
            <a:round/>
            <a:headEnd len="med" w="med" type="none"/>
            <a:tailEnd len="med" w="med" type="none"/>
          </a:ln>
        </p:spPr>
      </p:cxnSp>
      <p:cxnSp>
        <p:nvCxnSpPr>
          <p:cNvPr id="4986" name="Google Shape;4986;p114"/>
          <p:cNvCxnSpPr>
            <a:stCxn id="4966" idx="0"/>
            <a:endCxn id="4980" idx="4"/>
          </p:cNvCxnSpPr>
          <p:nvPr/>
        </p:nvCxnSpPr>
        <p:spPr>
          <a:xfrm rot="10800000">
            <a:off x="4951175" y="822438"/>
            <a:ext cx="351000" cy="526800"/>
          </a:xfrm>
          <a:prstGeom prst="straightConnector1">
            <a:avLst/>
          </a:prstGeom>
          <a:noFill/>
          <a:ln cap="flat" cmpd="sng" w="9525">
            <a:solidFill>
              <a:srgbClr val="000000"/>
            </a:solidFill>
            <a:prstDash val="solid"/>
            <a:round/>
            <a:headEnd len="med" w="med" type="none"/>
            <a:tailEnd len="med" w="med" type="none"/>
          </a:ln>
        </p:spPr>
      </p:cxnSp>
      <p:cxnSp>
        <p:nvCxnSpPr>
          <p:cNvPr id="4987" name="Google Shape;4987;p114"/>
          <p:cNvCxnSpPr>
            <a:stCxn id="4967" idx="0"/>
            <a:endCxn id="4980" idx="4"/>
          </p:cNvCxnSpPr>
          <p:nvPr/>
        </p:nvCxnSpPr>
        <p:spPr>
          <a:xfrm rot="10800000">
            <a:off x="4951275" y="822438"/>
            <a:ext cx="1071600" cy="526800"/>
          </a:xfrm>
          <a:prstGeom prst="straightConnector1">
            <a:avLst/>
          </a:prstGeom>
          <a:noFill/>
          <a:ln cap="flat" cmpd="sng" w="9525">
            <a:solidFill>
              <a:srgbClr val="000000"/>
            </a:solidFill>
            <a:prstDash val="solid"/>
            <a:round/>
            <a:headEnd len="med" w="med" type="none"/>
            <a:tailEnd len="med" w="med" type="none"/>
          </a:ln>
        </p:spPr>
      </p:cxnSp>
      <p:cxnSp>
        <p:nvCxnSpPr>
          <p:cNvPr id="4988" name="Google Shape;4988;p114"/>
          <p:cNvCxnSpPr>
            <a:stCxn id="4914" idx="0"/>
            <a:endCxn id="4965" idx="2"/>
          </p:cNvCxnSpPr>
          <p:nvPr/>
        </p:nvCxnSpPr>
        <p:spPr>
          <a:xfrm flipH="1" rot="5400000">
            <a:off x="3909838" y="2052913"/>
            <a:ext cx="1242300" cy="155100"/>
          </a:xfrm>
          <a:prstGeom prst="curvedConnector4">
            <a:avLst>
              <a:gd fmla="val 31296" name="adj1"/>
              <a:gd fmla="val 253506" name="adj2"/>
            </a:avLst>
          </a:prstGeom>
          <a:noFill/>
          <a:ln cap="flat" cmpd="sng" w="9525">
            <a:solidFill>
              <a:srgbClr val="3D85C6"/>
            </a:solidFill>
            <a:prstDash val="solid"/>
            <a:round/>
            <a:headEnd len="med" w="med" type="none"/>
            <a:tailEnd len="med" w="med" type="triangle"/>
          </a:ln>
        </p:spPr>
      </p:cxnSp>
      <p:cxnSp>
        <p:nvCxnSpPr>
          <p:cNvPr id="4989" name="Google Shape;4989;p114"/>
          <p:cNvCxnSpPr>
            <a:stCxn id="4918" idx="0"/>
            <a:endCxn id="4966" idx="2"/>
          </p:cNvCxnSpPr>
          <p:nvPr/>
        </p:nvCxnSpPr>
        <p:spPr>
          <a:xfrm flipH="1" rot="5400000">
            <a:off x="460268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cxnSp>
        <p:nvCxnSpPr>
          <p:cNvPr id="4990" name="Google Shape;4990;p114"/>
          <p:cNvCxnSpPr>
            <a:stCxn id="4921" idx="0"/>
            <a:endCxn id="4967" idx="2"/>
          </p:cNvCxnSpPr>
          <p:nvPr/>
        </p:nvCxnSpPr>
        <p:spPr>
          <a:xfrm flipH="1" rot="5400000">
            <a:off x="5323388" y="2052913"/>
            <a:ext cx="1242300" cy="155100"/>
          </a:xfrm>
          <a:prstGeom prst="curvedConnector4">
            <a:avLst>
              <a:gd fmla="val 34966" name="adj1"/>
              <a:gd fmla="val 253506" name="adj2"/>
            </a:avLst>
          </a:prstGeom>
          <a:noFill/>
          <a:ln cap="flat" cmpd="sng" w="9525">
            <a:solidFill>
              <a:srgbClr val="3D85C6"/>
            </a:solidFill>
            <a:prstDash val="solid"/>
            <a:round/>
            <a:headEnd len="med" w="med" type="none"/>
            <a:tailEnd len="med" w="med" type="triangle"/>
          </a:ln>
        </p:spPr>
      </p:cxnSp>
      <p:pic>
        <p:nvPicPr>
          <p:cNvPr id="4991" name="Google Shape;4991;p114"/>
          <p:cNvPicPr preferRelativeResize="0"/>
          <p:nvPr/>
        </p:nvPicPr>
        <p:blipFill>
          <a:blip r:embed="rId5">
            <a:alphaModFix/>
          </a:blip>
          <a:stretch>
            <a:fillRect/>
          </a:stretch>
        </p:blipFill>
        <p:spPr>
          <a:xfrm>
            <a:off x="3108050" y="1410813"/>
            <a:ext cx="166650" cy="196950"/>
          </a:xfrm>
          <a:prstGeom prst="rect">
            <a:avLst/>
          </a:prstGeom>
          <a:noFill/>
          <a:ln>
            <a:noFill/>
          </a:ln>
        </p:spPr>
      </p:pic>
      <p:pic>
        <p:nvPicPr>
          <p:cNvPr id="4992" name="Google Shape;4992;p114"/>
          <p:cNvPicPr preferRelativeResize="0"/>
          <p:nvPr/>
        </p:nvPicPr>
        <p:blipFill>
          <a:blip r:embed="rId5">
            <a:alphaModFix/>
          </a:blip>
          <a:stretch>
            <a:fillRect/>
          </a:stretch>
        </p:blipFill>
        <p:spPr>
          <a:xfrm>
            <a:off x="3819225" y="1410813"/>
            <a:ext cx="166650" cy="196950"/>
          </a:xfrm>
          <a:prstGeom prst="rect">
            <a:avLst/>
          </a:prstGeom>
          <a:noFill/>
          <a:ln>
            <a:noFill/>
          </a:ln>
        </p:spPr>
      </p:pic>
      <p:pic>
        <p:nvPicPr>
          <p:cNvPr id="4993" name="Google Shape;4993;p114"/>
          <p:cNvPicPr preferRelativeResize="0"/>
          <p:nvPr/>
        </p:nvPicPr>
        <p:blipFill>
          <a:blip r:embed="rId5">
            <a:alphaModFix/>
          </a:blip>
          <a:stretch>
            <a:fillRect/>
          </a:stretch>
        </p:blipFill>
        <p:spPr>
          <a:xfrm>
            <a:off x="4526000" y="1410813"/>
            <a:ext cx="166650" cy="196950"/>
          </a:xfrm>
          <a:prstGeom prst="rect">
            <a:avLst/>
          </a:prstGeom>
          <a:noFill/>
          <a:ln>
            <a:noFill/>
          </a:ln>
        </p:spPr>
      </p:pic>
      <p:pic>
        <p:nvPicPr>
          <p:cNvPr id="4994" name="Google Shape;4994;p114"/>
          <p:cNvPicPr preferRelativeResize="0"/>
          <p:nvPr/>
        </p:nvPicPr>
        <p:blipFill>
          <a:blip r:embed="rId5">
            <a:alphaModFix/>
          </a:blip>
          <a:stretch>
            <a:fillRect/>
          </a:stretch>
        </p:blipFill>
        <p:spPr>
          <a:xfrm>
            <a:off x="5232775" y="1410813"/>
            <a:ext cx="166650" cy="196950"/>
          </a:xfrm>
          <a:prstGeom prst="rect">
            <a:avLst/>
          </a:prstGeom>
          <a:noFill/>
          <a:ln>
            <a:noFill/>
          </a:ln>
        </p:spPr>
      </p:pic>
      <p:pic>
        <p:nvPicPr>
          <p:cNvPr id="4995" name="Google Shape;4995;p114"/>
          <p:cNvPicPr preferRelativeResize="0"/>
          <p:nvPr/>
        </p:nvPicPr>
        <p:blipFill>
          <a:blip r:embed="rId5">
            <a:alphaModFix/>
          </a:blip>
          <a:stretch>
            <a:fillRect/>
          </a:stretch>
        </p:blipFill>
        <p:spPr>
          <a:xfrm>
            <a:off x="5939550" y="1410813"/>
            <a:ext cx="166650" cy="196950"/>
          </a:xfrm>
          <a:prstGeom prst="rect">
            <a:avLst/>
          </a:prstGeom>
          <a:noFill/>
          <a:ln>
            <a:noFill/>
          </a:ln>
        </p:spPr>
      </p:pic>
      <p:pic>
        <p:nvPicPr>
          <p:cNvPr id="4996" name="Google Shape;4996;p114"/>
          <p:cNvPicPr preferRelativeResize="0"/>
          <p:nvPr/>
        </p:nvPicPr>
        <p:blipFill>
          <a:blip r:embed="rId5">
            <a:alphaModFix/>
          </a:blip>
          <a:stretch>
            <a:fillRect/>
          </a:stretch>
        </p:blipFill>
        <p:spPr>
          <a:xfrm>
            <a:off x="2367212" y="1410813"/>
            <a:ext cx="166650" cy="196950"/>
          </a:xfrm>
          <a:prstGeom prst="rect">
            <a:avLst/>
          </a:prstGeom>
          <a:noFill/>
          <a:ln>
            <a:noFill/>
          </a:ln>
        </p:spPr>
      </p:pic>
      <p:pic>
        <p:nvPicPr>
          <p:cNvPr id="4997" name="Google Shape;4997;p114"/>
          <p:cNvPicPr preferRelativeResize="0"/>
          <p:nvPr/>
        </p:nvPicPr>
        <p:blipFill>
          <a:blip r:embed="rId5">
            <a:alphaModFix/>
          </a:blip>
          <a:stretch>
            <a:fillRect/>
          </a:stretch>
        </p:blipFill>
        <p:spPr>
          <a:xfrm>
            <a:off x="1694500" y="1410813"/>
            <a:ext cx="166650" cy="196950"/>
          </a:xfrm>
          <a:prstGeom prst="rect">
            <a:avLst/>
          </a:prstGeom>
          <a:noFill/>
          <a:ln>
            <a:noFill/>
          </a:ln>
        </p:spPr>
      </p:pic>
      <p:cxnSp>
        <p:nvCxnSpPr>
          <p:cNvPr id="4998" name="Google Shape;4998;p114"/>
          <p:cNvCxnSpPr>
            <a:endCxn id="4999" idx="2"/>
          </p:cNvCxnSpPr>
          <p:nvPr/>
        </p:nvCxnSpPr>
        <p:spPr>
          <a:xfrm>
            <a:off x="61659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5000" name="Google Shape;5000;p114"/>
          <p:cNvCxnSpPr>
            <a:stCxn id="5001" idx="0"/>
          </p:cNvCxnSpPr>
          <p:nvPr/>
        </p:nvCxnSpPr>
        <p:spPr>
          <a:xfrm flipH="1" rot="10800000">
            <a:off x="673152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999" name="Google Shape;4999;p114"/>
          <p:cNvSpPr/>
          <p:nvPr/>
        </p:nvSpPr>
        <p:spPr>
          <a:xfrm>
            <a:off x="65748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02" name="Google Shape;5002;p114"/>
          <p:cNvCxnSpPr/>
          <p:nvPr/>
        </p:nvCxnSpPr>
        <p:spPr>
          <a:xfrm flipH="1" rot="10800000">
            <a:off x="74243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5003" name="Google Shape;5003;p114"/>
          <p:cNvSpPr/>
          <p:nvPr/>
        </p:nvSpPr>
        <p:spPr>
          <a:xfrm>
            <a:off x="72677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04" name="Google Shape;5004;p114"/>
          <p:cNvCxnSpPr>
            <a:stCxn id="4999" idx="6"/>
            <a:endCxn id="5003" idx="2"/>
          </p:cNvCxnSpPr>
          <p:nvPr/>
        </p:nvCxnSpPr>
        <p:spPr>
          <a:xfrm>
            <a:off x="68865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5005" name="Google Shape;5005;p114"/>
          <p:cNvCxnSpPr>
            <a:stCxn id="5003" idx="6"/>
            <a:endCxn id="5006" idx="2"/>
          </p:cNvCxnSpPr>
          <p:nvPr/>
        </p:nvCxnSpPr>
        <p:spPr>
          <a:xfrm>
            <a:off x="75794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5007" name="Google Shape;5007;p114"/>
          <p:cNvCxnSpPr>
            <a:stCxn id="5008" idx="0"/>
          </p:cNvCxnSpPr>
          <p:nvPr/>
        </p:nvCxnSpPr>
        <p:spPr>
          <a:xfrm flipH="1" rot="10800000">
            <a:off x="814507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5006" name="Google Shape;5006;p114"/>
          <p:cNvSpPr/>
          <p:nvPr/>
        </p:nvSpPr>
        <p:spPr>
          <a:xfrm>
            <a:off x="79884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09" name="Google Shape;5009;p114"/>
          <p:cNvCxnSpPr>
            <a:endCxn id="5010" idx="2"/>
          </p:cNvCxnSpPr>
          <p:nvPr/>
        </p:nvCxnSpPr>
        <p:spPr>
          <a:xfrm>
            <a:off x="616238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5010" name="Google Shape;5010;p114"/>
          <p:cNvSpPr/>
          <p:nvPr/>
        </p:nvSpPr>
        <p:spPr>
          <a:xfrm>
            <a:off x="65712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011" name="Google Shape;5011;p114"/>
          <p:cNvSpPr/>
          <p:nvPr/>
        </p:nvSpPr>
        <p:spPr>
          <a:xfrm>
            <a:off x="72641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12" name="Google Shape;5012;p114"/>
          <p:cNvCxnSpPr>
            <a:stCxn id="5010" idx="6"/>
            <a:endCxn id="5011" idx="2"/>
          </p:cNvCxnSpPr>
          <p:nvPr/>
        </p:nvCxnSpPr>
        <p:spPr>
          <a:xfrm>
            <a:off x="68829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5013" name="Google Shape;5013;p114"/>
          <p:cNvCxnSpPr>
            <a:stCxn id="5011" idx="6"/>
            <a:endCxn id="5014" idx="2"/>
          </p:cNvCxnSpPr>
          <p:nvPr/>
        </p:nvCxnSpPr>
        <p:spPr>
          <a:xfrm>
            <a:off x="757583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5014" name="Google Shape;5014;p114"/>
          <p:cNvSpPr/>
          <p:nvPr/>
        </p:nvSpPr>
        <p:spPr>
          <a:xfrm>
            <a:off x="79848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15" name="Google Shape;5015;p114"/>
          <p:cNvCxnSpPr>
            <a:stCxn id="5001" idx="0"/>
            <a:endCxn id="5010" idx="6"/>
          </p:cNvCxnSpPr>
          <p:nvPr/>
        </p:nvCxnSpPr>
        <p:spPr>
          <a:xfrm rot="-5400000">
            <a:off x="6177238" y="2796838"/>
            <a:ext cx="1260000" cy="151500"/>
          </a:xfrm>
          <a:prstGeom prst="curvedConnector4">
            <a:avLst>
              <a:gd fmla="val 43649" name="adj1"/>
              <a:gd fmla="val 257178" name="adj2"/>
            </a:avLst>
          </a:prstGeom>
          <a:noFill/>
          <a:ln cap="flat" cmpd="sng" w="9525">
            <a:solidFill>
              <a:srgbClr val="CC0000"/>
            </a:solidFill>
            <a:prstDash val="solid"/>
            <a:round/>
            <a:headEnd len="med" w="med" type="none"/>
            <a:tailEnd len="med" w="med" type="triangle"/>
          </a:ln>
        </p:spPr>
      </p:cxnSp>
      <p:cxnSp>
        <p:nvCxnSpPr>
          <p:cNvPr id="5016" name="Google Shape;5016;p114"/>
          <p:cNvCxnSpPr>
            <a:stCxn id="5008" idx="0"/>
            <a:endCxn id="5014" idx="6"/>
          </p:cNvCxnSpPr>
          <p:nvPr/>
        </p:nvCxnSpPr>
        <p:spPr>
          <a:xfrm rot="-5400000">
            <a:off x="7590788" y="2796838"/>
            <a:ext cx="1260000" cy="151500"/>
          </a:xfrm>
          <a:prstGeom prst="curvedConnector4">
            <a:avLst>
              <a:gd fmla="val 43649" name="adj1"/>
              <a:gd fmla="val 257178" name="adj2"/>
            </a:avLst>
          </a:prstGeom>
          <a:noFill/>
          <a:ln cap="flat" cmpd="sng" w="9525">
            <a:solidFill>
              <a:srgbClr val="CC0000"/>
            </a:solidFill>
            <a:prstDash val="solid"/>
            <a:round/>
            <a:headEnd len="med" w="med" type="none"/>
            <a:tailEnd len="med" w="med" type="triangle"/>
          </a:ln>
        </p:spPr>
      </p:cxnSp>
      <p:cxnSp>
        <p:nvCxnSpPr>
          <p:cNvPr id="5017" name="Google Shape;5017;p114"/>
          <p:cNvCxnSpPr>
            <a:stCxn id="5018" idx="0"/>
            <a:endCxn id="5011" idx="6"/>
          </p:cNvCxnSpPr>
          <p:nvPr/>
        </p:nvCxnSpPr>
        <p:spPr>
          <a:xfrm rot="-5400000">
            <a:off x="6869788" y="2796538"/>
            <a:ext cx="1260000" cy="152100"/>
          </a:xfrm>
          <a:prstGeom prst="curvedConnector4">
            <a:avLst>
              <a:gd fmla="val 43649" name="adj1"/>
              <a:gd fmla="val 256558" name="adj2"/>
            </a:avLst>
          </a:prstGeom>
          <a:noFill/>
          <a:ln cap="flat" cmpd="sng" w="9525">
            <a:solidFill>
              <a:srgbClr val="CC0000"/>
            </a:solidFill>
            <a:prstDash val="solid"/>
            <a:round/>
            <a:headEnd len="med" w="med" type="none"/>
            <a:tailEnd len="med" w="med" type="triangle"/>
          </a:ln>
        </p:spPr>
      </p:cxnSp>
      <p:pic>
        <p:nvPicPr>
          <p:cNvPr id="5019" name="Google Shape;5019;p114"/>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5020" name="Google Shape;5020;p114"/>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5021" name="Google Shape;5021;p114"/>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5022" name="Google Shape;5022;p114"/>
          <p:cNvPicPr preferRelativeResize="0"/>
          <p:nvPr/>
        </p:nvPicPr>
        <p:blipFill>
          <a:blip r:embed="rId4">
            <a:alphaModFix/>
          </a:blip>
          <a:stretch>
            <a:fillRect/>
          </a:stretch>
        </p:blipFill>
        <p:spPr>
          <a:xfrm>
            <a:off x="6643762" y="2144113"/>
            <a:ext cx="166650" cy="196950"/>
          </a:xfrm>
          <a:prstGeom prst="rect">
            <a:avLst/>
          </a:prstGeom>
          <a:noFill/>
          <a:ln>
            <a:noFill/>
          </a:ln>
        </p:spPr>
      </p:pic>
      <p:pic>
        <p:nvPicPr>
          <p:cNvPr id="5023" name="Google Shape;5023;p114"/>
          <p:cNvPicPr preferRelativeResize="0"/>
          <p:nvPr/>
        </p:nvPicPr>
        <p:blipFill>
          <a:blip r:embed="rId4">
            <a:alphaModFix/>
          </a:blip>
          <a:stretch>
            <a:fillRect/>
          </a:stretch>
        </p:blipFill>
        <p:spPr>
          <a:xfrm>
            <a:off x="7336587" y="2144113"/>
            <a:ext cx="166650" cy="196950"/>
          </a:xfrm>
          <a:prstGeom prst="rect">
            <a:avLst/>
          </a:prstGeom>
          <a:noFill/>
          <a:ln cap="flat" cmpd="sng" w="9525">
            <a:solidFill>
              <a:schemeClr val="lt1"/>
            </a:solidFill>
            <a:prstDash val="solid"/>
            <a:round/>
            <a:headEnd len="sm" w="sm" type="none"/>
            <a:tailEnd len="sm" w="sm" type="none"/>
          </a:ln>
        </p:spPr>
      </p:pic>
      <p:pic>
        <p:nvPicPr>
          <p:cNvPr id="5024" name="Google Shape;5024;p114"/>
          <p:cNvPicPr preferRelativeResize="0"/>
          <p:nvPr/>
        </p:nvPicPr>
        <p:blipFill>
          <a:blip r:embed="rId4">
            <a:alphaModFix/>
          </a:blip>
          <a:stretch>
            <a:fillRect/>
          </a:stretch>
        </p:blipFill>
        <p:spPr>
          <a:xfrm>
            <a:off x="8057337" y="2144113"/>
            <a:ext cx="166650" cy="196950"/>
          </a:xfrm>
          <a:prstGeom prst="rect">
            <a:avLst/>
          </a:prstGeom>
          <a:noFill/>
          <a:ln>
            <a:noFill/>
          </a:ln>
        </p:spPr>
      </p:pic>
      <p:sp>
        <p:nvSpPr>
          <p:cNvPr id="5025" name="Google Shape;5025;p114"/>
          <p:cNvSpPr/>
          <p:nvPr/>
        </p:nvSpPr>
        <p:spPr>
          <a:xfrm>
            <a:off x="65756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026" name="Google Shape;5026;p114"/>
          <p:cNvSpPr/>
          <p:nvPr/>
        </p:nvSpPr>
        <p:spPr>
          <a:xfrm>
            <a:off x="72685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027" name="Google Shape;5027;p114"/>
          <p:cNvSpPr/>
          <p:nvPr/>
        </p:nvSpPr>
        <p:spPr>
          <a:xfrm>
            <a:off x="79892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5028" name="Google Shape;5028;p114"/>
          <p:cNvCxnSpPr>
            <a:stCxn id="5010" idx="0"/>
            <a:endCxn id="5025" idx="4"/>
          </p:cNvCxnSpPr>
          <p:nvPr/>
        </p:nvCxnSpPr>
        <p:spPr>
          <a:xfrm flipH="1" rot="10800000">
            <a:off x="67271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5029" name="Google Shape;5029;p114"/>
          <p:cNvCxnSpPr>
            <a:stCxn id="5011" idx="0"/>
            <a:endCxn id="5026" idx="4"/>
          </p:cNvCxnSpPr>
          <p:nvPr/>
        </p:nvCxnSpPr>
        <p:spPr>
          <a:xfrm flipH="1" rot="10800000">
            <a:off x="74199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5030" name="Google Shape;5030;p114"/>
          <p:cNvCxnSpPr>
            <a:stCxn id="5027" idx="0"/>
            <a:endCxn id="4980" idx="4"/>
          </p:cNvCxnSpPr>
          <p:nvPr/>
        </p:nvCxnSpPr>
        <p:spPr>
          <a:xfrm rot="10800000">
            <a:off x="4951275" y="822438"/>
            <a:ext cx="3193800" cy="526800"/>
          </a:xfrm>
          <a:prstGeom prst="straightConnector1">
            <a:avLst/>
          </a:prstGeom>
          <a:noFill/>
          <a:ln cap="flat" cmpd="sng" w="9525">
            <a:solidFill>
              <a:srgbClr val="000000"/>
            </a:solidFill>
            <a:prstDash val="solid"/>
            <a:round/>
            <a:headEnd len="med" w="med" type="none"/>
            <a:tailEnd len="med" w="med" type="none"/>
          </a:ln>
        </p:spPr>
      </p:cxnSp>
      <p:cxnSp>
        <p:nvCxnSpPr>
          <p:cNvPr id="5031" name="Google Shape;5031;p114"/>
          <p:cNvCxnSpPr>
            <a:stCxn id="5014" idx="0"/>
            <a:endCxn id="5027" idx="4"/>
          </p:cNvCxnSpPr>
          <p:nvPr/>
        </p:nvCxnSpPr>
        <p:spPr>
          <a:xfrm flipH="1" rot="10800000">
            <a:off x="81406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5032" name="Google Shape;5032;p114"/>
          <p:cNvCxnSpPr>
            <a:stCxn id="5025" idx="0"/>
            <a:endCxn id="4980" idx="4"/>
          </p:cNvCxnSpPr>
          <p:nvPr/>
        </p:nvCxnSpPr>
        <p:spPr>
          <a:xfrm rot="10800000">
            <a:off x="4951325" y="822438"/>
            <a:ext cx="1780200" cy="526800"/>
          </a:xfrm>
          <a:prstGeom prst="straightConnector1">
            <a:avLst/>
          </a:prstGeom>
          <a:noFill/>
          <a:ln cap="flat" cmpd="sng" w="9525">
            <a:solidFill>
              <a:srgbClr val="000000"/>
            </a:solidFill>
            <a:prstDash val="solid"/>
            <a:round/>
            <a:headEnd len="med" w="med" type="none"/>
            <a:tailEnd len="med" w="med" type="none"/>
          </a:ln>
        </p:spPr>
      </p:cxnSp>
      <p:cxnSp>
        <p:nvCxnSpPr>
          <p:cNvPr id="5033" name="Google Shape;5033;p114"/>
          <p:cNvCxnSpPr>
            <a:stCxn id="5026" idx="0"/>
            <a:endCxn id="4980" idx="4"/>
          </p:cNvCxnSpPr>
          <p:nvPr/>
        </p:nvCxnSpPr>
        <p:spPr>
          <a:xfrm rot="10800000">
            <a:off x="4951175" y="822438"/>
            <a:ext cx="2473200" cy="526800"/>
          </a:xfrm>
          <a:prstGeom prst="straightConnector1">
            <a:avLst/>
          </a:prstGeom>
          <a:noFill/>
          <a:ln cap="flat" cmpd="sng" w="9525">
            <a:solidFill>
              <a:srgbClr val="000000"/>
            </a:solidFill>
            <a:prstDash val="solid"/>
            <a:round/>
            <a:headEnd len="med" w="med" type="none"/>
            <a:tailEnd len="med" w="med" type="none"/>
          </a:ln>
        </p:spPr>
      </p:cxnSp>
      <p:cxnSp>
        <p:nvCxnSpPr>
          <p:cNvPr id="5034" name="Google Shape;5034;p114"/>
          <p:cNvCxnSpPr>
            <a:stCxn id="4999" idx="0"/>
            <a:endCxn id="5025" idx="2"/>
          </p:cNvCxnSpPr>
          <p:nvPr/>
        </p:nvCxnSpPr>
        <p:spPr>
          <a:xfrm flipH="1" rot="5400000">
            <a:off x="603203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cxnSp>
        <p:nvCxnSpPr>
          <p:cNvPr id="5035" name="Google Shape;5035;p114"/>
          <p:cNvCxnSpPr>
            <a:stCxn id="5003" idx="0"/>
            <a:endCxn id="5026" idx="2"/>
          </p:cNvCxnSpPr>
          <p:nvPr/>
        </p:nvCxnSpPr>
        <p:spPr>
          <a:xfrm flipH="1" rot="5400000">
            <a:off x="6724888" y="2052913"/>
            <a:ext cx="1242300" cy="155100"/>
          </a:xfrm>
          <a:prstGeom prst="curvedConnector4">
            <a:avLst>
              <a:gd fmla="val 33131" name="adj1"/>
              <a:gd fmla="val 253506" name="adj2"/>
            </a:avLst>
          </a:prstGeom>
          <a:noFill/>
          <a:ln cap="flat" cmpd="sng" w="9525">
            <a:solidFill>
              <a:srgbClr val="3D85C6"/>
            </a:solidFill>
            <a:prstDash val="solid"/>
            <a:round/>
            <a:headEnd len="med" w="med" type="none"/>
            <a:tailEnd len="med" w="med" type="triangle"/>
          </a:ln>
        </p:spPr>
      </p:cxnSp>
      <p:cxnSp>
        <p:nvCxnSpPr>
          <p:cNvPr id="5036" name="Google Shape;5036;p114"/>
          <p:cNvCxnSpPr>
            <a:stCxn id="5006" idx="0"/>
            <a:endCxn id="5027" idx="2"/>
          </p:cNvCxnSpPr>
          <p:nvPr/>
        </p:nvCxnSpPr>
        <p:spPr>
          <a:xfrm flipH="1" rot="5400000">
            <a:off x="744558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pic>
        <p:nvPicPr>
          <p:cNvPr id="5037" name="Google Shape;5037;p114"/>
          <p:cNvPicPr preferRelativeResize="0"/>
          <p:nvPr/>
        </p:nvPicPr>
        <p:blipFill>
          <a:blip r:embed="rId5">
            <a:alphaModFix/>
          </a:blip>
          <a:stretch>
            <a:fillRect/>
          </a:stretch>
        </p:blipFill>
        <p:spPr>
          <a:xfrm>
            <a:off x="6648200" y="1410813"/>
            <a:ext cx="166650" cy="196950"/>
          </a:xfrm>
          <a:prstGeom prst="rect">
            <a:avLst/>
          </a:prstGeom>
          <a:noFill/>
          <a:ln>
            <a:noFill/>
          </a:ln>
        </p:spPr>
      </p:pic>
      <p:pic>
        <p:nvPicPr>
          <p:cNvPr id="5038" name="Google Shape;5038;p114"/>
          <p:cNvPicPr preferRelativeResize="0"/>
          <p:nvPr/>
        </p:nvPicPr>
        <p:blipFill>
          <a:blip r:embed="rId5">
            <a:alphaModFix/>
          </a:blip>
          <a:stretch>
            <a:fillRect/>
          </a:stretch>
        </p:blipFill>
        <p:spPr>
          <a:xfrm>
            <a:off x="7354975" y="1410813"/>
            <a:ext cx="166650" cy="196950"/>
          </a:xfrm>
          <a:prstGeom prst="rect">
            <a:avLst/>
          </a:prstGeom>
          <a:noFill/>
          <a:ln>
            <a:noFill/>
          </a:ln>
        </p:spPr>
      </p:pic>
      <p:pic>
        <p:nvPicPr>
          <p:cNvPr id="5039" name="Google Shape;5039;p114"/>
          <p:cNvPicPr preferRelativeResize="0"/>
          <p:nvPr/>
        </p:nvPicPr>
        <p:blipFill>
          <a:blip r:embed="rId5">
            <a:alphaModFix/>
          </a:blip>
          <a:stretch>
            <a:fillRect/>
          </a:stretch>
        </p:blipFill>
        <p:spPr>
          <a:xfrm>
            <a:off x="8061750" y="1410813"/>
            <a:ext cx="166650" cy="196950"/>
          </a:xfrm>
          <a:prstGeom prst="rect">
            <a:avLst/>
          </a:prstGeom>
          <a:noFill/>
          <a:ln>
            <a:noFill/>
          </a:ln>
        </p:spPr>
      </p:pic>
      <p:sp>
        <p:nvSpPr>
          <p:cNvPr id="5040" name="Google Shape;5040;p114"/>
          <p:cNvSpPr txBox="1"/>
          <p:nvPr/>
        </p:nvSpPr>
        <p:spPr>
          <a:xfrm>
            <a:off x="779550" y="2263650"/>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 </a:t>
            </a: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 </a:t>
            </a:r>
            <a:endParaRPr>
              <a:latin typeface="Times New Roman"/>
              <a:ea typeface="Times New Roman"/>
              <a:cs typeface="Times New Roman"/>
              <a:sym typeface="Times New Roman"/>
            </a:endParaRPr>
          </a:p>
        </p:txBody>
      </p:sp>
      <p:sp>
        <p:nvSpPr>
          <p:cNvPr id="5041" name="Google Shape;5041;p114"/>
          <p:cNvSpPr txBox="1"/>
          <p:nvPr/>
        </p:nvSpPr>
        <p:spPr>
          <a:xfrm>
            <a:off x="2474325" y="502300"/>
            <a:ext cx="1047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5042" name="Google Shape;5042;p114"/>
          <p:cNvSpPr txBox="1"/>
          <p:nvPr/>
        </p:nvSpPr>
        <p:spPr>
          <a:xfrm>
            <a:off x="896850" y="3578488"/>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a:t>
            </a:r>
            <a:endParaRPr>
              <a:latin typeface="Times New Roman"/>
              <a:ea typeface="Times New Roman"/>
              <a:cs typeface="Times New Roman"/>
              <a:sym typeface="Times New Roman"/>
            </a:endParaRPr>
          </a:p>
        </p:txBody>
      </p:sp>
      <p:sp>
        <p:nvSpPr>
          <p:cNvPr id="4980" name="Google Shape;4980;p114"/>
          <p:cNvSpPr/>
          <p:nvPr/>
        </p:nvSpPr>
        <p:spPr>
          <a:xfrm>
            <a:off x="4795450" y="502288"/>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043" name="Google Shape;5043;p114"/>
          <p:cNvSpPr/>
          <p:nvPr/>
        </p:nvSpPr>
        <p:spPr>
          <a:xfrm>
            <a:off x="2291038"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14"/>
          <p:cNvSpPr txBox="1"/>
          <p:nvPr/>
        </p:nvSpPr>
        <p:spPr>
          <a:xfrm>
            <a:off x="2298313"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045" name="Google Shape;5045;p114"/>
          <p:cNvSpPr/>
          <p:nvPr/>
        </p:nvSpPr>
        <p:spPr>
          <a:xfrm>
            <a:off x="303187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14"/>
          <p:cNvSpPr txBox="1"/>
          <p:nvPr/>
        </p:nvSpPr>
        <p:spPr>
          <a:xfrm>
            <a:off x="3039150"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047" name="Google Shape;5047;p114"/>
          <p:cNvSpPr/>
          <p:nvPr/>
        </p:nvSpPr>
        <p:spPr>
          <a:xfrm>
            <a:off x="3745538"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14"/>
          <p:cNvSpPr txBox="1"/>
          <p:nvPr/>
        </p:nvSpPr>
        <p:spPr>
          <a:xfrm>
            <a:off x="3752813"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049" name="Google Shape;5049;p114"/>
          <p:cNvSpPr/>
          <p:nvPr/>
        </p:nvSpPr>
        <p:spPr>
          <a:xfrm>
            <a:off x="4419000"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14"/>
          <p:cNvSpPr txBox="1"/>
          <p:nvPr/>
        </p:nvSpPr>
        <p:spPr>
          <a:xfrm>
            <a:off x="4426275"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051" name="Google Shape;5051;p114"/>
          <p:cNvSpPr/>
          <p:nvPr/>
        </p:nvSpPr>
        <p:spPr>
          <a:xfrm>
            <a:off x="5159838"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14"/>
          <p:cNvSpPr txBox="1"/>
          <p:nvPr/>
        </p:nvSpPr>
        <p:spPr>
          <a:xfrm>
            <a:off x="5167113"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053" name="Google Shape;5053;p114"/>
          <p:cNvSpPr/>
          <p:nvPr/>
        </p:nvSpPr>
        <p:spPr>
          <a:xfrm>
            <a:off x="585017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14"/>
          <p:cNvSpPr txBox="1"/>
          <p:nvPr/>
        </p:nvSpPr>
        <p:spPr>
          <a:xfrm>
            <a:off x="5857450"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055" name="Google Shape;5055;p114"/>
          <p:cNvSpPr/>
          <p:nvPr/>
        </p:nvSpPr>
        <p:spPr>
          <a:xfrm>
            <a:off x="6563838"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14"/>
          <p:cNvSpPr txBox="1"/>
          <p:nvPr/>
        </p:nvSpPr>
        <p:spPr>
          <a:xfrm>
            <a:off x="6571113"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057" name="Google Shape;5057;p114"/>
          <p:cNvSpPr/>
          <p:nvPr/>
        </p:nvSpPr>
        <p:spPr>
          <a:xfrm>
            <a:off x="7237300"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14"/>
          <p:cNvSpPr txBox="1"/>
          <p:nvPr/>
        </p:nvSpPr>
        <p:spPr>
          <a:xfrm>
            <a:off x="7244575"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059" name="Google Shape;5059;p114"/>
          <p:cNvSpPr/>
          <p:nvPr/>
        </p:nvSpPr>
        <p:spPr>
          <a:xfrm>
            <a:off x="7978138"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14"/>
          <p:cNvSpPr txBox="1"/>
          <p:nvPr/>
        </p:nvSpPr>
        <p:spPr>
          <a:xfrm>
            <a:off x="7985413"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4" name="Shape 5064"/>
        <p:cNvGrpSpPr/>
        <p:nvPr/>
      </p:nvGrpSpPr>
      <p:grpSpPr>
        <a:xfrm>
          <a:off x="0" y="0"/>
          <a:ext cx="0" cy="0"/>
          <a:chOff x="0" y="0"/>
          <a:chExt cx="0" cy="0"/>
        </a:xfrm>
      </p:grpSpPr>
      <p:cxnSp>
        <p:nvCxnSpPr>
          <p:cNvPr id="5065" name="Google Shape;5065;p115"/>
          <p:cNvCxnSpPr>
            <a:stCxn id="5066" idx="0"/>
            <a:endCxn id="5067" idx="4"/>
          </p:cNvCxnSpPr>
          <p:nvPr/>
        </p:nvCxnSpPr>
        <p:spPr>
          <a:xfrm flipH="1" rot="10800000">
            <a:off x="17488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5066" name="Google Shape;5066;p115"/>
          <p:cNvSpPr/>
          <p:nvPr/>
        </p:nvSpPr>
        <p:spPr>
          <a:xfrm>
            <a:off x="15930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15"/>
          <p:cNvSpPr/>
          <p:nvPr/>
        </p:nvSpPr>
        <p:spPr>
          <a:xfrm>
            <a:off x="228510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15"/>
          <p:cNvSpPr txBox="1"/>
          <p:nvPr/>
        </p:nvSpPr>
        <p:spPr>
          <a:xfrm>
            <a:off x="1464725" y="4001768"/>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5067" name="Google Shape;5067;p115"/>
          <p:cNvSpPr/>
          <p:nvPr/>
        </p:nvSpPr>
        <p:spPr>
          <a:xfrm>
            <a:off x="16002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0" name="Google Shape;5070;p115"/>
          <p:cNvCxnSpPr>
            <a:stCxn id="5068" idx="0"/>
          </p:cNvCxnSpPr>
          <p:nvPr/>
        </p:nvCxnSpPr>
        <p:spPr>
          <a:xfrm flipH="1" rot="10800000">
            <a:off x="2440950" y="3294702"/>
            <a:ext cx="14400" cy="486900"/>
          </a:xfrm>
          <a:prstGeom prst="straightConnector1">
            <a:avLst/>
          </a:prstGeom>
          <a:noFill/>
          <a:ln cap="flat" cmpd="sng" w="9525">
            <a:solidFill>
              <a:srgbClr val="3D85C6"/>
            </a:solidFill>
            <a:prstDash val="solid"/>
            <a:round/>
            <a:headEnd len="med" w="med" type="none"/>
            <a:tailEnd len="med" w="med" type="triangle"/>
          </a:ln>
        </p:spPr>
      </p:cxnSp>
      <p:sp>
        <p:nvSpPr>
          <p:cNvPr id="5071" name="Google Shape;5071;p115"/>
          <p:cNvSpPr/>
          <p:nvPr/>
        </p:nvSpPr>
        <p:spPr>
          <a:xfrm>
            <a:off x="22931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72" name="Google Shape;5072;p115"/>
          <p:cNvCxnSpPr>
            <a:stCxn id="5067" idx="6"/>
            <a:endCxn id="5071" idx="2"/>
          </p:cNvCxnSpPr>
          <p:nvPr/>
        </p:nvCxnSpPr>
        <p:spPr>
          <a:xfrm>
            <a:off x="19119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5073" name="Google Shape;5073;p115"/>
          <p:cNvCxnSpPr>
            <a:stCxn id="5071" idx="6"/>
            <a:endCxn id="5074" idx="2"/>
          </p:cNvCxnSpPr>
          <p:nvPr/>
        </p:nvCxnSpPr>
        <p:spPr>
          <a:xfrm>
            <a:off x="2604838" y="3134563"/>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5075" name="Google Shape;5075;p115"/>
          <p:cNvCxnSpPr>
            <a:stCxn id="5076" idx="0"/>
            <a:endCxn id="5074" idx="4"/>
          </p:cNvCxnSpPr>
          <p:nvPr/>
        </p:nvCxnSpPr>
        <p:spPr>
          <a:xfrm flipH="1" rot="10800000">
            <a:off x="31712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5076" name="Google Shape;5076;p115"/>
          <p:cNvSpPr/>
          <p:nvPr/>
        </p:nvSpPr>
        <p:spPr>
          <a:xfrm>
            <a:off x="30153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15"/>
          <p:cNvSpPr/>
          <p:nvPr/>
        </p:nvSpPr>
        <p:spPr>
          <a:xfrm>
            <a:off x="370745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15"/>
          <p:cNvSpPr/>
          <p:nvPr/>
        </p:nvSpPr>
        <p:spPr>
          <a:xfrm>
            <a:off x="30226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78" name="Google Shape;5078;p115"/>
          <p:cNvCxnSpPr>
            <a:stCxn id="5077" idx="0"/>
            <a:endCxn id="5079" idx="4"/>
          </p:cNvCxnSpPr>
          <p:nvPr/>
        </p:nvCxnSpPr>
        <p:spPr>
          <a:xfrm flipH="1" rot="10800000">
            <a:off x="3863300" y="3294702"/>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5079" name="Google Shape;5079;p115"/>
          <p:cNvSpPr/>
          <p:nvPr/>
        </p:nvSpPr>
        <p:spPr>
          <a:xfrm>
            <a:off x="37154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80" name="Google Shape;5080;p115"/>
          <p:cNvCxnSpPr>
            <a:stCxn id="5074" idx="6"/>
            <a:endCxn id="5079" idx="2"/>
          </p:cNvCxnSpPr>
          <p:nvPr/>
        </p:nvCxnSpPr>
        <p:spPr>
          <a:xfrm>
            <a:off x="333433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5081" name="Google Shape;5081;p115"/>
          <p:cNvCxnSpPr>
            <a:stCxn id="5079" idx="6"/>
            <a:endCxn id="5082" idx="2"/>
          </p:cNvCxnSpPr>
          <p:nvPr/>
        </p:nvCxnSpPr>
        <p:spPr>
          <a:xfrm>
            <a:off x="402718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5083" name="Google Shape;5083;p115"/>
          <p:cNvCxnSpPr>
            <a:stCxn id="5084" idx="0"/>
            <a:endCxn id="5082" idx="4"/>
          </p:cNvCxnSpPr>
          <p:nvPr/>
        </p:nvCxnSpPr>
        <p:spPr>
          <a:xfrm flipH="1" rot="10800000">
            <a:off x="45847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5084" name="Google Shape;5084;p115"/>
          <p:cNvSpPr/>
          <p:nvPr/>
        </p:nvSpPr>
        <p:spPr>
          <a:xfrm>
            <a:off x="44289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15"/>
          <p:cNvSpPr/>
          <p:nvPr/>
        </p:nvSpPr>
        <p:spPr>
          <a:xfrm>
            <a:off x="512100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15"/>
          <p:cNvSpPr/>
          <p:nvPr/>
        </p:nvSpPr>
        <p:spPr>
          <a:xfrm>
            <a:off x="44361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86" name="Google Shape;5086;p115"/>
          <p:cNvCxnSpPr>
            <a:stCxn id="5085" idx="0"/>
            <a:endCxn id="5087" idx="4"/>
          </p:cNvCxnSpPr>
          <p:nvPr/>
        </p:nvCxnSpPr>
        <p:spPr>
          <a:xfrm flipH="1" rot="10800000">
            <a:off x="5276850" y="3294702"/>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5087" name="Google Shape;5087;p115"/>
          <p:cNvSpPr/>
          <p:nvPr/>
        </p:nvSpPr>
        <p:spPr>
          <a:xfrm>
            <a:off x="51290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88" name="Google Shape;5088;p115"/>
          <p:cNvCxnSpPr>
            <a:stCxn id="5082" idx="6"/>
            <a:endCxn id="5087" idx="2"/>
          </p:cNvCxnSpPr>
          <p:nvPr/>
        </p:nvCxnSpPr>
        <p:spPr>
          <a:xfrm>
            <a:off x="47478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5089" name="Google Shape;5089;p115"/>
          <p:cNvCxnSpPr>
            <a:stCxn id="5087" idx="6"/>
            <a:endCxn id="5090" idx="2"/>
          </p:cNvCxnSpPr>
          <p:nvPr/>
        </p:nvCxnSpPr>
        <p:spPr>
          <a:xfrm>
            <a:off x="544073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5091" name="Google Shape;5091;p115"/>
          <p:cNvCxnSpPr>
            <a:stCxn id="5092" idx="0"/>
            <a:endCxn id="5090" idx="4"/>
          </p:cNvCxnSpPr>
          <p:nvPr/>
        </p:nvCxnSpPr>
        <p:spPr>
          <a:xfrm flipH="1" rot="10800000">
            <a:off x="59983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5092" name="Google Shape;5092;p115"/>
          <p:cNvSpPr/>
          <p:nvPr/>
        </p:nvSpPr>
        <p:spPr>
          <a:xfrm>
            <a:off x="58424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15"/>
          <p:cNvSpPr/>
          <p:nvPr/>
        </p:nvSpPr>
        <p:spPr>
          <a:xfrm>
            <a:off x="58497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093" name="Google Shape;5093;p115"/>
          <p:cNvSpPr/>
          <p:nvPr/>
        </p:nvSpPr>
        <p:spPr>
          <a:xfrm>
            <a:off x="16072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094" name="Google Shape;5094;p115"/>
          <p:cNvSpPr/>
          <p:nvPr/>
        </p:nvSpPr>
        <p:spPr>
          <a:xfrm>
            <a:off x="23001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95" name="Google Shape;5095;p115"/>
          <p:cNvCxnSpPr>
            <a:stCxn id="5093" idx="6"/>
            <a:endCxn id="5094" idx="2"/>
          </p:cNvCxnSpPr>
          <p:nvPr/>
        </p:nvCxnSpPr>
        <p:spPr>
          <a:xfrm>
            <a:off x="19189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5096" name="Google Shape;5096;p115"/>
          <p:cNvCxnSpPr>
            <a:stCxn id="5094" idx="6"/>
            <a:endCxn id="5097" idx="2"/>
          </p:cNvCxnSpPr>
          <p:nvPr/>
        </p:nvCxnSpPr>
        <p:spPr>
          <a:xfrm>
            <a:off x="2611838" y="2427413"/>
            <a:ext cx="417900" cy="0"/>
          </a:xfrm>
          <a:prstGeom prst="straightConnector1">
            <a:avLst/>
          </a:prstGeom>
          <a:noFill/>
          <a:ln cap="flat" cmpd="sng" w="9525">
            <a:solidFill>
              <a:srgbClr val="CC0000"/>
            </a:solidFill>
            <a:prstDash val="solid"/>
            <a:round/>
            <a:headEnd len="med" w="med" type="triangle"/>
            <a:tailEnd len="med" w="med" type="none"/>
          </a:ln>
        </p:spPr>
      </p:cxnSp>
      <p:sp>
        <p:nvSpPr>
          <p:cNvPr id="5097" name="Google Shape;5097;p115"/>
          <p:cNvSpPr/>
          <p:nvPr/>
        </p:nvSpPr>
        <p:spPr>
          <a:xfrm>
            <a:off x="30296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098" name="Google Shape;5098;p115"/>
          <p:cNvSpPr/>
          <p:nvPr/>
        </p:nvSpPr>
        <p:spPr>
          <a:xfrm>
            <a:off x="37224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099" name="Google Shape;5099;p115"/>
          <p:cNvCxnSpPr>
            <a:stCxn id="5097" idx="6"/>
            <a:endCxn id="5098" idx="2"/>
          </p:cNvCxnSpPr>
          <p:nvPr/>
        </p:nvCxnSpPr>
        <p:spPr>
          <a:xfrm>
            <a:off x="3341338" y="2427413"/>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5100" name="Google Shape;5100;p115"/>
          <p:cNvCxnSpPr>
            <a:stCxn id="5098" idx="6"/>
            <a:endCxn id="5101" idx="2"/>
          </p:cNvCxnSpPr>
          <p:nvPr/>
        </p:nvCxnSpPr>
        <p:spPr>
          <a:xfrm>
            <a:off x="403418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5101" name="Google Shape;5101;p115"/>
          <p:cNvSpPr/>
          <p:nvPr/>
        </p:nvSpPr>
        <p:spPr>
          <a:xfrm>
            <a:off x="44431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02" name="Google Shape;5102;p115"/>
          <p:cNvSpPr/>
          <p:nvPr/>
        </p:nvSpPr>
        <p:spPr>
          <a:xfrm>
            <a:off x="51360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103" name="Google Shape;5103;p115"/>
          <p:cNvCxnSpPr>
            <a:stCxn id="5101" idx="6"/>
            <a:endCxn id="5102" idx="2"/>
          </p:cNvCxnSpPr>
          <p:nvPr/>
        </p:nvCxnSpPr>
        <p:spPr>
          <a:xfrm>
            <a:off x="47548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5104" name="Google Shape;5104;p115"/>
          <p:cNvCxnSpPr>
            <a:stCxn id="5102" idx="6"/>
            <a:endCxn id="5105" idx="2"/>
          </p:cNvCxnSpPr>
          <p:nvPr/>
        </p:nvCxnSpPr>
        <p:spPr>
          <a:xfrm>
            <a:off x="544773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5105" name="Google Shape;5105;p115"/>
          <p:cNvSpPr/>
          <p:nvPr/>
        </p:nvSpPr>
        <p:spPr>
          <a:xfrm>
            <a:off x="58567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106" name="Google Shape;5106;p115"/>
          <p:cNvCxnSpPr>
            <a:stCxn id="5066" idx="0"/>
            <a:endCxn id="5093" idx="6"/>
          </p:cNvCxnSpPr>
          <p:nvPr/>
        </p:nvCxnSpPr>
        <p:spPr>
          <a:xfrm rot="-5400000">
            <a:off x="11568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5107" name="Google Shape;5107;p115"/>
          <p:cNvCxnSpPr>
            <a:stCxn id="5068" idx="0"/>
            <a:endCxn id="5094" idx="6"/>
          </p:cNvCxnSpPr>
          <p:nvPr/>
        </p:nvCxnSpPr>
        <p:spPr>
          <a:xfrm rot="-5400000">
            <a:off x="184935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cxnSp>
        <p:nvCxnSpPr>
          <p:cNvPr id="5108" name="Google Shape;5108;p115"/>
          <p:cNvCxnSpPr>
            <a:stCxn id="5076" idx="0"/>
            <a:endCxn id="5097" idx="6"/>
          </p:cNvCxnSpPr>
          <p:nvPr/>
        </p:nvCxnSpPr>
        <p:spPr>
          <a:xfrm rot="-5400000">
            <a:off x="25791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5109" name="Google Shape;5109;p115"/>
          <p:cNvCxnSpPr>
            <a:stCxn id="5077" idx="0"/>
            <a:endCxn id="5098" idx="6"/>
          </p:cNvCxnSpPr>
          <p:nvPr/>
        </p:nvCxnSpPr>
        <p:spPr>
          <a:xfrm rot="-5400000">
            <a:off x="327170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cxnSp>
        <p:nvCxnSpPr>
          <p:cNvPr id="5110" name="Google Shape;5110;p115"/>
          <p:cNvCxnSpPr>
            <a:stCxn id="5084" idx="0"/>
            <a:endCxn id="5101" idx="6"/>
          </p:cNvCxnSpPr>
          <p:nvPr/>
        </p:nvCxnSpPr>
        <p:spPr>
          <a:xfrm rot="-5400000">
            <a:off x="39927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5111" name="Google Shape;5111;p115"/>
          <p:cNvCxnSpPr>
            <a:stCxn id="5092" idx="0"/>
            <a:endCxn id="5105" idx="6"/>
          </p:cNvCxnSpPr>
          <p:nvPr/>
        </p:nvCxnSpPr>
        <p:spPr>
          <a:xfrm rot="-5400000">
            <a:off x="54062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5112" name="Google Shape;5112;p115"/>
          <p:cNvCxnSpPr>
            <a:stCxn id="5085" idx="0"/>
            <a:endCxn id="5102" idx="6"/>
          </p:cNvCxnSpPr>
          <p:nvPr/>
        </p:nvCxnSpPr>
        <p:spPr>
          <a:xfrm rot="-5400000">
            <a:off x="468525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pic>
        <p:nvPicPr>
          <p:cNvPr id="5113" name="Google Shape;5113;p115"/>
          <p:cNvPicPr preferRelativeResize="0"/>
          <p:nvPr/>
        </p:nvPicPr>
        <p:blipFill>
          <a:blip r:embed="rId3">
            <a:alphaModFix/>
          </a:blip>
          <a:stretch>
            <a:fillRect/>
          </a:stretch>
        </p:blipFill>
        <p:spPr>
          <a:xfrm>
            <a:off x="1675578" y="3041488"/>
            <a:ext cx="141709" cy="196950"/>
          </a:xfrm>
          <a:prstGeom prst="rect">
            <a:avLst/>
          </a:prstGeom>
          <a:noFill/>
          <a:ln>
            <a:noFill/>
          </a:ln>
        </p:spPr>
      </p:pic>
      <p:pic>
        <p:nvPicPr>
          <p:cNvPr id="5114" name="Google Shape;5114;p115"/>
          <p:cNvPicPr preferRelativeResize="0"/>
          <p:nvPr/>
        </p:nvPicPr>
        <p:blipFill>
          <a:blip r:embed="rId3">
            <a:alphaModFix/>
          </a:blip>
          <a:stretch>
            <a:fillRect/>
          </a:stretch>
        </p:blipFill>
        <p:spPr>
          <a:xfrm>
            <a:off x="2378053" y="3036913"/>
            <a:ext cx="141709" cy="196950"/>
          </a:xfrm>
          <a:prstGeom prst="rect">
            <a:avLst/>
          </a:prstGeom>
          <a:noFill/>
          <a:ln>
            <a:noFill/>
          </a:ln>
        </p:spPr>
      </p:pic>
      <p:pic>
        <p:nvPicPr>
          <p:cNvPr id="5115" name="Google Shape;5115;p115"/>
          <p:cNvPicPr preferRelativeResize="0"/>
          <p:nvPr/>
        </p:nvPicPr>
        <p:blipFill>
          <a:blip r:embed="rId3">
            <a:alphaModFix/>
          </a:blip>
          <a:stretch>
            <a:fillRect/>
          </a:stretch>
        </p:blipFill>
        <p:spPr>
          <a:xfrm>
            <a:off x="3107678" y="3039763"/>
            <a:ext cx="141709" cy="196950"/>
          </a:xfrm>
          <a:prstGeom prst="rect">
            <a:avLst/>
          </a:prstGeom>
          <a:noFill/>
          <a:ln>
            <a:noFill/>
          </a:ln>
        </p:spPr>
      </p:pic>
      <p:pic>
        <p:nvPicPr>
          <p:cNvPr id="5116" name="Google Shape;5116;p115"/>
          <p:cNvPicPr preferRelativeResize="0"/>
          <p:nvPr/>
        </p:nvPicPr>
        <p:blipFill>
          <a:blip r:embed="rId3">
            <a:alphaModFix/>
          </a:blip>
          <a:stretch>
            <a:fillRect/>
          </a:stretch>
        </p:blipFill>
        <p:spPr>
          <a:xfrm>
            <a:off x="3800403" y="3039763"/>
            <a:ext cx="141709" cy="196950"/>
          </a:xfrm>
          <a:prstGeom prst="rect">
            <a:avLst/>
          </a:prstGeom>
          <a:noFill/>
          <a:ln>
            <a:noFill/>
          </a:ln>
        </p:spPr>
      </p:pic>
      <p:pic>
        <p:nvPicPr>
          <p:cNvPr id="5117" name="Google Shape;5117;p115"/>
          <p:cNvPicPr preferRelativeResize="0"/>
          <p:nvPr/>
        </p:nvPicPr>
        <p:blipFill>
          <a:blip r:embed="rId3">
            <a:alphaModFix/>
          </a:blip>
          <a:stretch>
            <a:fillRect/>
          </a:stretch>
        </p:blipFill>
        <p:spPr>
          <a:xfrm>
            <a:off x="4521128" y="3039838"/>
            <a:ext cx="141709" cy="196950"/>
          </a:xfrm>
          <a:prstGeom prst="rect">
            <a:avLst/>
          </a:prstGeom>
          <a:noFill/>
          <a:ln>
            <a:noFill/>
          </a:ln>
        </p:spPr>
      </p:pic>
      <p:pic>
        <p:nvPicPr>
          <p:cNvPr id="5118" name="Google Shape;5118;p115"/>
          <p:cNvPicPr preferRelativeResize="0"/>
          <p:nvPr/>
        </p:nvPicPr>
        <p:blipFill>
          <a:blip r:embed="rId3">
            <a:alphaModFix/>
          </a:blip>
          <a:stretch>
            <a:fillRect/>
          </a:stretch>
        </p:blipFill>
        <p:spPr>
          <a:xfrm>
            <a:off x="5213953" y="3039763"/>
            <a:ext cx="141709" cy="196950"/>
          </a:xfrm>
          <a:prstGeom prst="rect">
            <a:avLst/>
          </a:prstGeom>
          <a:noFill/>
          <a:ln>
            <a:noFill/>
          </a:ln>
        </p:spPr>
      </p:pic>
      <p:pic>
        <p:nvPicPr>
          <p:cNvPr id="5119" name="Google Shape;5119;p115"/>
          <p:cNvPicPr preferRelativeResize="0"/>
          <p:nvPr/>
        </p:nvPicPr>
        <p:blipFill>
          <a:blip r:embed="rId3">
            <a:alphaModFix/>
          </a:blip>
          <a:stretch>
            <a:fillRect/>
          </a:stretch>
        </p:blipFill>
        <p:spPr>
          <a:xfrm>
            <a:off x="5934703" y="3036088"/>
            <a:ext cx="141709" cy="196950"/>
          </a:xfrm>
          <a:prstGeom prst="rect">
            <a:avLst/>
          </a:prstGeom>
          <a:noFill/>
          <a:ln>
            <a:noFill/>
          </a:ln>
        </p:spPr>
      </p:pic>
      <p:pic>
        <p:nvPicPr>
          <p:cNvPr id="5120" name="Google Shape;5120;p115"/>
          <p:cNvPicPr preferRelativeResize="0"/>
          <p:nvPr/>
        </p:nvPicPr>
        <p:blipFill>
          <a:blip r:embed="rId4">
            <a:alphaModFix/>
          </a:blip>
          <a:stretch>
            <a:fillRect/>
          </a:stretch>
        </p:blipFill>
        <p:spPr>
          <a:xfrm>
            <a:off x="2372587" y="2328938"/>
            <a:ext cx="166650" cy="196950"/>
          </a:xfrm>
          <a:prstGeom prst="rect">
            <a:avLst/>
          </a:prstGeom>
          <a:noFill/>
          <a:ln>
            <a:noFill/>
          </a:ln>
        </p:spPr>
      </p:pic>
      <p:pic>
        <p:nvPicPr>
          <p:cNvPr id="5121" name="Google Shape;5121;p115"/>
          <p:cNvPicPr preferRelativeResize="0"/>
          <p:nvPr/>
        </p:nvPicPr>
        <p:blipFill>
          <a:blip r:embed="rId4">
            <a:alphaModFix/>
          </a:blip>
          <a:stretch>
            <a:fillRect/>
          </a:stretch>
        </p:blipFill>
        <p:spPr>
          <a:xfrm>
            <a:off x="1679737" y="2328938"/>
            <a:ext cx="166650" cy="196950"/>
          </a:xfrm>
          <a:prstGeom prst="rect">
            <a:avLst/>
          </a:prstGeom>
          <a:noFill/>
          <a:ln>
            <a:noFill/>
          </a:ln>
        </p:spPr>
      </p:pic>
      <p:pic>
        <p:nvPicPr>
          <p:cNvPr id="5122" name="Google Shape;5122;p115"/>
          <p:cNvPicPr preferRelativeResize="0"/>
          <p:nvPr/>
        </p:nvPicPr>
        <p:blipFill>
          <a:blip r:embed="rId4">
            <a:alphaModFix/>
          </a:blip>
          <a:stretch>
            <a:fillRect/>
          </a:stretch>
        </p:blipFill>
        <p:spPr>
          <a:xfrm>
            <a:off x="3102212" y="2328938"/>
            <a:ext cx="166650" cy="196950"/>
          </a:xfrm>
          <a:prstGeom prst="rect">
            <a:avLst/>
          </a:prstGeom>
          <a:noFill/>
          <a:ln>
            <a:noFill/>
          </a:ln>
        </p:spPr>
      </p:pic>
      <p:pic>
        <p:nvPicPr>
          <p:cNvPr id="5123" name="Google Shape;5123;p115"/>
          <p:cNvPicPr preferRelativeResize="0"/>
          <p:nvPr/>
        </p:nvPicPr>
        <p:blipFill>
          <a:blip r:embed="rId4">
            <a:alphaModFix/>
          </a:blip>
          <a:stretch>
            <a:fillRect/>
          </a:stretch>
        </p:blipFill>
        <p:spPr>
          <a:xfrm>
            <a:off x="3794937" y="2328938"/>
            <a:ext cx="166650" cy="196950"/>
          </a:xfrm>
          <a:prstGeom prst="rect">
            <a:avLst/>
          </a:prstGeom>
          <a:noFill/>
          <a:ln>
            <a:noFill/>
          </a:ln>
        </p:spPr>
      </p:pic>
      <p:pic>
        <p:nvPicPr>
          <p:cNvPr id="5124" name="Google Shape;5124;p115"/>
          <p:cNvPicPr preferRelativeResize="0"/>
          <p:nvPr/>
        </p:nvPicPr>
        <p:blipFill>
          <a:blip r:embed="rId4">
            <a:alphaModFix/>
          </a:blip>
          <a:stretch>
            <a:fillRect/>
          </a:stretch>
        </p:blipFill>
        <p:spPr>
          <a:xfrm>
            <a:off x="4515662" y="2328938"/>
            <a:ext cx="166650" cy="196950"/>
          </a:xfrm>
          <a:prstGeom prst="rect">
            <a:avLst/>
          </a:prstGeom>
          <a:noFill/>
          <a:ln>
            <a:noFill/>
          </a:ln>
        </p:spPr>
      </p:pic>
      <p:pic>
        <p:nvPicPr>
          <p:cNvPr id="5125" name="Google Shape;5125;p115"/>
          <p:cNvPicPr preferRelativeResize="0"/>
          <p:nvPr/>
        </p:nvPicPr>
        <p:blipFill>
          <a:blip r:embed="rId4">
            <a:alphaModFix/>
          </a:blip>
          <a:stretch>
            <a:fillRect/>
          </a:stretch>
        </p:blipFill>
        <p:spPr>
          <a:xfrm>
            <a:off x="5208487" y="2328938"/>
            <a:ext cx="166650" cy="196950"/>
          </a:xfrm>
          <a:prstGeom prst="rect">
            <a:avLst/>
          </a:prstGeom>
          <a:noFill/>
          <a:ln>
            <a:noFill/>
          </a:ln>
        </p:spPr>
      </p:pic>
      <p:pic>
        <p:nvPicPr>
          <p:cNvPr id="5126" name="Google Shape;5126;p115"/>
          <p:cNvPicPr preferRelativeResize="0"/>
          <p:nvPr/>
        </p:nvPicPr>
        <p:blipFill>
          <a:blip r:embed="rId4">
            <a:alphaModFix/>
          </a:blip>
          <a:stretch>
            <a:fillRect/>
          </a:stretch>
        </p:blipFill>
        <p:spPr>
          <a:xfrm>
            <a:off x="5929237" y="2328938"/>
            <a:ext cx="166650" cy="196950"/>
          </a:xfrm>
          <a:prstGeom prst="rect">
            <a:avLst/>
          </a:prstGeom>
          <a:noFill/>
          <a:ln>
            <a:noFill/>
          </a:ln>
        </p:spPr>
      </p:pic>
      <p:sp>
        <p:nvSpPr>
          <p:cNvPr id="5127" name="Google Shape;5127;p115"/>
          <p:cNvSpPr/>
          <p:nvPr/>
        </p:nvSpPr>
        <p:spPr>
          <a:xfrm>
            <a:off x="16109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128" name="Google Shape;5128;p115"/>
          <p:cNvSpPr/>
          <p:nvPr/>
        </p:nvSpPr>
        <p:spPr>
          <a:xfrm>
            <a:off x="23037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129" name="Google Shape;5129;p115"/>
          <p:cNvSpPr/>
          <p:nvPr/>
        </p:nvSpPr>
        <p:spPr>
          <a:xfrm>
            <a:off x="30332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130" name="Google Shape;5130;p115"/>
          <p:cNvSpPr/>
          <p:nvPr/>
        </p:nvSpPr>
        <p:spPr>
          <a:xfrm>
            <a:off x="37261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131" name="Google Shape;5131;p115"/>
          <p:cNvSpPr/>
          <p:nvPr/>
        </p:nvSpPr>
        <p:spPr>
          <a:xfrm>
            <a:off x="44468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132" name="Google Shape;5132;p115"/>
          <p:cNvSpPr/>
          <p:nvPr/>
        </p:nvSpPr>
        <p:spPr>
          <a:xfrm>
            <a:off x="51396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133" name="Google Shape;5133;p115"/>
          <p:cNvSpPr/>
          <p:nvPr/>
        </p:nvSpPr>
        <p:spPr>
          <a:xfrm>
            <a:off x="58603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5134" name="Google Shape;5134;p115"/>
          <p:cNvCxnSpPr>
            <a:stCxn id="5067" idx="0"/>
            <a:endCxn id="5127" idx="2"/>
          </p:cNvCxnSpPr>
          <p:nvPr/>
        </p:nvCxnSpPr>
        <p:spPr>
          <a:xfrm flipH="1" rot="5400000">
            <a:off x="1061038" y="2279413"/>
            <a:ext cx="1245000" cy="145200"/>
          </a:xfrm>
          <a:prstGeom prst="curvedConnector4">
            <a:avLst>
              <a:gd fmla="val 36927" name="adj1"/>
              <a:gd fmla="val 264024" name="adj2"/>
            </a:avLst>
          </a:prstGeom>
          <a:noFill/>
          <a:ln cap="flat" cmpd="sng" w="9525">
            <a:solidFill>
              <a:srgbClr val="3D85C6"/>
            </a:solidFill>
            <a:prstDash val="solid"/>
            <a:round/>
            <a:headEnd len="med" w="med" type="none"/>
            <a:tailEnd len="med" w="med" type="triangle"/>
          </a:ln>
        </p:spPr>
      </p:cxnSp>
      <p:cxnSp>
        <p:nvCxnSpPr>
          <p:cNvPr id="5135" name="Google Shape;5135;p115"/>
          <p:cNvCxnSpPr>
            <a:stCxn id="5071" idx="0"/>
            <a:endCxn id="5128" idx="2"/>
          </p:cNvCxnSpPr>
          <p:nvPr/>
        </p:nvCxnSpPr>
        <p:spPr>
          <a:xfrm flipH="1" rot="5400000">
            <a:off x="1753888" y="2279413"/>
            <a:ext cx="1245000" cy="145200"/>
          </a:xfrm>
          <a:prstGeom prst="curvedConnector4">
            <a:avLst>
              <a:gd fmla="val 38148" name="adj1"/>
              <a:gd fmla="val 264024" name="adj2"/>
            </a:avLst>
          </a:prstGeom>
          <a:noFill/>
          <a:ln cap="flat" cmpd="sng" w="9525">
            <a:solidFill>
              <a:srgbClr val="3D85C6"/>
            </a:solidFill>
            <a:prstDash val="solid"/>
            <a:round/>
            <a:headEnd len="med" w="med" type="none"/>
            <a:tailEnd len="med" w="med" type="triangle"/>
          </a:ln>
        </p:spPr>
      </p:cxnSp>
      <p:cxnSp>
        <p:nvCxnSpPr>
          <p:cNvPr id="5136" name="Google Shape;5136;p115"/>
          <p:cNvCxnSpPr>
            <a:stCxn id="5074" idx="0"/>
            <a:endCxn id="5129" idx="2"/>
          </p:cNvCxnSpPr>
          <p:nvPr/>
        </p:nvCxnSpPr>
        <p:spPr>
          <a:xfrm flipH="1" rot="5400000">
            <a:off x="2483388" y="2279413"/>
            <a:ext cx="1245000" cy="145200"/>
          </a:xfrm>
          <a:prstGeom prst="curvedConnector4">
            <a:avLst>
              <a:gd fmla="val 36927" name="adj1"/>
              <a:gd fmla="val 264024" name="adj2"/>
            </a:avLst>
          </a:prstGeom>
          <a:noFill/>
          <a:ln cap="flat" cmpd="sng" w="9525">
            <a:solidFill>
              <a:srgbClr val="3D85C6"/>
            </a:solidFill>
            <a:prstDash val="solid"/>
            <a:round/>
            <a:headEnd len="med" w="med" type="none"/>
            <a:tailEnd len="med" w="med" type="triangle"/>
          </a:ln>
        </p:spPr>
      </p:cxnSp>
      <p:cxnSp>
        <p:nvCxnSpPr>
          <p:cNvPr id="5137" name="Google Shape;5137;p115"/>
          <p:cNvCxnSpPr>
            <a:stCxn id="5079" idx="0"/>
            <a:endCxn id="5130" idx="2"/>
          </p:cNvCxnSpPr>
          <p:nvPr/>
        </p:nvCxnSpPr>
        <p:spPr>
          <a:xfrm flipH="1" rot="5400000">
            <a:off x="3176238" y="2279413"/>
            <a:ext cx="1245000" cy="145200"/>
          </a:xfrm>
          <a:prstGeom prst="curvedConnector4">
            <a:avLst>
              <a:gd fmla="val 38148" name="adj1"/>
              <a:gd fmla="val 264024" name="adj2"/>
            </a:avLst>
          </a:prstGeom>
          <a:noFill/>
          <a:ln cap="flat" cmpd="sng" w="9525">
            <a:solidFill>
              <a:srgbClr val="3D85C6"/>
            </a:solidFill>
            <a:prstDash val="solid"/>
            <a:round/>
            <a:headEnd len="med" w="med" type="none"/>
            <a:tailEnd len="med" w="med" type="triangle"/>
          </a:ln>
        </p:spPr>
      </p:cxnSp>
      <p:cxnSp>
        <p:nvCxnSpPr>
          <p:cNvPr id="5138" name="Google Shape;5138;p115"/>
          <p:cNvCxnSpPr>
            <a:stCxn id="5093" idx="0"/>
            <a:endCxn id="5127" idx="4"/>
          </p:cNvCxnSpPr>
          <p:nvPr/>
        </p:nvCxnSpPr>
        <p:spPr>
          <a:xfrm flipH="1" rot="10800000">
            <a:off x="17631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5139" name="Google Shape;5139;p115"/>
          <p:cNvCxnSpPr>
            <a:stCxn id="5094" idx="0"/>
            <a:endCxn id="5128" idx="4"/>
          </p:cNvCxnSpPr>
          <p:nvPr/>
        </p:nvCxnSpPr>
        <p:spPr>
          <a:xfrm flipH="1" rot="10800000">
            <a:off x="24559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5140" name="Google Shape;5140;p115"/>
          <p:cNvCxnSpPr>
            <a:stCxn id="5097" idx="0"/>
            <a:endCxn id="5129" idx="4"/>
          </p:cNvCxnSpPr>
          <p:nvPr/>
        </p:nvCxnSpPr>
        <p:spPr>
          <a:xfrm flipH="1" rot="10800000">
            <a:off x="31854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5141" name="Google Shape;5141;p115"/>
          <p:cNvCxnSpPr>
            <a:stCxn id="5098" idx="0"/>
            <a:endCxn id="5130" idx="4"/>
          </p:cNvCxnSpPr>
          <p:nvPr/>
        </p:nvCxnSpPr>
        <p:spPr>
          <a:xfrm flipH="1" rot="10800000">
            <a:off x="38783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5142" name="Google Shape;5142;p115"/>
          <p:cNvCxnSpPr>
            <a:stCxn id="5101" idx="0"/>
            <a:endCxn id="5131" idx="4"/>
          </p:cNvCxnSpPr>
          <p:nvPr/>
        </p:nvCxnSpPr>
        <p:spPr>
          <a:xfrm flipH="1" rot="10800000">
            <a:off x="45990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5143" name="Google Shape;5143;p115"/>
          <p:cNvCxnSpPr>
            <a:stCxn id="5102" idx="0"/>
            <a:endCxn id="5132" idx="4"/>
          </p:cNvCxnSpPr>
          <p:nvPr/>
        </p:nvCxnSpPr>
        <p:spPr>
          <a:xfrm flipH="1" rot="10800000">
            <a:off x="52918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5144" name="Google Shape;5144;p115"/>
          <p:cNvCxnSpPr>
            <a:stCxn id="5105" idx="0"/>
            <a:endCxn id="5133" idx="4"/>
          </p:cNvCxnSpPr>
          <p:nvPr/>
        </p:nvCxnSpPr>
        <p:spPr>
          <a:xfrm flipH="1" rot="10800000">
            <a:off x="60125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5145" name="Google Shape;5145;p115"/>
          <p:cNvCxnSpPr>
            <a:stCxn id="5127" idx="0"/>
            <a:endCxn id="5146" idx="4"/>
          </p:cNvCxnSpPr>
          <p:nvPr/>
        </p:nvCxnSpPr>
        <p:spPr>
          <a:xfrm flipH="1" rot="10800000">
            <a:off x="1766750" y="905863"/>
            <a:ext cx="3182400" cy="663600"/>
          </a:xfrm>
          <a:prstGeom prst="straightConnector1">
            <a:avLst/>
          </a:prstGeom>
          <a:noFill/>
          <a:ln cap="flat" cmpd="sng" w="9525">
            <a:solidFill>
              <a:srgbClr val="000000"/>
            </a:solidFill>
            <a:prstDash val="solid"/>
            <a:round/>
            <a:headEnd len="med" w="med" type="none"/>
            <a:tailEnd len="med" w="med" type="none"/>
          </a:ln>
        </p:spPr>
      </p:cxnSp>
      <p:cxnSp>
        <p:nvCxnSpPr>
          <p:cNvPr id="5147" name="Google Shape;5147;p115"/>
          <p:cNvCxnSpPr>
            <a:stCxn id="5128" idx="0"/>
            <a:endCxn id="5146" idx="4"/>
          </p:cNvCxnSpPr>
          <p:nvPr/>
        </p:nvCxnSpPr>
        <p:spPr>
          <a:xfrm flipH="1" rot="10800000">
            <a:off x="2459600" y="905863"/>
            <a:ext cx="2489400" cy="663600"/>
          </a:xfrm>
          <a:prstGeom prst="straightConnector1">
            <a:avLst/>
          </a:prstGeom>
          <a:noFill/>
          <a:ln cap="flat" cmpd="sng" w="9525">
            <a:solidFill>
              <a:srgbClr val="000000"/>
            </a:solidFill>
            <a:prstDash val="solid"/>
            <a:round/>
            <a:headEnd len="med" w="med" type="none"/>
            <a:tailEnd len="med" w="med" type="none"/>
          </a:ln>
        </p:spPr>
      </p:cxnSp>
      <p:cxnSp>
        <p:nvCxnSpPr>
          <p:cNvPr id="5148" name="Google Shape;5148;p115"/>
          <p:cNvCxnSpPr>
            <a:stCxn id="5129" idx="0"/>
            <a:endCxn id="5146" idx="4"/>
          </p:cNvCxnSpPr>
          <p:nvPr/>
        </p:nvCxnSpPr>
        <p:spPr>
          <a:xfrm flipH="1" rot="10800000">
            <a:off x="3189100" y="905863"/>
            <a:ext cx="1759800" cy="663600"/>
          </a:xfrm>
          <a:prstGeom prst="straightConnector1">
            <a:avLst/>
          </a:prstGeom>
          <a:noFill/>
          <a:ln cap="flat" cmpd="sng" w="9525">
            <a:solidFill>
              <a:srgbClr val="000000"/>
            </a:solidFill>
            <a:prstDash val="solid"/>
            <a:round/>
            <a:headEnd len="med" w="med" type="none"/>
            <a:tailEnd len="med" w="med" type="none"/>
          </a:ln>
        </p:spPr>
      </p:cxnSp>
      <p:cxnSp>
        <p:nvCxnSpPr>
          <p:cNvPr id="5149" name="Google Shape;5149;p115"/>
          <p:cNvCxnSpPr>
            <a:stCxn id="5130" idx="0"/>
            <a:endCxn id="5146" idx="4"/>
          </p:cNvCxnSpPr>
          <p:nvPr/>
        </p:nvCxnSpPr>
        <p:spPr>
          <a:xfrm flipH="1" rot="10800000">
            <a:off x="3881950" y="905863"/>
            <a:ext cx="1067100" cy="663600"/>
          </a:xfrm>
          <a:prstGeom prst="straightConnector1">
            <a:avLst/>
          </a:prstGeom>
          <a:noFill/>
          <a:ln cap="flat" cmpd="sng" w="9525">
            <a:solidFill>
              <a:srgbClr val="000000"/>
            </a:solidFill>
            <a:prstDash val="solid"/>
            <a:round/>
            <a:headEnd len="med" w="med" type="none"/>
            <a:tailEnd len="med" w="med" type="none"/>
          </a:ln>
        </p:spPr>
      </p:cxnSp>
      <p:cxnSp>
        <p:nvCxnSpPr>
          <p:cNvPr id="5150" name="Google Shape;5150;p115"/>
          <p:cNvCxnSpPr>
            <a:stCxn id="5131" idx="0"/>
            <a:endCxn id="5146" idx="4"/>
          </p:cNvCxnSpPr>
          <p:nvPr/>
        </p:nvCxnSpPr>
        <p:spPr>
          <a:xfrm flipH="1" rot="10800000">
            <a:off x="4602650" y="90586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5151" name="Google Shape;5151;p115"/>
          <p:cNvCxnSpPr>
            <a:stCxn id="5132" idx="0"/>
            <a:endCxn id="5146" idx="4"/>
          </p:cNvCxnSpPr>
          <p:nvPr/>
        </p:nvCxnSpPr>
        <p:spPr>
          <a:xfrm rot="10800000">
            <a:off x="4949000" y="90586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5152" name="Google Shape;5152;p115"/>
          <p:cNvCxnSpPr>
            <a:stCxn id="5133" idx="0"/>
            <a:endCxn id="5146" idx="4"/>
          </p:cNvCxnSpPr>
          <p:nvPr/>
        </p:nvCxnSpPr>
        <p:spPr>
          <a:xfrm rot="10800000">
            <a:off x="4949100" y="905863"/>
            <a:ext cx="1067100" cy="663600"/>
          </a:xfrm>
          <a:prstGeom prst="straightConnector1">
            <a:avLst/>
          </a:prstGeom>
          <a:noFill/>
          <a:ln cap="flat" cmpd="sng" w="9525">
            <a:solidFill>
              <a:srgbClr val="000000"/>
            </a:solidFill>
            <a:prstDash val="solid"/>
            <a:round/>
            <a:headEnd len="med" w="med" type="none"/>
            <a:tailEnd len="med" w="med" type="none"/>
          </a:ln>
        </p:spPr>
      </p:cxnSp>
      <p:cxnSp>
        <p:nvCxnSpPr>
          <p:cNvPr id="5153" name="Google Shape;5153;p115"/>
          <p:cNvCxnSpPr>
            <a:endCxn id="5131" idx="2"/>
          </p:cNvCxnSpPr>
          <p:nvPr/>
        </p:nvCxnSpPr>
        <p:spPr>
          <a:xfrm flipH="1" rot="5400000">
            <a:off x="3892400" y="2283913"/>
            <a:ext cx="1239600" cy="130800"/>
          </a:xfrm>
          <a:prstGeom prst="curvedConnector4">
            <a:avLst>
              <a:gd fmla="val 39104" name="adj1"/>
              <a:gd fmla="val 282053" name="adj2"/>
            </a:avLst>
          </a:prstGeom>
          <a:noFill/>
          <a:ln cap="flat" cmpd="sng" w="9525">
            <a:solidFill>
              <a:srgbClr val="3D85C6"/>
            </a:solidFill>
            <a:prstDash val="solid"/>
            <a:round/>
            <a:headEnd len="med" w="med" type="none"/>
            <a:tailEnd len="med" w="med" type="triangle"/>
          </a:ln>
        </p:spPr>
      </p:cxnSp>
      <p:cxnSp>
        <p:nvCxnSpPr>
          <p:cNvPr id="5154" name="Google Shape;5154;p115"/>
          <p:cNvCxnSpPr>
            <a:endCxn id="5132" idx="2"/>
          </p:cNvCxnSpPr>
          <p:nvPr/>
        </p:nvCxnSpPr>
        <p:spPr>
          <a:xfrm flipH="1" rot="5400000">
            <a:off x="4593200" y="2275963"/>
            <a:ext cx="1234800" cy="141900"/>
          </a:xfrm>
          <a:prstGeom prst="curvedConnector4">
            <a:avLst>
              <a:gd fmla="val 37637" name="adj1"/>
              <a:gd fmla="val 267812" name="adj2"/>
            </a:avLst>
          </a:prstGeom>
          <a:noFill/>
          <a:ln cap="flat" cmpd="sng" w="9525">
            <a:solidFill>
              <a:srgbClr val="3D85C6"/>
            </a:solidFill>
            <a:prstDash val="solid"/>
            <a:round/>
            <a:headEnd len="med" w="med" type="none"/>
            <a:tailEnd len="med" w="med" type="triangle"/>
          </a:ln>
        </p:spPr>
      </p:cxnSp>
      <p:cxnSp>
        <p:nvCxnSpPr>
          <p:cNvPr id="5155" name="Google Shape;5155;p115"/>
          <p:cNvCxnSpPr>
            <a:endCxn id="5133" idx="2"/>
          </p:cNvCxnSpPr>
          <p:nvPr/>
        </p:nvCxnSpPr>
        <p:spPr>
          <a:xfrm flipH="1" rot="5400000">
            <a:off x="5310300" y="2279563"/>
            <a:ext cx="1234800" cy="134700"/>
          </a:xfrm>
          <a:prstGeom prst="curvedConnector4">
            <a:avLst>
              <a:gd fmla="val 37637" name="adj1"/>
              <a:gd fmla="val 276782" name="adj2"/>
            </a:avLst>
          </a:prstGeom>
          <a:noFill/>
          <a:ln cap="flat" cmpd="sng" w="9525">
            <a:solidFill>
              <a:srgbClr val="3D85C6"/>
            </a:solidFill>
            <a:prstDash val="solid"/>
            <a:round/>
            <a:headEnd len="med" w="med" type="none"/>
            <a:tailEnd len="med" w="med" type="triangle"/>
          </a:ln>
        </p:spPr>
      </p:cxnSp>
      <p:sp>
        <p:nvSpPr>
          <p:cNvPr id="5146" name="Google Shape;5146;p115"/>
          <p:cNvSpPr/>
          <p:nvPr/>
        </p:nvSpPr>
        <p:spPr>
          <a:xfrm>
            <a:off x="4793150" y="58576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5156" name="Google Shape;5156;p115"/>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5157" name="Google Shape;5157;p115"/>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5158" name="Google Shape;5158;p115"/>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5159" name="Google Shape;5159;p115"/>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5160" name="Google Shape;5160;p115"/>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5161" name="Google Shape;5161;p115"/>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5162" name="Google Shape;5162;p115"/>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5163" name="Google Shape;5163;p115"/>
          <p:cNvCxnSpPr>
            <a:endCxn id="5164" idx="2"/>
          </p:cNvCxnSpPr>
          <p:nvPr/>
        </p:nvCxnSpPr>
        <p:spPr>
          <a:xfrm>
            <a:off x="614948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5165" name="Google Shape;5165;p115"/>
          <p:cNvCxnSpPr>
            <a:stCxn id="5166" idx="0"/>
            <a:endCxn id="5164" idx="4"/>
          </p:cNvCxnSpPr>
          <p:nvPr/>
        </p:nvCxnSpPr>
        <p:spPr>
          <a:xfrm flipH="1" rot="10800000">
            <a:off x="67069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5166" name="Google Shape;5166;p115"/>
          <p:cNvSpPr/>
          <p:nvPr/>
        </p:nvSpPr>
        <p:spPr>
          <a:xfrm>
            <a:off x="65511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15"/>
          <p:cNvSpPr/>
          <p:nvPr/>
        </p:nvSpPr>
        <p:spPr>
          <a:xfrm>
            <a:off x="7243200"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15"/>
          <p:cNvSpPr/>
          <p:nvPr/>
        </p:nvSpPr>
        <p:spPr>
          <a:xfrm>
            <a:off x="65583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168" name="Google Shape;5168;p115"/>
          <p:cNvCxnSpPr>
            <a:stCxn id="5167" idx="0"/>
            <a:endCxn id="5169" idx="4"/>
          </p:cNvCxnSpPr>
          <p:nvPr/>
        </p:nvCxnSpPr>
        <p:spPr>
          <a:xfrm flipH="1" rot="10800000">
            <a:off x="7399050" y="3294701"/>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5169" name="Google Shape;5169;p115"/>
          <p:cNvSpPr/>
          <p:nvPr/>
        </p:nvSpPr>
        <p:spPr>
          <a:xfrm>
            <a:off x="72512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170" name="Google Shape;5170;p115"/>
          <p:cNvCxnSpPr>
            <a:stCxn id="5164" idx="6"/>
            <a:endCxn id="5169" idx="2"/>
          </p:cNvCxnSpPr>
          <p:nvPr/>
        </p:nvCxnSpPr>
        <p:spPr>
          <a:xfrm>
            <a:off x="68700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5171" name="Google Shape;5171;p115"/>
          <p:cNvCxnSpPr>
            <a:stCxn id="5169" idx="6"/>
            <a:endCxn id="5172" idx="2"/>
          </p:cNvCxnSpPr>
          <p:nvPr/>
        </p:nvCxnSpPr>
        <p:spPr>
          <a:xfrm>
            <a:off x="756293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5173" name="Google Shape;5173;p115"/>
          <p:cNvCxnSpPr>
            <a:stCxn id="5174" idx="0"/>
            <a:endCxn id="5172" idx="4"/>
          </p:cNvCxnSpPr>
          <p:nvPr/>
        </p:nvCxnSpPr>
        <p:spPr>
          <a:xfrm flipH="1" rot="10800000">
            <a:off x="81205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5174" name="Google Shape;5174;p115"/>
          <p:cNvSpPr/>
          <p:nvPr/>
        </p:nvSpPr>
        <p:spPr>
          <a:xfrm>
            <a:off x="79646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15"/>
          <p:cNvSpPr/>
          <p:nvPr/>
        </p:nvSpPr>
        <p:spPr>
          <a:xfrm>
            <a:off x="79719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175" name="Google Shape;5175;p115"/>
          <p:cNvCxnSpPr>
            <a:endCxn id="5176" idx="2"/>
          </p:cNvCxnSpPr>
          <p:nvPr/>
        </p:nvCxnSpPr>
        <p:spPr>
          <a:xfrm>
            <a:off x="615648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5176" name="Google Shape;5176;p115"/>
          <p:cNvSpPr/>
          <p:nvPr/>
        </p:nvSpPr>
        <p:spPr>
          <a:xfrm>
            <a:off x="65653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77" name="Google Shape;5177;p115"/>
          <p:cNvSpPr/>
          <p:nvPr/>
        </p:nvSpPr>
        <p:spPr>
          <a:xfrm>
            <a:off x="72582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178" name="Google Shape;5178;p115"/>
          <p:cNvCxnSpPr>
            <a:stCxn id="5176" idx="6"/>
            <a:endCxn id="5177" idx="2"/>
          </p:cNvCxnSpPr>
          <p:nvPr/>
        </p:nvCxnSpPr>
        <p:spPr>
          <a:xfrm>
            <a:off x="68770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5179" name="Google Shape;5179;p115"/>
          <p:cNvCxnSpPr>
            <a:stCxn id="5177" idx="6"/>
            <a:endCxn id="5180" idx="2"/>
          </p:cNvCxnSpPr>
          <p:nvPr/>
        </p:nvCxnSpPr>
        <p:spPr>
          <a:xfrm>
            <a:off x="756993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5180" name="Google Shape;5180;p115"/>
          <p:cNvSpPr/>
          <p:nvPr/>
        </p:nvSpPr>
        <p:spPr>
          <a:xfrm>
            <a:off x="79789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181" name="Google Shape;5181;p115"/>
          <p:cNvCxnSpPr>
            <a:stCxn id="5166" idx="0"/>
            <a:endCxn id="5176" idx="6"/>
          </p:cNvCxnSpPr>
          <p:nvPr/>
        </p:nvCxnSpPr>
        <p:spPr>
          <a:xfrm rot="-5400000">
            <a:off x="61149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5182" name="Google Shape;5182;p115"/>
          <p:cNvCxnSpPr>
            <a:stCxn id="5174" idx="0"/>
            <a:endCxn id="5180" idx="6"/>
          </p:cNvCxnSpPr>
          <p:nvPr/>
        </p:nvCxnSpPr>
        <p:spPr>
          <a:xfrm rot="-5400000">
            <a:off x="75284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5183" name="Google Shape;5183;p115"/>
          <p:cNvCxnSpPr>
            <a:stCxn id="5167" idx="0"/>
            <a:endCxn id="5177" idx="6"/>
          </p:cNvCxnSpPr>
          <p:nvPr/>
        </p:nvCxnSpPr>
        <p:spPr>
          <a:xfrm rot="-5400000">
            <a:off x="6807450" y="3019001"/>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pic>
        <p:nvPicPr>
          <p:cNvPr id="5184" name="Google Shape;5184;p115"/>
          <p:cNvPicPr preferRelativeResize="0"/>
          <p:nvPr/>
        </p:nvPicPr>
        <p:blipFill>
          <a:blip r:embed="rId3">
            <a:alphaModFix/>
          </a:blip>
          <a:stretch>
            <a:fillRect/>
          </a:stretch>
        </p:blipFill>
        <p:spPr>
          <a:xfrm>
            <a:off x="6643328" y="3039838"/>
            <a:ext cx="141709" cy="196950"/>
          </a:xfrm>
          <a:prstGeom prst="rect">
            <a:avLst/>
          </a:prstGeom>
          <a:noFill/>
          <a:ln>
            <a:noFill/>
          </a:ln>
        </p:spPr>
      </p:pic>
      <p:pic>
        <p:nvPicPr>
          <p:cNvPr id="5185" name="Google Shape;5185;p115"/>
          <p:cNvPicPr preferRelativeResize="0"/>
          <p:nvPr/>
        </p:nvPicPr>
        <p:blipFill>
          <a:blip r:embed="rId3">
            <a:alphaModFix/>
          </a:blip>
          <a:stretch>
            <a:fillRect/>
          </a:stretch>
        </p:blipFill>
        <p:spPr>
          <a:xfrm>
            <a:off x="7336153" y="3039763"/>
            <a:ext cx="141709" cy="196950"/>
          </a:xfrm>
          <a:prstGeom prst="rect">
            <a:avLst/>
          </a:prstGeom>
          <a:noFill/>
          <a:ln>
            <a:noFill/>
          </a:ln>
        </p:spPr>
      </p:pic>
      <p:pic>
        <p:nvPicPr>
          <p:cNvPr id="5186" name="Google Shape;5186;p115"/>
          <p:cNvPicPr preferRelativeResize="0"/>
          <p:nvPr/>
        </p:nvPicPr>
        <p:blipFill>
          <a:blip r:embed="rId3">
            <a:alphaModFix/>
          </a:blip>
          <a:stretch>
            <a:fillRect/>
          </a:stretch>
        </p:blipFill>
        <p:spPr>
          <a:xfrm>
            <a:off x="8056903" y="3036088"/>
            <a:ext cx="141709" cy="196950"/>
          </a:xfrm>
          <a:prstGeom prst="rect">
            <a:avLst/>
          </a:prstGeom>
          <a:noFill/>
          <a:ln>
            <a:noFill/>
          </a:ln>
        </p:spPr>
      </p:pic>
      <p:pic>
        <p:nvPicPr>
          <p:cNvPr id="5187" name="Google Shape;5187;p115"/>
          <p:cNvPicPr preferRelativeResize="0"/>
          <p:nvPr/>
        </p:nvPicPr>
        <p:blipFill>
          <a:blip r:embed="rId4">
            <a:alphaModFix/>
          </a:blip>
          <a:stretch>
            <a:fillRect/>
          </a:stretch>
        </p:blipFill>
        <p:spPr>
          <a:xfrm>
            <a:off x="6637862" y="2328938"/>
            <a:ext cx="166650" cy="196950"/>
          </a:xfrm>
          <a:prstGeom prst="rect">
            <a:avLst/>
          </a:prstGeom>
          <a:noFill/>
          <a:ln>
            <a:noFill/>
          </a:ln>
        </p:spPr>
      </p:pic>
      <p:pic>
        <p:nvPicPr>
          <p:cNvPr id="5188" name="Google Shape;5188;p115"/>
          <p:cNvPicPr preferRelativeResize="0"/>
          <p:nvPr/>
        </p:nvPicPr>
        <p:blipFill>
          <a:blip r:embed="rId4">
            <a:alphaModFix/>
          </a:blip>
          <a:stretch>
            <a:fillRect/>
          </a:stretch>
        </p:blipFill>
        <p:spPr>
          <a:xfrm>
            <a:off x="7330687" y="2328938"/>
            <a:ext cx="166650" cy="196950"/>
          </a:xfrm>
          <a:prstGeom prst="rect">
            <a:avLst/>
          </a:prstGeom>
          <a:noFill/>
          <a:ln cap="flat" cmpd="sng" w="9525">
            <a:solidFill>
              <a:schemeClr val="lt1"/>
            </a:solidFill>
            <a:prstDash val="solid"/>
            <a:round/>
            <a:headEnd len="sm" w="sm" type="none"/>
            <a:tailEnd len="sm" w="sm" type="none"/>
          </a:ln>
        </p:spPr>
      </p:pic>
      <p:pic>
        <p:nvPicPr>
          <p:cNvPr id="5189" name="Google Shape;5189;p115"/>
          <p:cNvPicPr preferRelativeResize="0"/>
          <p:nvPr/>
        </p:nvPicPr>
        <p:blipFill>
          <a:blip r:embed="rId4">
            <a:alphaModFix/>
          </a:blip>
          <a:stretch>
            <a:fillRect/>
          </a:stretch>
        </p:blipFill>
        <p:spPr>
          <a:xfrm>
            <a:off x="8051437" y="2328938"/>
            <a:ext cx="166650" cy="196950"/>
          </a:xfrm>
          <a:prstGeom prst="rect">
            <a:avLst/>
          </a:prstGeom>
          <a:noFill/>
          <a:ln>
            <a:noFill/>
          </a:ln>
        </p:spPr>
      </p:pic>
      <p:sp>
        <p:nvSpPr>
          <p:cNvPr id="5190" name="Google Shape;5190;p115"/>
          <p:cNvSpPr/>
          <p:nvPr/>
        </p:nvSpPr>
        <p:spPr>
          <a:xfrm>
            <a:off x="65690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191" name="Google Shape;5191;p115"/>
          <p:cNvSpPr/>
          <p:nvPr/>
        </p:nvSpPr>
        <p:spPr>
          <a:xfrm>
            <a:off x="72618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192" name="Google Shape;5192;p115"/>
          <p:cNvSpPr/>
          <p:nvPr/>
        </p:nvSpPr>
        <p:spPr>
          <a:xfrm>
            <a:off x="79825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5193" name="Google Shape;5193;p115"/>
          <p:cNvCxnSpPr>
            <a:stCxn id="5176" idx="0"/>
            <a:endCxn id="5190" idx="4"/>
          </p:cNvCxnSpPr>
          <p:nvPr/>
        </p:nvCxnSpPr>
        <p:spPr>
          <a:xfrm flipH="1" rot="10800000">
            <a:off x="67212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5194" name="Google Shape;5194;p115"/>
          <p:cNvCxnSpPr>
            <a:stCxn id="5177" idx="0"/>
            <a:endCxn id="5191" idx="4"/>
          </p:cNvCxnSpPr>
          <p:nvPr/>
        </p:nvCxnSpPr>
        <p:spPr>
          <a:xfrm flipH="1" rot="10800000">
            <a:off x="74140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5195" name="Google Shape;5195;p115"/>
          <p:cNvCxnSpPr>
            <a:stCxn id="5180" idx="0"/>
            <a:endCxn id="5192" idx="4"/>
          </p:cNvCxnSpPr>
          <p:nvPr/>
        </p:nvCxnSpPr>
        <p:spPr>
          <a:xfrm flipH="1" rot="10800000">
            <a:off x="81347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5196" name="Google Shape;5196;p115"/>
          <p:cNvCxnSpPr>
            <a:stCxn id="5190" idx="0"/>
            <a:endCxn id="5146" idx="4"/>
          </p:cNvCxnSpPr>
          <p:nvPr/>
        </p:nvCxnSpPr>
        <p:spPr>
          <a:xfrm rot="10800000">
            <a:off x="4949150" y="905863"/>
            <a:ext cx="1775700" cy="663600"/>
          </a:xfrm>
          <a:prstGeom prst="straightConnector1">
            <a:avLst/>
          </a:prstGeom>
          <a:noFill/>
          <a:ln cap="flat" cmpd="sng" w="9525">
            <a:solidFill>
              <a:srgbClr val="000000"/>
            </a:solidFill>
            <a:prstDash val="solid"/>
            <a:round/>
            <a:headEnd len="med" w="med" type="none"/>
            <a:tailEnd len="med" w="med" type="none"/>
          </a:ln>
        </p:spPr>
      </p:cxnSp>
      <p:cxnSp>
        <p:nvCxnSpPr>
          <p:cNvPr id="5197" name="Google Shape;5197;p115"/>
          <p:cNvCxnSpPr>
            <a:stCxn id="5191" idx="0"/>
            <a:endCxn id="5146" idx="4"/>
          </p:cNvCxnSpPr>
          <p:nvPr/>
        </p:nvCxnSpPr>
        <p:spPr>
          <a:xfrm rot="10800000">
            <a:off x="4949000" y="905863"/>
            <a:ext cx="2468700" cy="663600"/>
          </a:xfrm>
          <a:prstGeom prst="straightConnector1">
            <a:avLst/>
          </a:prstGeom>
          <a:noFill/>
          <a:ln cap="flat" cmpd="sng" w="9525">
            <a:solidFill>
              <a:srgbClr val="000000"/>
            </a:solidFill>
            <a:prstDash val="solid"/>
            <a:round/>
            <a:headEnd len="med" w="med" type="none"/>
            <a:tailEnd len="med" w="med" type="none"/>
          </a:ln>
        </p:spPr>
      </p:cxnSp>
      <p:cxnSp>
        <p:nvCxnSpPr>
          <p:cNvPr id="5198" name="Google Shape;5198;p115"/>
          <p:cNvCxnSpPr>
            <a:stCxn id="5192" idx="0"/>
            <a:endCxn id="5146" idx="4"/>
          </p:cNvCxnSpPr>
          <p:nvPr/>
        </p:nvCxnSpPr>
        <p:spPr>
          <a:xfrm rot="10800000">
            <a:off x="4949100" y="905863"/>
            <a:ext cx="3189300" cy="663600"/>
          </a:xfrm>
          <a:prstGeom prst="straightConnector1">
            <a:avLst/>
          </a:prstGeom>
          <a:noFill/>
          <a:ln cap="flat" cmpd="sng" w="9525">
            <a:solidFill>
              <a:srgbClr val="000000"/>
            </a:solidFill>
            <a:prstDash val="solid"/>
            <a:round/>
            <a:headEnd len="med" w="med" type="none"/>
            <a:tailEnd len="med" w="med" type="none"/>
          </a:ln>
        </p:spPr>
      </p:cxnSp>
      <p:cxnSp>
        <p:nvCxnSpPr>
          <p:cNvPr id="5199" name="Google Shape;5199;p115"/>
          <p:cNvCxnSpPr>
            <a:endCxn id="5190" idx="2"/>
          </p:cNvCxnSpPr>
          <p:nvPr/>
        </p:nvCxnSpPr>
        <p:spPr>
          <a:xfrm flipH="1" rot="5400000">
            <a:off x="6014600" y="2283913"/>
            <a:ext cx="1239600" cy="130800"/>
          </a:xfrm>
          <a:prstGeom prst="curvedConnector4">
            <a:avLst>
              <a:gd fmla="val 37265" name="adj1"/>
              <a:gd fmla="val 282053" name="adj2"/>
            </a:avLst>
          </a:prstGeom>
          <a:noFill/>
          <a:ln cap="flat" cmpd="sng" w="9525">
            <a:solidFill>
              <a:srgbClr val="3D85C6"/>
            </a:solidFill>
            <a:prstDash val="solid"/>
            <a:round/>
            <a:headEnd len="med" w="med" type="none"/>
            <a:tailEnd len="med" w="med" type="triangle"/>
          </a:ln>
        </p:spPr>
      </p:cxnSp>
      <p:cxnSp>
        <p:nvCxnSpPr>
          <p:cNvPr id="5200" name="Google Shape;5200;p115"/>
          <p:cNvCxnSpPr>
            <a:endCxn id="5191" idx="2"/>
          </p:cNvCxnSpPr>
          <p:nvPr/>
        </p:nvCxnSpPr>
        <p:spPr>
          <a:xfrm flipH="1" rot="5400000">
            <a:off x="6715400" y="2275963"/>
            <a:ext cx="1234800" cy="141900"/>
          </a:xfrm>
          <a:prstGeom prst="curvedConnector4">
            <a:avLst>
              <a:gd fmla="val 36406" name="adj1"/>
              <a:gd fmla="val 267812" name="adj2"/>
            </a:avLst>
          </a:prstGeom>
          <a:noFill/>
          <a:ln cap="flat" cmpd="sng" w="9525">
            <a:solidFill>
              <a:srgbClr val="3D85C6"/>
            </a:solidFill>
            <a:prstDash val="solid"/>
            <a:round/>
            <a:headEnd len="med" w="med" type="none"/>
            <a:tailEnd len="med" w="med" type="triangle"/>
          </a:ln>
        </p:spPr>
      </p:cxnSp>
      <p:cxnSp>
        <p:nvCxnSpPr>
          <p:cNvPr id="5201" name="Google Shape;5201;p115"/>
          <p:cNvCxnSpPr>
            <a:endCxn id="5192" idx="2"/>
          </p:cNvCxnSpPr>
          <p:nvPr/>
        </p:nvCxnSpPr>
        <p:spPr>
          <a:xfrm flipH="1" rot="5400000">
            <a:off x="7432500" y="2279563"/>
            <a:ext cx="1234800" cy="134700"/>
          </a:xfrm>
          <a:prstGeom prst="curvedConnector4">
            <a:avLst>
              <a:gd fmla="val 35175" name="adj1"/>
              <a:gd fmla="val 276782" name="adj2"/>
            </a:avLst>
          </a:prstGeom>
          <a:noFill/>
          <a:ln cap="flat" cmpd="sng" w="9525">
            <a:solidFill>
              <a:srgbClr val="3D85C6"/>
            </a:solidFill>
            <a:prstDash val="solid"/>
            <a:round/>
            <a:headEnd len="med" w="med" type="none"/>
            <a:tailEnd len="med" w="med" type="triangle"/>
          </a:ln>
        </p:spPr>
      </p:cxnSp>
      <p:pic>
        <p:nvPicPr>
          <p:cNvPr id="5202" name="Google Shape;5202;p115"/>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5203" name="Google Shape;5203;p115"/>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5204" name="Google Shape;5204;p115"/>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5205" name="Google Shape;5205;p115"/>
          <p:cNvSpPr txBox="1"/>
          <p:nvPr/>
        </p:nvSpPr>
        <p:spPr>
          <a:xfrm>
            <a:off x="754375" y="2465375"/>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5206" name="Google Shape;5206;p115"/>
          <p:cNvSpPr txBox="1"/>
          <p:nvPr/>
        </p:nvSpPr>
        <p:spPr>
          <a:xfrm>
            <a:off x="2372575" y="692150"/>
            <a:ext cx="10479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5207" name="Google Shape;5207;p115"/>
          <p:cNvSpPr txBox="1"/>
          <p:nvPr/>
        </p:nvSpPr>
        <p:spPr>
          <a:xfrm>
            <a:off x="865788" y="3927813"/>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5208" name="Google Shape;5208;p115"/>
          <p:cNvSpPr txBox="1"/>
          <p:nvPr/>
        </p:nvSpPr>
        <p:spPr>
          <a:xfrm>
            <a:off x="217492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5209" name="Google Shape;5209;p115"/>
          <p:cNvSpPr txBox="1"/>
          <p:nvPr/>
        </p:nvSpPr>
        <p:spPr>
          <a:xfrm>
            <a:off x="288512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5210" name="Google Shape;5210;p115"/>
          <p:cNvSpPr txBox="1"/>
          <p:nvPr/>
        </p:nvSpPr>
        <p:spPr>
          <a:xfrm>
            <a:off x="3596300"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5211" name="Google Shape;5211;p115"/>
          <p:cNvSpPr txBox="1"/>
          <p:nvPr/>
        </p:nvSpPr>
        <p:spPr>
          <a:xfrm>
            <a:off x="428837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5212" name="Google Shape;5212;p115"/>
          <p:cNvSpPr txBox="1"/>
          <p:nvPr/>
        </p:nvSpPr>
        <p:spPr>
          <a:xfrm>
            <a:off x="500343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5213" name="Google Shape;5213;p115"/>
          <p:cNvSpPr txBox="1"/>
          <p:nvPr/>
        </p:nvSpPr>
        <p:spPr>
          <a:xfrm>
            <a:off x="5710200"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5214" name="Google Shape;5214;p115"/>
          <p:cNvSpPr txBox="1"/>
          <p:nvPr/>
        </p:nvSpPr>
        <p:spPr>
          <a:xfrm>
            <a:off x="641698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5215" name="Google Shape;5215;p115"/>
          <p:cNvSpPr txBox="1"/>
          <p:nvPr/>
        </p:nvSpPr>
        <p:spPr>
          <a:xfrm>
            <a:off x="713203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5216" name="Google Shape;5216;p115"/>
          <p:cNvSpPr txBox="1"/>
          <p:nvPr/>
        </p:nvSpPr>
        <p:spPr>
          <a:xfrm>
            <a:off x="784708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cxnSp>
        <p:nvCxnSpPr>
          <p:cNvPr id="5217" name="Google Shape;5217;p115"/>
          <p:cNvCxnSpPr>
            <a:stCxn id="5218" idx="0"/>
            <a:endCxn id="5219" idx="4"/>
          </p:cNvCxnSpPr>
          <p:nvPr/>
        </p:nvCxnSpPr>
        <p:spPr>
          <a:xfrm flipH="1" rot="10800000">
            <a:off x="2440788" y="896613"/>
            <a:ext cx="3182400" cy="663600"/>
          </a:xfrm>
          <a:prstGeom prst="straightConnector1">
            <a:avLst/>
          </a:prstGeom>
          <a:noFill/>
          <a:ln cap="flat" cmpd="sng" w="9525">
            <a:solidFill>
              <a:srgbClr val="000000"/>
            </a:solidFill>
            <a:prstDash val="solid"/>
            <a:round/>
            <a:headEnd len="med" w="med" type="none"/>
            <a:tailEnd len="med" w="med" type="none"/>
          </a:ln>
        </p:spPr>
      </p:cxnSp>
      <p:cxnSp>
        <p:nvCxnSpPr>
          <p:cNvPr id="5220" name="Google Shape;5220;p115"/>
          <p:cNvCxnSpPr>
            <a:stCxn id="5221" idx="0"/>
            <a:endCxn id="5219" idx="4"/>
          </p:cNvCxnSpPr>
          <p:nvPr/>
        </p:nvCxnSpPr>
        <p:spPr>
          <a:xfrm flipH="1" rot="10800000">
            <a:off x="3133788" y="896613"/>
            <a:ext cx="2489400" cy="663600"/>
          </a:xfrm>
          <a:prstGeom prst="straightConnector1">
            <a:avLst/>
          </a:prstGeom>
          <a:noFill/>
          <a:ln cap="flat" cmpd="sng" w="9525">
            <a:solidFill>
              <a:srgbClr val="000000"/>
            </a:solidFill>
            <a:prstDash val="solid"/>
            <a:round/>
            <a:headEnd len="med" w="med" type="none"/>
            <a:tailEnd len="med" w="med" type="none"/>
          </a:ln>
        </p:spPr>
      </p:cxnSp>
      <p:cxnSp>
        <p:nvCxnSpPr>
          <p:cNvPr id="5222" name="Google Shape;5222;p115"/>
          <p:cNvCxnSpPr>
            <a:stCxn id="5223" idx="0"/>
            <a:endCxn id="5219" idx="4"/>
          </p:cNvCxnSpPr>
          <p:nvPr/>
        </p:nvCxnSpPr>
        <p:spPr>
          <a:xfrm flipH="1" rot="10800000">
            <a:off x="3863388" y="896613"/>
            <a:ext cx="1759800" cy="663600"/>
          </a:xfrm>
          <a:prstGeom prst="straightConnector1">
            <a:avLst/>
          </a:prstGeom>
          <a:noFill/>
          <a:ln cap="flat" cmpd="sng" w="9525">
            <a:solidFill>
              <a:srgbClr val="000000"/>
            </a:solidFill>
            <a:prstDash val="solid"/>
            <a:round/>
            <a:headEnd len="med" w="med" type="none"/>
            <a:tailEnd len="med" w="med" type="none"/>
          </a:ln>
        </p:spPr>
      </p:cxnSp>
      <p:cxnSp>
        <p:nvCxnSpPr>
          <p:cNvPr id="5224" name="Google Shape;5224;p115"/>
          <p:cNvCxnSpPr>
            <a:stCxn id="5225" idx="0"/>
            <a:endCxn id="5219" idx="4"/>
          </p:cNvCxnSpPr>
          <p:nvPr/>
        </p:nvCxnSpPr>
        <p:spPr>
          <a:xfrm flipH="1" rot="10800000">
            <a:off x="4556088" y="896613"/>
            <a:ext cx="1067100" cy="663600"/>
          </a:xfrm>
          <a:prstGeom prst="straightConnector1">
            <a:avLst/>
          </a:prstGeom>
          <a:noFill/>
          <a:ln cap="flat" cmpd="sng" w="9525">
            <a:solidFill>
              <a:srgbClr val="000000"/>
            </a:solidFill>
            <a:prstDash val="solid"/>
            <a:round/>
            <a:headEnd len="med" w="med" type="none"/>
            <a:tailEnd len="med" w="med" type="none"/>
          </a:ln>
        </p:spPr>
      </p:cxnSp>
      <p:cxnSp>
        <p:nvCxnSpPr>
          <p:cNvPr id="5226" name="Google Shape;5226;p115"/>
          <p:cNvCxnSpPr>
            <a:stCxn id="5227" idx="0"/>
            <a:endCxn id="5219" idx="4"/>
          </p:cNvCxnSpPr>
          <p:nvPr/>
        </p:nvCxnSpPr>
        <p:spPr>
          <a:xfrm flipH="1" rot="10800000">
            <a:off x="5276688" y="89661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5228" name="Google Shape;5228;p115"/>
          <p:cNvCxnSpPr>
            <a:stCxn id="5229" idx="0"/>
            <a:endCxn id="5219" idx="4"/>
          </p:cNvCxnSpPr>
          <p:nvPr/>
        </p:nvCxnSpPr>
        <p:spPr>
          <a:xfrm rot="10800000">
            <a:off x="5623188" y="89661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5230" name="Google Shape;5230;p115"/>
          <p:cNvCxnSpPr>
            <a:stCxn id="5231" idx="0"/>
            <a:endCxn id="5219" idx="4"/>
          </p:cNvCxnSpPr>
          <p:nvPr/>
        </p:nvCxnSpPr>
        <p:spPr>
          <a:xfrm rot="10800000">
            <a:off x="5623188" y="896613"/>
            <a:ext cx="1067100" cy="663600"/>
          </a:xfrm>
          <a:prstGeom prst="straightConnector1">
            <a:avLst/>
          </a:prstGeom>
          <a:noFill/>
          <a:ln cap="flat" cmpd="sng" w="9525">
            <a:solidFill>
              <a:srgbClr val="000000"/>
            </a:solidFill>
            <a:prstDash val="solid"/>
            <a:round/>
            <a:headEnd len="med" w="med" type="none"/>
            <a:tailEnd len="med" w="med" type="none"/>
          </a:ln>
        </p:spPr>
      </p:cxnSp>
      <p:sp>
        <p:nvSpPr>
          <p:cNvPr id="5219" name="Google Shape;5219;p115"/>
          <p:cNvSpPr/>
          <p:nvPr/>
        </p:nvSpPr>
        <p:spPr>
          <a:xfrm>
            <a:off x="5467338" y="57651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5232" name="Google Shape;5232;p115"/>
          <p:cNvCxnSpPr>
            <a:stCxn id="5233" idx="0"/>
            <a:endCxn id="5219" idx="4"/>
          </p:cNvCxnSpPr>
          <p:nvPr/>
        </p:nvCxnSpPr>
        <p:spPr>
          <a:xfrm rot="10800000">
            <a:off x="5623188" y="896613"/>
            <a:ext cx="1775700" cy="663600"/>
          </a:xfrm>
          <a:prstGeom prst="straightConnector1">
            <a:avLst/>
          </a:prstGeom>
          <a:noFill/>
          <a:ln cap="flat" cmpd="sng" w="9525">
            <a:solidFill>
              <a:srgbClr val="000000"/>
            </a:solidFill>
            <a:prstDash val="solid"/>
            <a:round/>
            <a:headEnd len="med" w="med" type="none"/>
            <a:tailEnd len="med" w="med" type="none"/>
          </a:ln>
        </p:spPr>
      </p:cxnSp>
      <p:cxnSp>
        <p:nvCxnSpPr>
          <p:cNvPr id="5234" name="Google Shape;5234;p115"/>
          <p:cNvCxnSpPr>
            <a:stCxn id="5235" idx="0"/>
            <a:endCxn id="5219" idx="4"/>
          </p:cNvCxnSpPr>
          <p:nvPr/>
        </p:nvCxnSpPr>
        <p:spPr>
          <a:xfrm rot="10800000">
            <a:off x="5623188" y="896613"/>
            <a:ext cx="2468700" cy="663600"/>
          </a:xfrm>
          <a:prstGeom prst="straightConnector1">
            <a:avLst/>
          </a:prstGeom>
          <a:noFill/>
          <a:ln cap="flat" cmpd="sng" w="9525">
            <a:solidFill>
              <a:srgbClr val="000000"/>
            </a:solidFill>
            <a:prstDash val="solid"/>
            <a:round/>
            <a:headEnd len="med" w="med" type="none"/>
            <a:tailEnd len="med" w="med" type="none"/>
          </a:ln>
        </p:spPr>
      </p:cxnSp>
      <p:sp>
        <p:nvSpPr>
          <p:cNvPr id="5236" name="Google Shape;5236;p115"/>
          <p:cNvSpPr txBox="1"/>
          <p:nvPr/>
        </p:nvSpPr>
        <p:spPr>
          <a:xfrm>
            <a:off x="4785463" y="111125"/>
            <a:ext cx="10479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Output</a:t>
            </a:r>
            <a:endParaRPr>
              <a:latin typeface="Times New Roman"/>
              <a:ea typeface="Times New Roman"/>
              <a:cs typeface="Times New Roman"/>
              <a:sym typeface="Times New Roman"/>
            </a:endParaRPr>
          </a:p>
        </p:txBody>
      </p:sp>
      <p:cxnSp>
        <p:nvCxnSpPr>
          <p:cNvPr id="5237" name="Google Shape;5237;p115"/>
          <p:cNvCxnSpPr>
            <a:stCxn id="5127" idx="0"/>
          </p:cNvCxnSpPr>
          <p:nvPr/>
        </p:nvCxnSpPr>
        <p:spPr>
          <a:xfrm flipH="1" rot="10800000">
            <a:off x="1766750" y="936763"/>
            <a:ext cx="3715800" cy="6327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1" name="Shape 5241"/>
        <p:cNvGrpSpPr/>
        <p:nvPr/>
      </p:nvGrpSpPr>
      <p:grpSpPr>
        <a:xfrm>
          <a:off x="0" y="0"/>
          <a:ext cx="0" cy="0"/>
          <a:chOff x="0" y="0"/>
          <a:chExt cx="0" cy="0"/>
        </a:xfrm>
      </p:grpSpPr>
      <p:sp>
        <p:nvSpPr>
          <p:cNvPr id="5242" name="Google Shape;5242;p116"/>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243" name="Google Shape;5243;p116"/>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244" name="Google Shape;5244;p116"/>
          <p:cNvCxnSpPr>
            <a:stCxn id="5242" idx="3"/>
            <a:endCxn id="5243" idx="1"/>
          </p:cNvCxnSpPr>
          <p:nvPr/>
        </p:nvCxnSpPr>
        <p:spPr>
          <a:xfrm>
            <a:off x="2267563" y="2523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5245" name="Google Shape;5245;p116"/>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246" name="Google Shape;5246;p116"/>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247" name="Google Shape;5247;p116"/>
          <p:cNvCxnSpPr>
            <a:stCxn id="5245" idx="3"/>
            <a:endCxn id="5246" idx="1"/>
          </p:cNvCxnSpPr>
          <p:nvPr/>
        </p:nvCxnSpPr>
        <p:spPr>
          <a:xfrm>
            <a:off x="3222468" y="25231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5248" name="Google Shape;5248;p116"/>
          <p:cNvCxnSpPr>
            <a:stCxn id="5243" idx="3"/>
            <a:endCxn id="5245" idx="1"/>
          </p:cNvCxnSpPr>
          <p:nvPr/>
        </p:nvCxnSpPr>
        <p:spPr>
          <a:xfrm>
            <a:off x="2745014" y="25231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5249" name="Google Shape;5249;p116"/>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250" name="Google Shape;5250;p116"/>
          <p:cNvCxnSpPr>
            <a:stCxn id="5246" idx="3"/>
            <a:endCxn id="5249" idx="1"/>
          </p:cNvCxnSpPr>
          <p:nvPr/>
        </p:nvCxnSpPr>
        <p:spPr>
          <a:xfrm>
            <a:off x="3702494" y="25231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5251" name="Google Shape;5251;p116"/>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252" name="Google Shape;5252;p116"/>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253" name="Google Shape;5253;p116"/>
          <p:cNvCxnSpPr>
            <a:stCxn id="5251" idx="3"/>
            <a:endCxn id="5252" idx="1"/>
          </p:cNvCxnSpPr>
          <p:nvPr/>
        </p:nvCxnSpPr>
        <p:spPr>
          <a:xfrm>
            <a:off x="465116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5254" name="Google Shape;5254;p116"/>
          <p:cNvCxnSpPr>
            <a:stCxn id="5249" idx="3"/>
            <a:endCxn id="5251" idx="1"/>
          </p:cNvCxnSpPr>
          <p:nvPr/>
        </p:nvCxnSpPr>
        <p:spPr>
          <a:xfrm>
            <a:off x="417683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5255" name="Google Shape;5255;p116"/>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256" name="Google Shape;5256;p116"/>
          <p:cNvCxnSpPr>
            <a:stCxn id="5257" idx="0"/>
            <a:endCxn id="5242" idx="2"/>
          </p:cNvCxnSpPr>
          <p:nvPr/>
        </p:nvCxnSpPr>
        <p:spPr>
          <a:xfrm rot="10800000">
            <a:off x="2136250" y="275612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5257" name="Google Shape;5257;p116"/>
          <p:cNvSpPr/>
          <p:nvPr/>
        </p:nvSpPr>
        <p:spPr>
          <a:xfrm>
            <a:off x="2005450" y="327452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16"/>
          <p:cNvSpPr txBox="1"/>
          <p:nvPr/>
        </p:nvSpPr>
        <p:spPr>
          <a:xfrm>
            <a:off x="1898563" y="3583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259" name="Google Shape;5259;p116"/>
          <p:cNvSpPr/>
          <p:nvPr/>
        </p:nvSpPr>
        <p:spPr>
          <a:xfrm>
            <a:off x="2005800" y="1652400"/>
            <a:ext cx="4542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5260" name="Google Shape;5260;p116"/>
          <p:cNvSpPr/>
          <p:nvPr/>
        </p:nvSpPr>
        <p:spPr>
          <a:xfrm>
            <a:off x="2004750" y="1188025"/>
            <a:ext cx="4542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5261" name="Google Shape;5261;p116"/>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262" name="Google Shape;5262;p116"/>
          <p:cNvCxnSpPr>
            <a:endCxn id="5261" idx="1"/>
          </p:cNvCxnSpPr>
          <p:nvPr/>
        </p:nvCxnSpPr>
        <p:spPr>
          <a:xfrm>
            <a:off x="5125507" y="25231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5263" name="Google Shape;5263;p116"/>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264" name="Google Shape;5264;p116"/>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265" name="Google Shape;5265;p116"/>
          <p:cNvCxnSpPr>
            <a:stCxn id="5263" idx="3"/>
            <a:endCxn id="5264" idx="1"/>
          </p:cNvCxnSpPr>
          <p:nvPr/>
        </p:nvCxnSpPr>
        <p:spPr>
          <a:xfrm>
            <a:off x="607413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5266" name="Google Shape;5266;p116"/>
          <p:cNvCxnSpPr>
            <a:stCxn id="5261" idx="3"/>
            <a:endCxn id="5263" idx="1"/>
          </p:cNvCxnSpPr>
          <p:nvPr/>
        </p:nvCxnSpPr>
        <p:spPr>
          <a:xfrm>
            <a:off x="559980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5267" name="Google Shape;5267;p116"/>
          <p:cNvCxnSpPr/>
          <p:nvPr/>
        </p:nvCxnSpPr>
        <p:spPr>
          <a:xfrm rot="10800000">
            <a:off x="59427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268" name="Google Shape;5268;p116"/>
          <p:cNvCxnSpPr/>
          <p:nvPr/>
        </p:nvCxnSpPr>
        <p:spPr>
          <a:xfrm rot="10800000">
            <a:off x="54685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269" name="Google Shape;5269;p116"/>
          <p:cNvCxnSpPr/>
          <p:nvPr/>
        </p:nvCxnSpPr>
        <p:spPr>
          <a:xfrm rot="10800000">
            <a:off x="4991612"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270" name="Google Shape;5270;p116"/>
          <p:cNvCxnSpPr/>
          <p:nvPr/>
        </p:nvCxnSpPr>
        <p:spPr>
          <a:xfrm rot="10800000">
            <a:off x="4517137" y="19719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271" name="Google Shape;5271;p116"/>
          <p:cNvCxnSpPr/>
          <p:nvPr/>
        </p:nvCxnSpPr>
        <p:spPr>
          <a:xfrm rot="10800000">
            <a:off x="4042512"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272" name="Google Shape;5272;p116"/>
          <p:cNvCxnSpPr/>
          <p:nvPr/>
        </p:nvCxnSpPr>
        <p:spPr>
          <a:xfrm rot="10800000">
            <a:off x="3567887"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273" name="Google Shape;5273;p116"/>
          <p:cNvCxnSpPr/>
          <p:nvPr/>
        </p:nvCxnSpPr>
        <p:spPr>
          <a:xfrm rot="10800000">
            <a:off x="309108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274" name="Google Shape;5274;p116"/>
          <p:cNvCxnSpPr/>
          <p:nvPr/>
        </p:nvCxnSpPr>
        <p:spPr>
          <a:xfrm rot="10800000">
            <a:off x="262333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275" name="Google Shape;5275;p116"/>
          <p:cNvCxnSpPr/>
          <p:nvPr/>
        </p:nvCxnSpPr>
        <p:spPr>
          <a:xfrm rot="10800000">
            <a:off x="2139662"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276" name="Google Shape;5276;p116"/>
          <p:cNvCxnSpPr>
            <a:stCxn id="5277" idx="0"/>
          </p:cNvCxnSpPr>
          <p:nvPr/>
        </p:nvCxnSpPr>
        <p:spPr>
          <a:xfrm rot="10800000">
            <a:off x="2613700" y="27562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5277" name="Google Shape;5277;p116"/>
          <p:cNvSpPr/>
          <p:nvPr/>
        </p:nvSpPr>
        <p:spPr>
          <a:xfrm>
            <a:off x="2482900" y="32746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16"/>
          <p:cNvSpPr txBox="1"/>
          <p:nvPr/>
        </p:nvSpPr>
        <p:spPr>
          <a:xfrm>
            <a:off x="2376013" y="3583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5279" name="Google Shape;5279;p116"/>
          <p:cNvCxnSpPr>
            <a:stCxn id="5280" idx="0"/>
          </p:cNvCxnSpPr>
          <p:nvPr/>
        </p:nvCxnSpPr>
        <p:spPr>
          <a:xfrm rot="10800000">
            <a:off x="3092425" y="27562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5280" name="Google Shape;5280;p116"/>
          <p:cNvSpPr/>
          <p:nvPr/>
        </p:nvSpPr>
        <p:spPr>
          <a:xfrm>
            <a:off x="2961625" y="32746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16"/>
          <p:cNvSpPr txBox="1"/>
          <p:nvPr/>
        </p:nvSpPr>
        <p:spPr>
          <a:xfrm>
            <a:off x="2854738" y="3583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5282" name="Google Shape;5282;p116"/>
          <p:cNvCxnSpPr>
            <a:stCxn id="5283" idx="0"/>
          </p:cNvCxnSpPr>
          <p:nvPr/>
        </p:nvCxnSpPr>
        <p:spPr>
          <a:xfrm rot="10800000">
            <a:off x="3569875" y="27563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5283" name="Google Shape;5283;p116"/>
          <p:cNvSpPr/>
          <p:nvPr/>
        </p:nvSpPr>
        <p:spPr>
          <a:xfrm>
            <a:off x="3439075" y="32747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16"/>
          <p:cNvSpPr txBox="1"/>
          <p:nvPr/>
        </p:nvSpPr>
        <p:spPr>
          <a:xfrm>
            <a:off x="3332188" y="35834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5285" name="Google Shape;5285;p116"/>
          <p:cNvCxnSpPr>
            <a:stCxn id="5286" idx="0"/>
          </p:cNvCxnSpPr>
          <p:nvPr/>
        </p:nvCxnSpPr>
        <p:spPr>
          <a:xfrm rot="10800000">
            <a:off x="4040163" y="27561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5286" name="Google Shape;5286;p116"/>
          <p:cNvSpPr/>
          <p:nvPr/>
        </p:nvSpPr>
        <p:spPr>
          <a:xfrm>
            <a:off x="3909363" y="32745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16"/>
          <p:cNvSpPr txBox="1"/>
          <p:nvPr/>
        </p:nvSpPr>
        <p:spPr>
          <a:xfrm>
            <a:off x="3802475" y="35832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5288" name="Google Shape;5288;p116"/>
          <p:cNvCxnSpPr>
            <a:stCxn id="5289" idx="0"/>
          </p:cNvCxnSpPr>
          <p:nvPr/>
        </p:nvCxnSpPr>
        <p:spPr>
          <a:xfrm rot="10800000">
            <a:off x="4517613"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5289" name="Google Shape;5289;p116"/>
          <p:cNvSpPr/>
          <p:nvPr/>
        </p:nvSpPr>
        <p:spPr>
          <a:xfrm>
            <a:off x="4386813"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16"/>
          <p:cNvSpPr txBox="1"/>
          <p:nvPr/>
        </p:nvSpPr>
        <p:spPr>
          <a:xfrm>
            <a:off x="4279925"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5291" name="Google Shape;5291;p116"/>
          <p:cNvCxnSpPr>
            <a:stCxn id="5292" idx="0"/>
          </p:cNvCxnSpPr>
          <p:nvPr/>
        </p:nvCxnSpPr>
        <p:spPr>
          <a:xfrm rot="10800000">
            <a:off x="4996338"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5292" name="Google Shape;5292;p116"/>
          <p:cNvSpPr/>
          <p:nvPr/>
        </p:nvSpPr>
        <p:spPr>
          <a:xfrm>
            <a:off x="4865538"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16"/>
          <p:cNvSpPr txBox="1"/>
          <p:nvPr/>
        </p:nvSpPr>
        <p:spPr>
          <a:xfrm>
            <a:off x="4758650"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5294" name="Google Shape;5294;p116"/>
          <p:cNvCxnSpPr>
            <a:stCxn id="5295" idx="0"/>
          </p:cNvCxnSpPr>
          <p:nvPr/>
        </p:nvCxnSpPr>
        <p:spPr>
          <a:xfrm rot="10800000">
            <a:off x="5473788" y="275639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5295" name="Google Shape;5295;p116"/>
          <p:cNvSpPr/>
          <p:nvPr/>
        </p:nvSpPr>
        <p:spPr>
          <a:xfrm>
            <a:off x="5342988" y="327479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16"/>
          <p:cNvSpPr txBox="1"/>
          <p:nvPr/>
        </p:nvSpPr>
        <p:spPr>
          <a:xfrm>
            <a:off x="5236100" y="35834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5297" name="Google Shape;5297;p116"/>
          <p:cNvCxnSpPr>
            <a:stCxn id="5298" idx="0"/>
          </p:cNvCxnSpPr>
          <p:nvPr/>
        </p:nvCxnSpPr>
        <p:spPr>
          <a:xfrm rot="10800000">
            <a:off x="5952513" y="27561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5298" name="Google Shape;5298;p116"/>
          <p:cNvSpPr/>
          <p:nvPr/>
        </p:nvSpPr>
        <p:spPr>
          <a:xfrm>
            <a:off x="5821713" y="32745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16"/>
          <p:cNvSpPr txBox="1"/>
          <p:nvPr/>
        </p:nvSpPr>
        <p:spPr>
          <a:xfrm>
            <a:off x="5714825" y="35832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5300" name="Google Shape;5300;p116"/>
          <p:cNvCxnSpPr>
            <a:stCxn id="5301" idx="0"/>
          </p:cNvCxnSpPr>
          <p:nvPr/>
        </p:nvCxnSpPr>
        <p:spPr>
          <a:xfrm rot="10800000">
            <a:off x="6429963"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5301" name="Google Shape;5301;p116"/>
          <p:cNvSpPr/>
          <p:nvPr/>
        </p:nvSpPr>
        <p:spPr>
          <a:xfrm>
            <a:off x="6299163"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16"/>
          <p:cNvSpPr txBox="1"/>
          <p:nvPr/>
        </p:nvSpPr>
        <p:spPr>
          <a:xfrm>
            <a:off x="6192275"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6" name="Shape 5306"/>
        <p:cNvGrpSpPr/>
        <p:nvPr/>
      </p:nvGrpSpPr>
      <p:grpSpPr>
        <a:xfrm>
          <a:off x="0" y="0"/>
          <a:ext cx="0" cy="0"/>
          <a:chOff x="0" y="0"/>
          <a:chExt cx="0" cy="0"/>
        </a:xfrm>
      </p:grpSpPr>
      <p:sp>
        <p:nvSpPr>
          <p:cNvPr id="5307" name="Google Shape;5307;p117"/>
          <p:cNvSpPr/>
          <p:nvPr/>
        </p:nvSpPr>
        <p:spPr>
          <a:xfrm>
            <a:off x="226145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t>
            </a:r>
            <a:endParaRPr/>
          </a:p>
        </p:txBody>
      </p:sp>
      <p:sp>
        <p:nvSpPr>
          <p:cNvPr id="5308" name="Google Shape;5308;p117"/>
          <p:cNvSpPr/>
          <p:nvPr/>
        </p:nvSpPr>
        <p:spPr>
          <a:xfrm>
            <a:off x="284500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309" name="Google Shape;5309;p117"/>
          <p:cNvCxnSpPr>
            <a:stCxn id="5307" idx="3"/>
            <a:endCxn id="5308" idx="1"/>
          </p:cNvCxnSpPr>
          <p:nvPr/>
        </p:nvCxnSpPr>
        <p:spPr>
          <a:xfrm>
            <a:off x="252425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310" name="Google Shape;5310;p117"/>
          <p:cNvCxnSpPr>
            <a:stCxn id="5308" idx="1"/>
            <a:endCxn id="5307" idx="3"/>
          </p:cNvCxnSpPr>
          <p:nvPr/>
        </p:nvCxnSpPr>
        <p:spPr>
          <a:xfrm rot="10800000">
            <a:off x="2524301"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5311" name="Google Shape;5311;p117"/>
          <p:cNvSpPr/>
          <p:nvPr/>
        </p:nvSpPr>
        <p:spPr>
          <a:xfrm>
            <a:off x="346143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312" name="Google Shape;5312;p117"/>
          <p:cNvSpPr/>
          <p:nvPr/>
        </p:nvSpPr>
        <p:spPr>
          <a:xfrm>
            <a:off x="404498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313" name="Google Shape;5313;p117"/>
          <p:cNvCxnSpPr>
            <a:stCxn id="5311" idx="3"/>
            <a:endCxn id="5312" idx="1"/>
          </p:cNvCxnSpPr>
          <p:nvPr/>
        </p:nvCxnSpPr>
        <p:spPr>
          <a:xfrm>
            <a:off x="372423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314" name="Google Shape;5314;p117"/>
          <p:cNvCxnSpPr>
            <a:stCxn id="5312" idx="1"/>
            <a:endCxn id="5311" idx="3"/>
          </p:cNvCxnSpPr>
          <p:nvPr/>
        </p:nvCxnSpPr>
        <p:spPr>
          <a:xfrm rot="10800000">
            <a:off x="3724281"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5315" name="Google Shape;5315;p117"/>
          <p:cNvCxnSpPr/>
          <p:nvPr/>
        </p:nvCxnSpPr>
        <p:spPr>
          <a:xfrm>
            <a:off x="3124363"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316" name="Google Shape;5316;p117"/>
          <p:cNvCxnSpPr/>
          <p:nvPr/>
        </p:nvCxnSpPr>
        <p:spPr>
          <a:xfrm rot="10800000">
            <a:off x="3124291" y="2638694"/>
            <a:ext cx="320700" cy="0"/>
          </a:xfrm>
          <a:prstGeom prst="straightConnector1">
            <a:avLst/>
          </a:prstGeom>
          <a:noFill/>
          <a:ln cap="flat" cmpd="sng" w="19050">
            <a:solidFill>
              <a:schemeClr val="dk1"/>
            </a:solidFill>
            <a:prstDash val="solid"/>
            <a:round/>
            <a:headEnd len="med" w="med" type="none"/>
            <a:tailEnd len="med" w="med" type="triangle"/>
          </a:ln>
        </p:spPr>
      </p:cxnSp>
      <p:sp>
        <p:nvSpPr>
          <p:cNvPr id="5317" name="Google Shape;5317;p117"/>
          <p:cNvSpPr/>
          <p:nvPr/>
        </p:nvSpPr>
        <p:spPr>
          <a:xfrm>
            <a:off x="462853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318" name="Google Shape;5318;p117"/>
          <p:cNvCxnSpPr>
            <a:endCxn id="5317" idx="1"/>
          </p:cNvCxnSpPr>
          <p:nvPr/>
        </p:nvCxnSpPr>
        <p:spPr>
          <a:xfrm>
            <a:off x="430783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319" name="Google Shape;5319;p117"/>
          <p:cNvCxnSpPr>
            <a:stCxn id="5317" idx="1"/>
          </p:cNvCxnSpPr>
          <p:nvPr/>
        </p:nvCxnSpPr>
        <p:spPr>
          <a:xfrm rot="10800000">
            <a:off x="4307832"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5320" name="Google Shape;5320;p117"/>
          <p:cNvSpPr/>
          <p:nvPr/>
        </p:nvSpPr>
        <p:spPr>
          <a:xfrm>
            <a:off x="524496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321" name="Google Shape;5321;p117"/>
          <p:cNvSpPr/>
          <p:nvPr/>
        </p:nvSpPr>
        <p:spPr>
          <a:xfrm>
            <a:off x="5828513"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322" name="Google Shape;5322;p117"/>
          <p:cNvCxnSpPr>
            <a:stCxn id="5320" idx="3"/>
            <a:endCxn id="5321" idx="1"/>
          </p:cNvCxnSpPr>
          <p:nvPr/>
        </p:nvCxnSpPr>
        <p:spPr>
          <a:xfrm>
            <a:off x="550776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323" name="Google Shape;5323;p117"/>
          <p:cNvCxnSpPr>
            <a:stCxn id="5321" idx="1"/>
            <a:endCxn id="5320" idx="3"/>
          </p:cNvCxnSpPr>
          <p:nvPr/>
        </p:nvCxnSpPr>
        <p:spPr>
          <a:xfrm rot="10800000">
            <a:off x="5507813"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5324" name="Google Shape;5324;p117"/>
          <p:cNvCxnSpPr/>
          <p:nvPr/>
        </p:nvCxnSpPr>
        <p:spPr>
          <a:xfrm>
            <a:off x="4907895"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5325" name="Google Shape;5325;p117"/>
          <p:cNvCxnSpPr/>
          <p:nvPr/>
        </p:nvCxnSpPr>
        <p:spPr>
          <a:xfrm rot="10800000">
            <a:off x="4907822" y="2638694"/>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5326" name="Google Shape;5326;p117"/>
          <p:cNvCxnSpPr>
            <a:stCxn id="5307" idx="0"/>
            <a:endCxn id="5327" idx="2"/>
          </p:cNvCxnSpPr>
          <p:nvPr/>
        </p:nvCxnSpPr>
        <p:spPr>
          <a:xfrm rot="10800000">
            <a:off x="2392850"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328" name="Google Shape;5328;p117"/>
          <p:cNvCxnSpPr/>
          <p:nvPr/>
        </p:nvCxnSpPr>
        <p:spPr>
          <a:xfrm rot="10800000">
            <a:off x="297646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329" name="Google Shape;5329;p117"/>
          <p:cNvCxnSpPr/>
          <p:nvPr/>
        </p:nvCxnSpPr>
        <p:spPr>
          <a:xfrm rot="10800000">
            <a:off x="3592892"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330" name="Google Shape;5330;p117"/>
          <p:cNvCxnSpPr/>
          <p:nvPr/>
        </p:nvCxnSpPr>
        <p:spPr>
          <a:xfrm rot="10800000">
            <a:off x="417644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331" name="Google Shape;5331;p117"/>
          <p:cNvCxnSpPr/>
          <p:nvPr/>
        </p:nvCxnSpPr>
        <p:spPr>
          <a:xfrm rot="10800000">
            <a:off x="4759994"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332" name="Google Shape;5332;p117"/>
          <p:cNvCxnSpPr/>
          <p:nvPr/>
        </p:nvCxnSpPr>
        <p:spPr>
          <a:xfrm rot="10800000">
            <a:off x="5376423"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5333" name="Google Shape;5333;p117"/>
          <p:cNvCxnSpPr/>
          <p:nvPr/>
        </p:nvCxnSpPr>
        <p:spPr>
          <a:xfrm rot="10800000">
            <a:off x="5959974" y="2086758"/>
            <a:ext cx="0" cy="318900"/>
          </a:xfrm>
          <a:prstGeom prst="straightConnector1">
            <a:avLst/>
          </a:prstGeom>
          <a:noFill/>
          <a:ln cap="flat" cmpd="sng" w="19050">
            <a:solidFill>
              <a:srgbClr val="000000"/>
            </a:solidFill>
            <a:prstDash val="solid"/>
            <a:round/>
            <a:headEnd len="med" w="med" type="none"/>
            <a:tailEnd len="med" w="med" type="triangle"/>
          </a:ln>
        </p:spPr>
      </p:cxnSp>
      <p:sp>
        <p:nvSpPr>
          <p:cNvPr id="5334" name="Google Shape;5334;p117"/>
          <p:cNvSpPr/>
          <p:nvPr/>
        </p:nvSpPr>
        <p:spPr>
          <a:xfrm>
            <a:off x="2261600" y="1710564"/>
            <a:ext cx="3822000" cy="37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sp>
        <p:nvSpPr>
          <p:cNvPr id="5335" name="Google Shape;5335;p117"/>
          <p:cNvSpPr/>
          <p:nvPr/>
        </p:nvSpPr>
        <p:spPr>
          <a:xfrm>
            <a:off x="2262499" y="1093950"/>
            <a:ext cx="52401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5336" name="Google Shape;5336;p117"/>
          <p:cNvSpPr/>
          <p:nvPr/>
        </p:nvSpPr>
        <p:spPr>
          <a:xfrm>
            <a:off x="2261449" y="629575"/>
            <a:ext cx="52401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5337" name="Google Shape;5337;p117"/>
          <p:cNvCxnSpPr>
            <a:stCxn id="5334" idx="0"/>
          </p:cNvCxnSpPr>
          <p:nvPr/>
        </p:nvCxnSpPr>
        <p:spPr>
          <a:xfrm flipH="1" rot="10800000">
            <a:off x="4172600" y="1426764"/>
            <a:ext cx="3900" cy="283800"/>
          </a:xfrm>
          <a:prstGeom prst="straightConnector1">
            <a:avLst/>
          </a:prstGeom>
          <a:noFill/>
          <a:ln cap="flat" cmpd="sng" w="19050">
            <a:solidFill>
              <a:srgbClr val="000000"/>
            </a:solidFill>
            <a:prstDash val="solid"/>
            <a:round/>
            <a:headEnd len="med" w="med" type="none"/>
            <a:tailEnd len="med" w="med" type="triangle"/>
          </a:ln>
        </p:spPr>
      </p:cxnSp>
      <p:cxnSp>
        <p:nvCxnSpPr>
          <p:cNvPr id="5338" name="Google Shape;5338;p117"/>
          <p:cNvCxnSpPr>
            <a:stCxn id="5339" idx="0"/>
            <a:endCxn id="5307" idx="2"/>
          </p:cNvCxnSpPr>
          <p:nvPr/>
        </p:nvCxnSpPr>
        <p:spPr>
          <a:xfrm rot="10800000">
            <a:off x="239285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339" name="Google Shape;5339;p117"/>
          <p:cNvSpPr/>
          <p:nvPr/>
        </p:nvSpPr>
        <p:spPr>
          <a:xfrm>
            <a:off x="2261450"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17"/>
          <p:cNvSpPr/>
          <p:nvPr/>
        </p:nvSpPr>
        <p:spPr>
          <a:xfrm>
            <a:off x="6445025" y="2479150"/>
            <a:ext cx="9075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5341" name="Google Shape;5341;p117"/>
          <p:cNvCxnSpPr/>
          <p:nvPr/>
        </p:nvCxnSpPr>
        <p:spPr>
          <a:xfrm flipH="1" rot="10800000">
            <a:off x="2392850" y="2804850"/>
            <a:ext cx="4156800" cy="186900"/>
          </a:xfrm>
          <a:prstGeom prst="bentConnector3">
            <a:avLst>
              <a:gd fmla="val 99999" name="adj1"/>
            </a:avLst>
          </a:prstGeom>
          <a:noFill/>
          <a:ln cap="flat" cmpd="sng" w="9525">
            <a:solidFill>
              <a:srgbClr val="000000"/>
            </a:solidFill>
            <a:prstDash val="solid"/>
            <a:round/>
            <a:headEnd len="med" w="med" type="none"/>
            <a:tailEnd len="med" w="med" type="triangle"/>
          </a:ln>
        </p:spPr>
      </p:cxnSp>
      <p:cxnSp>
        <p:nvCxnSpPr>
          <p:cNvPr id="5342" name="Google Shape;5342;p117"/>
          <p:cNvCxnSpPr/>
          <p:nvPr/>
        </p:nvCxnSpPr>
        <p:spPr>
          <a:xfrm flipH="1" rot="10800000">
            <a:off x="2976388" y="2805450"/>
            <a:ext cx="3669300" cy="229800"/>
          </a:xfrm>
          <a:prstGeom prst="bentConnector3">
            <a:avLst>
              <a:gd fmla="val 100004" name="adj1"/>
            </a:avLst>
          </a:prstGeom>
          <a:noFill/>
          <a:ln cap="flat" cmpd="sng" w="9525">
            <a:solidFill>
              <a:srgbClr val="000000"/>
            </a:solidFill>
            <a:prstDash val="solid"/>
            <a:round/>
            <a:headEnd len="med" w="med" type="none"/>
            <a:tailEnd len="med" w="med" type="triangle"/>
          </a:ln>
        </p:spPr>
      </p:cxnSp>
      <p:cxnSp>
        <p:nvCxnSpPr>
          <p:cNvPr id="5343" name="Google Shape;5343;p117"/>
          <p:cNvCxnSpPr/>
          <p:nvPr/>
        </p:nvCxnSpPr>
        <p:spPr>
          <a:xfrm flipH="1" rot="10800000">
            <a:off x="3592775" y="2798125"/>
            <a:ext cx="3156600" cy="293100"/>
          </a:xfrm>
          <a:prstGeom prst="bentConnector3">
            <a:avLst>
              <a:gd fmla="val 100002" name="adj1"/>
            </a:avLst>
          </a:prstGeom>
          <a:noFill/>
          <a:ln cap="flat" cmpd="sng" w="9525">
            <a:solidFill>
              <a:srgbClr val="000000"/>
            </a:solidFill>
            <a:prstDash val="solid"/>
            <a:round/>
            <a:headEnd len="med" w="med" type="none"/>
            <a:tailEnd len="med" w="med" type="triangle"/>
          </a:ln>
        </p:spPr>
      </p:cxnSp>
      <p:cxnSp>
        <p:nvCxnSpPr>
          <p:cNvPr id="5344" name="Google Shape;5344;p117"/>
          <p:cNvCxnSpPr>
            <a:endCxn id="5340" idx="2"/>
          </p:cNvCxnSpPr>
          <p:nvPr/>
        </p:nvCxnSpPr>
        <p:spPr>
          <a:xfrm flipH="1" rot="10800000">
            <a:off x="4172675" y="2798050"/>
            <a:ext cx="2726100" cy="345000"/>
          </a:xfrm>
          <a:prstGeom prst="bentConnector2">
            <a:avLst/>
          </a:prstGeom>
          <a:noFill/>
          <a:ln cap="flat" cmpd="sng" w="9525">
            <a:solidFill>
              <a:srgbClr val="000000"/>
            </a:solidFill>
            <a:prstDash val="solid"/>
            <a:round/>
            <a:headEnd len="med" w="med" type="none"/>
            <a:tailEnd len="med" w="med" type="triangle"/>
          </a:ln>
        </p:spPr>
      </p:cxnSp>
      <p:cxnSp>
        <p:nvCxnSpPr>
          <p:cNvPr id="5345" name="Google Shape;5345;p117"/>
          <p:cNvCxnSpPr/>
          <p:nvPr/>
        </p:nvCxnSpPr>
        <p:spPr>
          <a:xfrm flipH="1" rot="10800000">
            <a:off x="4759775" y="2804725"/>
            <a:ext cx="2293200" cy="402900"/>
          </a:xfrm>
          <a:prstGeom prst="bentConnector3">
            <a:avLst>
              <a:gd fmla="val 99996" name="adj1"/>
            </a:avLst>
          </a:prstGeom>
          <a:noFill/>
          <a:ln cap="flat" cmpd="sng" w="9525">
            <a:solidFill>
              <a:srgbClr val="000000"/>
            </a:solidFill>
            <a:prstDash val="solid"/>
            <a:round/>
            <a:headEnd len="med" w="med" type="none"/>
            <a:tailEnd len="med" w="med" type="triangle"/>
          </a:ln>
        </p:spPr>
      </p:cxnSp>
      <p:cxnSp>
        <p:nvCxnSpPr>
          <p:cNvPr id="5346" name="Google Shape;5346;p117"/>
          <p:cNvCxnSpPr/>
          <p:nvPr/>
        </p:nvCxnSpPr>
        <p:spPr>
          <a:xfrm flipH="1" rot="10800000">
            <a:off x="5376338" y="2804975"/>
            <a:ext cx="1787400" cy="466800"/>
          </a:xfrm>
          <a:prstGeom prst="bentConnector3">
            <a:avLst>
              <a:gd fmla="val 100008" name="adj1"/>
            </a:avLst>
          </a:prstGeom>
          <a:noFill/>
          <a:ln cap="flat" cmpd="sng" w="9525">
            <a:solidFill>
              <a:srgbClr val="000000"/>
            </a:solidFill>
            <a:prstDash val="solid"/>
            <a:round/>
            <a:headEnd len="med" w="med" type="none"/>
            <a:tailEnd len="med" w="med" type="triangle"/>
          </a:ln>
        </p:spPr>
      </p:cxnSp>
      <p:cxnSp>
        <p:nvCxnSpPr>
          <p:cNvPr id="5347" name="Google Shape;5347;p117"/>
          <p:cNvCxnSpPr/>
          <p:nvPr/>
        </p:nvCxnSpPr>
        <p:spPr>
          <a:xfrm flipH="1" rot="10800000">
            <a:off x="5959888" y="2804938"/>
            <a:ext cx="1329900" cy="519300"/>
          </a:xfrm>
          <a:prstGeom prst="bentConnector3">
            <a:avLst>
              <a:gd fmla="val 99993" name="adj1"/>
            </a:avLst>
          </a:prstGeom>
          <a:noFill/>
          <a:ln cap="flat" cmpd="sng" w="9525">
            <a:solidFill>
              <a:srgbClr val="000000"/>
            </a:solidFill>
            <a:prstDash val="solid"/>
            <a:round/>
            <a:headEnd len="med" w="med" type="none"/>
            <a:tailEnd len="med" w="med" type="triangle"/>
          </a:ln>
        </p:spPr>
      </p:cxnSp>
      <p:cxnSp>
        <p:nvCxnSpPr>
          <p:cNvPr id="5348" name="Google Shape;5348;p117"/>
          <p:cNvCxnSpPr>
            <a:stCxn id="5349" idx="0"/>
          </p:cNvCxnSpPr>
          <p:nvPr/>
        </p:nvCxnSpPr>
        <p:spPr>
          <a:xfrm rot="10800000">
            <a:off x="2976475"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349" name="Google Shape;5349;p117"/>
          <p:cNvSpPr/>
          <p:nvPr/>
        </p:nvSpPr>
        <p:spPr>
          <a:xfrm>
            <a:off x="2845075"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350" name="Google Shape;5350;p117"/>
          <p:cNvCxnSpPr>
            <a:stCxn id="5351" idx="0"/>
          </p:cNvCxnSpPr>
          <p:nvPr/>
        </p:nvCxnSpPr>
        <p:spPr>
          <a:xfrm rot="10800000">
            <a:off x="359290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351" name="Google Shape;5351;p117"/>
          <p:cNvSpPr/>
          <p:nvPr/>
        </p:nvSpPr>
        <p:spPr>
          <a:xfrm>
            <a:off x="3461500"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2" name="Google Shape;5352;p117"/>
          <p:cNvCxnSpPr>
            <a:stCxn id="5353" idx="0"/>
          </p:cNvCxnSpPr>
          <p:nvPr/>
        </p:nvCxnSpPr>
        <p:spPr>
          <a:xfrm rot="10800000">
            <a:off x="417641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353" name="Google Shape;5353;p117"/>
          <p:cNvSpPr/>
          <p:nvPr/>
        </p:nvSpPr>
        <p:spPr>
          <a:xfrm>
            <a:off x="404501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4" name="Google Shape;5354;p117"/>
          <p:cNvCxnSpPr>
            <a:stCxn id="5355" idx="0"/>
          </p:cNvCxnSpPr>
          <p:nvPr/>
        </p:nvCxnSpPr>
        <p:spPr>
          <a:xfrm rot="10800000">
            <a:off x="475993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355" name="Google Shape;5355;p117"/>
          <p:cNvSpPr/>
          <p:nvPr/>
        </p:nvSpPr>
        <p:spPr>
          <a:xfrm>
            <a:off x="4628538"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356" name="Google Shape;5356;p117"/>
          <p:cNvCxnSpPr>
            <a:stCxn id="5357" idx="0"/>
          </p:cNvCxnSpPr>
          <p:nvPr/>
        </p:nvCxnSpPr>
        <p:spPr>
          <a:xfrm rot="10800000">
            <a:off x="537636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357" name="Google Shape;5357;p117"/>
          <p:cNvSpPr/>
          <p:nvPr/>
        </p:nvSpPr>
        <p:spPr>
          <a:xfrm>
            <a:off x="524496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8" name="Google Shape;5358;p117"/>
          <p:cNvCxnSpPr>
            <a:stCxn id="5359" idx="0"/>
          </p:cNvCxnSpPr>
          <p:nvPr/>
        </p:nvCxnSpPr>
        <p:spPr>
          <a:xfrm rot="10800000">
            <a:off x="595998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5359" name="Google Shape;5359;p117"/>
          <p:cNvSpPr/>
          <p:nvPr/>
        </p:nvSpPr>
        <p:spPr>
          <a:xfrm>
            <a:off x="5828588"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17"/>
          <p:cNvSpPr/>
          <p:nvPr/>
        </p:nvSpPr>
        <p:spPr>
          <a:xfrm>
            <a:off x="2389125" y="2948875"/>
            <a:ext cx="36900" cy="4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17"/>
          <p:cNvSpPr/>
          <p:nvPr/>
        </p:nvSpPr>
        <p:spPr>
          <a:xfrm>
            <a:off x="5927000" y="33085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17"/>
          <p:cNvSpPr/>
          <p:nvPr/>
        </p:nvSpPr>
        <p:spPr>
          <a:xfrm>
            <a:off x="5343475" y="32442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17"/>
          <p:cNvSpPr/>
          <p:nvPr/>
        </p:nvSpPr>
        <p:spPr>
          <a:xfrm>
            <a:off x="4726200" y="319030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17"/>
          <p:cNvSpPr/>
          <p:nvPr/>
        </p:nvSpPr>
        <p:spPr>
          <a:xfrm>
            <a:off x="4142588" y="31084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17"/>
          <p:cNvSpPr/>
          <p:nvPr/>
        </p:nvSpPr>
        <p:spPr>
          <a:xfrm>
            <a:off x="3561025" y="30795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17"/>
          <p:cNvSpPr/>
          <p:nvPr/>
        </p:nvSpPr>
        <p:spPr>
          <a:xfrm>
            <a:off x="2945625" y="2998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17"/>
          <p:cNvSpPr/>
          <p:nvPr/>
        </p:nvSpPr>
        <p:spPr>
          <a:xfrm>
            <a:off x="2358525" y="2973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8" name="Google Shape;5368;p117"/>
          <p:cNvCxnSpPr>
            <a:stCxn id="5340" idx="0"/>
          </p:cNvCxnSpPr>
          <p:nvPr/>
        </p:nvCxnSpPr>
        <p:spPr>
          <a:xfrm rot="10800000">
            <a:off x="6898475" y="1419550"/>
            <a:ext cx="300" cy="1059600"/>
          </a:xfrm>
          <a:prstGeom prst="straightConnector1">
            <a:avLst/>
          </a:prstGeom>
          <a:noFill/>
          <a:ln cap="flat" cmpd="sng" w="19050">
            <a:solidFill>
              <a:schemeClr val="dk1"/>
            </a:solidFill>
            <a:prstDash val="solid"/>
            <a:round/>
            <a:headEnd len="med" w="med" type="none"/>
            <a:tailEnd len="med" w="med" type="triangle"/>
          </a:ln>
        </p:spPr>
      </p:cxnSp>
      <p:sp>
        <p:nvSpPr>
          <p:cNvPr id="5369" name="Google Shape;5369;p117"/>
          <p:cNvSpPr txBox="1"/>
          <p:nvPr/>
        </p:nvSpPr>
        <p:spPr>
          <a:xfrm>
            <a:off x="2738800" y="35439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370" name="Google Shape;5370;p117"/>
          <p:cNvSpPr txBox="1"/>
          <p:nvPr/>
        </p:nvSpPr>
        <p:spPr>
          <a:xfrm>
            <a:off x="2154675" y="353620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371" name="Google Shape;5371;p117"/>
          <p:cNvSpPr/>
          <p:nvPr/>
        </p:nvSpPr>
        <p:spPr>
          <a:xfrm>
            <a:off x="3461738"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72" name="Google Shape;5372;p117"/>
          <p:cNvSpPr/>
          <p:nvPr/>
        </p:nvSpPr>
        <p:spPr>
          <a:xfrm>
            <a:off x="4045363"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73" name="Google Shape;5373;p117"/>
          <p:cNvSpPr txBox="1"/>
          <p:nvPr/>
        </p:nvSpPr>
        <p:spPr>
          <a:xfrm>
            <a:off x="3939088" y="35440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374" name="Google Shape;5374;p117"/>
          <p:cNvSpPr txBox="1"/>
          <p:nvPr/>
        </p:nvSpPr>
        <p:spPr>
          <a:xfrm>
            <a:off x="3354963" y="35363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375" name="Google Shape;5375;p117"/>
          <p:cNvSpPr txBox="1"/>
          <p:nvPr/>
        </p:nvSpPr>
        <p:spPr>
          <a:xfrm>
            <a:off x="4523213" y="35361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376" name="Google Shape;5376;p117"/>
          <p:cNvSpPr/>
          <p:nvPr/>
        </p:nvSpPr>
        <p:spPr>
          <a:xfrm>
            <a:off x="5244425" y="3419000"/>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17"/>
          <p:cNvSpPr/>
          <p:nvPr/>
        </p:nvSpPr>
        <p:spPr>
          <a:xfrm>
            <a:off x="5827950"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78" name="Google Shape;5378;p117"/>
          <p:cNvSpPr/>
          <p:nvPr/>
        </p:nvSpPr>
        <p:spPr>
          <a:xfrm>
            <a:off x="5244775" y="341912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79" name="Google Shape;5379;p117"/>
          <p:cNvSpPr txBox="1"/>
          <p:nvPr/>
        </p:nvSpPr>
        <p:spPr>
          <a:xfrm>
            <a:off x="5138500" y="35441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380" name="Google Shape;5380;p117"/>
          <p:cNvSpPr txBox="1"/>
          <p:nvPr/>
        </p:nvSpPr>
        <p:spPr>
          <a:xfrm>
            <a:off x="5722625" y="35362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4" name="Shape 5384"/>
        <p:cNvGrpSpPr/>
        <p:nvPr/>
      </p:nvGrpSpPr>
      <p:grpSpPr>
        <a:xfrm>
          <a:off x="0" y="0"/>
          <a:ext cx="0" cy="0"/>
          <a:chOff x="0" y="0"/>
          <a:chExt cx="0" cy="0"/>
        </a:xfrm>
      </p:grpSpPr>
      <p:pic>
        <p:nvPicPr>
          <p:cNvPr id="5385" name="Google Shape;5385;p118"/>
          <p:cNvPicPr preferRelativeResize="0"/>
          <p:nvPr/>
        </p:nvPicPr>
        <p:blipFill>
          <a:blip r:embed="rId3">
            <a:alphaModFix/>
          </a:blip>
          <a:stretch>
            <a:fillRect/>
          </a:stretch>
        </p:blipFill>
        <p:spPr>
          <a:xfrm>
            <a:off x="0" y="106275"/>
            <a:ext cx="4714974" cy="2509375"/>
          </a:xfrm>
          <a:prstGeom prst="rect">
            <a:avLst/>
          </a:prstGeom>
          <a:noFill/>
          <a:ln>
            <a:noFill/>
          </a:ln>
        </p:spPr>
      </p:pic>
      <p:pic>
        <p:nvPicPr>
          <p:cNvPr id="5386" name="Google Shape;5386;p118"/>
          <p:cNvPicPr preferRelativeResize="0"/>
          <p:nvPr/>
        </p:nvPicPr>
        <p:blipFill>
          <a:blip r:embed="rId4">
            <a:alphaModFix/>
          </a:blip>
          <a:stretch>
            <a:fillRect/>
          </a:stretch>
        </p:blipFill>
        <p:spPr>
          <a:xfrm>
            <a:off x="1821626" y="922540"/>
            <a:ext cx="8019000" cy="44253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0" name="Shape 5390"/>
        <p:cNvGrpSpPr/>
        <p:nvPr/>
      </p:nvGrpSpPr>
      <p:grpSpPr>
        <a:xfrm>
          <a:off x="0" y="0"/>
          <a:ext cx="0" cy="0"/>
          <a:chOff x="0" y="0"/>
          <a:chExt cx="0" cy="0"/>
        </a:xfrm>
      </p:grpSpPr>
      <p:sp>
        <p:nvSpPr>
          <p:cNvPr id="5391" name="Google Shape;5391;p119"/>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5392" name="Google Shape;5392;p119"/>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5393" name="Google Shape;5393;p119"/>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5394" name="Google Shape;5394;p119"/>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395" name="Google Shape;5395;p119"/>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19"/>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19"/>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19"/>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5399" name="Google Shape;5399;p119"/>
          <p:cNvCxnSpPr>
            <a:stCxn id="5398" idx="6"/>
            <a:endCxn id="5400"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5401" name="Google Shape;5401;p119"/>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402" name="Google Shape;5402;p119"/>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5403" name="Google Shape;5403;p119"/>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19"/>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405" name="Google Shape;5405;p119"/>
          <p:cNvCxnSpPr>
            <a:stCxn id="5406" idx="6"/>
            <a:endCxn id="5398"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5407" name="Google Shape;5407;p119"/>
          <p:cNvCxnSpPr>
            <a:stCxn id="5408" idx="6"/>
            <a:endCxn id="5398"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5409" name="Google Shape;5409;p119"/>
          <p:cNvCxnSpPr>
            <a:stCxn id="5410" idx="6"/>
            <a:endCxn id="5398"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5411" name="Google Shape;5411;p119"/>
          <p:cNvCxnSpPr>
            <a:stCxn id="5412" idx="6"/>
            <a:endCxn id="5413"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5400" name="Google Shape;5400;p119"/>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412" name="Google Shape;5412;p119"/>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1</a:t>
            </a:r>
            <a:endParaRPr baseline="-25000" sz="1200"/>
          </a:p>
        </p:txBody>
      </p:sp>
      <p:sp>
        <p:nvSpPr>
          <p:cNvPr id="5414" name="Google Shape;5414;p119"/>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5415" name="Google Shape;5415;p119"/>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5416" name="Google Shape;5416;p119"/>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5413" name="Google Shape;5413;p119"/>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5417" name="Google Shape;5417;p119"/>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5418" name="Google Shape;5418;p119"/>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5419" name="Google Shape;5419;p119"/>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5410" name="Google Shape;5410;p119"/>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5408" name="Google Shape;5408;p119"/>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5420" name="Google Shape;5420;p119"/>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5406" name="Google Shape;5406;p119"/>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5421" name="Google Shape;5421;p119"/>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5422" name="Google Shape;5422;p119"/>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19"/>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19"/>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19"/>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6" name="Google Shape;5426;p119"/>
          <p:cNvCxnSpPr>
            <a:endCxn id="5412"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5427" name="Google Shape;5427;p119"/>
          <p:cNvCxnSpPr>
            <a:stCxn id="5395" idx="5"/>
            <a:endCxn id="5414"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5428" name="Google Shape;5428;p119"/>
          <p:cNvCxnSpPr>
            <a:stCxn id="5395" idx="5"/>
            <a:endCxn id="5415"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5429" name="Google Shape;5429;p119"/>
          <p:cNvCxnSpPr>
            <a:stCxn id="5395" idx="5"/>
            <a:endCxn id="5416"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5430" name="Google Shape;5430;p119"/>
          <p:cNvCxnSpPr>
            <a:stCxn id="5396" idx="5"/>
            <a:endCxn id="5412"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5431" name="Google Shape;5431;p119"/>
          <p:cNvCxnSpPr>
            <a:stCxn id="5396" idx="5"/>
            <a:endCxn id="5415"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5432" name="Google Shape;5432;p119"/>
          <p:cNvCxnSpPr>
            <a:stCxn id="5396" idx="6"/>
            <a:endCxn id="5414"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5433" name="Google Shape;5433;p119"/>
          <p:cNvCxnSpPr>
            <a:stCxn id="5396" idx="6"/>
            <a:endCxn id="5416"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5434" name="Google Shape;5434;p119"/>
          <p:cNvCxnSpPr>
            <a:stCxn id="5397" idx="4"/>
            <a:endCxn id="5412"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5435" name="Google Shape;5435;p119"/>
          <p:cNvCxnSpPr>
            <a:stCxn id="5397" idx="6"/>
            <a:endCxn id="5414"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5436" name="Google Shape;5436;p119"/>
          <p:cNvCxnSpPr>
            <a:stCxn id="5397" idx="6"/>
            <a:endCxn id="5415"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5437" name="Google Shape;5437;p119"/>
          <p:cNvCxnSpPr>
            <a:stCxn id="5397" idx="5"/>
            <a:endCxn id="5416"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5438" name="Google Shape;5438;p119"/>
          <p:cNvCxnSpPr>
            <a:stCxn id="5422" idx="4"/>
            <a:endCxn id="5412"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5439" name="Google Shape;5439;p119"/>
          <p:cNvCxnSpPr>
            <a:stCxn id="5422" idx="5"/>
            <a:endCxn id="5414"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5440" name="Google Shape;5440;p119"/>
          <p:cNvCxnSpPr>
            <a:stCxn id="5422" idx="6"/>
            <a:endCxn id="5415"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5441" name="Google Shape;5441;p119"/>
          <p:cNvCxnSpPr>
            <a:stCxn id="5422" idx="5"/>
            <a:endCxn id="5416"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5442" name="Google Shape;5442;p119"/>
          <p:cNvCxnSpPr>
            <a:stCxn id="5423" idx="5"/>
            <a:endCxn id="5412"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5443" name="Google Shape;5443;p119"/>
          <p:cNvCxnSpPr>
            <a:stCxn id="5423" idx="6"/>
            <a:endCxn id="5414"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5444" name="Google Shape;5444;p119"/>
          <p:cNvCxnSpPr>
            <a:stCxn id="5423" idx="5"/>
            <a:endCxn id="5415"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5445" name="Google Shape;5445;p119"/>
          <p:cNvCxnSpPr>
            <a:stCxn id="5423" idx="5"/>
            <a:endCxn id="5416"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5446" name="Google Shape;5446;p119"/>
          <p:cNvCxnSpPr>
            <a:stCxn id="5424" idx="0"/>
            <a:endCxn id="5415"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5447" name="Google Shape;5447;p119"/>
          <p:cNvCxnSpPr>
            <a:stCxn id="5424" idx="5"/>
            <a:endCxn id="5414"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5448" name="Google Shape;5448;p119"/>
          <p:cNvCxnSpPr>
            <a:stCxn id="5424" idx="6"/>
            <a:endCxn id="5415"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5449" name="Google Shape;5449;p119"/>
          <p:cNvCxnSpPr>
            <a:stCxn id="5424" idx="5"/>
            <a:endCxn id="5416"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5450" name="Google Shape;5450;p119"/>
          <p:cNvCxnSpPr>
            <a:stCxn id="5425" idx="5"/>
            <a:endCxn id="5412"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5451" name="Google Shape;5451;p119"/>
          <p:cNvCxnSpPr>
            <a:stCxn id="5425" idx="5"/>
            <a:endCxn id="5414"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5452" name="Google Shape;5452;p119"/>
          <p:cNvCxnSpPr>
            <a:stCxn id="5425" idx="5"/>
            <a:endCxn id="5415"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5453" name="Google Shape;5453;p119"/>
          <p:cNvCxnSpPr>
            <a:stCxn id="5425" idx="5"/>
            <a:endCxn id="5416"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5454" name="Google Shape;5454;p119"/>
          <p:cNvCxnSpPr>
            <a:stCxn id="5412" idx="6"/>
            <a:endCxn id="5417"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455" name="Google Shape;5455;p119"/>
          <p:cNvCxnSpPr>
            <a:stCxn id="5412" idx="6"/>
            <a:endCxn id="5418"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456" name="Google Shape;5456;p119"/>
          <p:cNvCxnSpPr>
            <a:stCxn id="5412" idx="6"/>
            <a:endCxn id="5419"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457" name="Google Shape;5457;p119"/>
          <p:cNvCxnSpPr>
            <a:stCxn id="5414" idx="6"/>
            <a:endCxn id="5413"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458" name="Google Shape;5458;p119"/>
          <p:cNvCxnSpPr>
            <a:stCxn id="5414" idx="6"/>
            <a:endCxn id="5417"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459" name="Google Shape;5459;p119"/>
          <p:cNvCxnSpPr>
            <a:stCxn id="5414" idx="6"/>
            <a:endCxn id="5418"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460" name="Google Shape;5460;p119"/>
          <p:cNvCxnSpPr>
            <a:stCxn id="5414" idx="6"/>
            <a:endCxn id="5419"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461" name="Google Shape;5461;p119"/>
          <p:cNvCxnSpPr>
            <a:stCxn id="5415" idx="6"/>
            <a:endCxn id="5413"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462" name="Google Shape;5462;p119"/>
          <p:cNvCxnSpPr>
            <a:stCxn id="5415" idx="6"/>
            <a:endCxn id="5417"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463" name="Google Shape;5463;p119"/>
          <p:cNvCxnSpPr>
            <a:stCxn id="5415" idx="6"/>
            <a:endCxn id="5418"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464" name="Google Shape;5464;p119"/>
          <p:cNvCxnSpPr>
            <a:stCxn id="5415" idx="6"/>
            <a:endCxn id="5419"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465" name="Google Shape;5465;p119"/>
          <p:cNvCxnSpPr>
            <a:endCxn id="5413"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466" name="Google Shape;5466;p119"/>
          <p:cNvCxnSpPr>
            <a:stCxn id="5416" idx="6"/>
            <a:endCxn id="5417"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467" name="Google Shape;5467;p119"/>
          <p:cNvCxnSpPr>
            <a:stCxn id="5416" idx="6"/>
            <a:endCxn id="5418"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468" name="Google Shape;5468;p119"/>
          <p:cNvCxnSpPr>
            <a:stCxn id="5416" idx="6"/>
            <a:endCxn id="5419"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5469" name="Google Shape;5469;p119"/>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470" name="Google Shape;5470;p119"/>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471" name="Google Shape;5471;p119"/>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472" name="Google Shape;5472;p119"/>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473" name="Google Shape;5473;p119"/>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474" name="Google Shape;5474;p119"/>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475" name="Google Shape;5475;p119"/>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476" name="Google Shape;5476;p119"/>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477" name="Google Shape;5477;p119"/>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478" name="Google Shape;5478;p119"/>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479" name="Google Shape;5479;p119"/>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480" name="Google Shape;5480;p119"/>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481" name="Google Shape;5481;p119"/>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482" name="Google Shape;5482;p119"/>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483" name="Google Shape;5483;p119"/>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484" name="Google Shape;5484;p119"/>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5485" name="Google Shape;5485;p119"/>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5486" name="Google Shape;5486;p119"/>
          <p:cNvCxnSpPr>
            <a:stCxn id="5420" idx="6"/>
            <a:endCxn id="5398"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5487" name="Google Shape;5487;p119"/>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5488" name="Google Shape;5488;p119"/>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5489" name="Google Shape;5489;p119"/>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3" name="Shape 5493"/>
        <p:cNvGrpSpPr/>
        <p:nvPr/>
      </p:nvGrpSpPr>
      <p:grpSpPr>
        <a:xfrm>
          <a:off x="0" y="0"/>
          <a:ext cx="0" cy="0"/>
          <a:chOff x="0" y="0"/>
          <a:chExt cx="0" cy="0"/>
        </a:xfrm>
      </p:grpSpPr>
      <p:sp>
        <p:nvSpPr>
          <p:cNvPr id="5494" name="Google Shape;5494;p120"/>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5495" name="Google Shape;5495;p120"/>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5496" name="Google Shape;5496;p120"/>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5497" name="Google Shape;5497;p120"/>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498" name="Google Shape;5498;p120"/>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20"/>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20"/>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20"/>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5502" name="Google Shape;5502;p120"/>
          <p:cNvCxnSpPr>
            <a:stCxn id="5501" idx="6"/>
            <a:endCxn id="5503"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5504" name="Google Shape;5504;p120"/>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505" name="Google Shape;5505;p120"/>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5506" name="Google Shape;5506;p120"/>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20"/>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508" name="Google Shape;5508;p120"/>
          <p:cNvCxnSpPr>
            <a:stCxn id="5509" idx="6"/>
            <a:endCxn id="5501"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5510" name="Google Shape;5510;p120"/>
          <p:cNvCxnSpPr>
            <a:stCxn id="5511" idx="6"/>
            <a:endCxn id="5501"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5512" name="Google Shape;5512;p120"/>
          <p:cNvCxnSpPr>
            <a:stCxn id="5513" idx="6"/>
            <a:endCxn id="5501"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5514" name="Google Shape;5514;p120"/>
          <p:cNvCxnSpPr>
            <a:stCxn id="5515" idx="6"/>
            <a:endCxn id="5516"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5503" name="Google Shape;5503;p120"/>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515" name="Google Shape;5515;p120"/>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5517" name="Google Shape;5517;p120"/>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5518" name="Google Shape;5518;p120"/>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5519" name="Google Shape;5519;p120"/>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5516" name="Google Shape;5516;p120"/>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5520" name="Google Shape;5520;p120"/>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5521" name="Google Shape;5521;p120"/>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5522" name="Google Shape;5522;p120"/>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5513" name="Google Shape;5513;p120"/>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5511" name="Google Shape;5511;p120"/>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5523" name="Google Shape;5523;p120"/>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5509" name="Google Shape;5509;p120"/>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5524" name="Google Shape;5524;p120"/>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5525" name="Google Shape;5525;p120"/>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20"/>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20"/>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20"/>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9" name="Google Shape;5529;p120"/>
          <p:cNvCxnSpPr>
            <a:endCxn id="5515"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5530" name="Google Shape;5530;p120"/>
          <p:cNvCxnSpPr>
            <a:stCxn id="5498" idx="5"/>
            <a:endCxn id="5517"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5531" name="Google Shape;5531;p120"/>
          <p:cNvCxnSpPr>
            <a:stCxn id="5498" idx="5"/>
            <a:endCxn id="5518"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5532" name="Google Shape;5532;p120"/>
          <p:cNvCxnSpPr>
            <a:stCxn id="5498" idx="5"/>
            <a:endCxn id="5519"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5533" name="Google Shape;5533;p120"/>
          <p:cNvCxnSpPr>
            <a:stCxn id="5499" idx="5"/>
            <a:endCxn id="5515"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5534" name="Google Shape;5534;p120"/>
          <p:cNvCxnSpPr>
            <a:stCxn id="5499" idx="5"/>
            <a:endCxn id="5518"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5535" name="Google Shape;5535;p120"/>
          <p:cNvCxnSpPr>
            <a:stCxn id="5499" idx="6"/>
            <a:endCxn id="5517"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5536" name="Google Shape;5536;p120"/>
          <p:cNvCxnSpPr>
            <a:stCxn id="5499" idx="6"/>
            <a:endCxn id="5519"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5537" name="Google Shape;5537;p120"/>
          <p:cNvCxnSpPr>
            <a:stCxn id="5500" idx="4"/>
            <a:endCxn id="5515"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5538" name="Google Shape;5538;p120"/>
          <p:cNvCxnSpPr>
            <a:stCxn id="5500" idx="6"/>
            <a:endCxn id="5517"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5539" name="Google Shape;5539;p120"/>
          <p:cNvCxnSpPr>
            <a:stCxn id="5500" idx="6"/>
            <a:endCxn id="5518"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5540" name="Google Shape;5540;p120"/>
          <p:cNvCxnSpPr>
            <a:stCxn id="5500" idx="5"/>
            <a:endCxn id="5519"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5541" name="Google Shape;5541;p120"/>
          <p:cNvCxnSpPr>
            <a:stCxn id="5525" idx="4"/>
            <a:endCxn id="5515"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5542" name="Google Shape;5542;p120"/>
          <p:cNvCxnSpPr>
            <a:stCxn id="5525" idx="5"/>
            <a:endCxn id="5517"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5543" name="Google Shape;5543;p120"/>
          <p:cNvCxnSpPr>
            <a:stCxn id="5525" idx="6"/>
            <a:endCxn id="5518"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5544" name="Google Shape;5544;p120"/>
          <p:cNvCxnSpPr>
            <a:stCxn id="5525" idx="5"/>
            <a:endCxn id="5519"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5545" name="Google Shape;5545;p120"/>
          <p:cNvCxnSpPr>
            <a:stCxn id="5526" idx="5"/>
            <a:endCxn id="5515"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5546" name="Google Shape;5546;p120"/>
          <p:cNvCxnSpPr>
            <a:stCxn id="5526" idx="6"/>
            <a:endCxn id="5517"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5547" name="Google Shape;5547;p120"/>
          <p:cNvCxnSpPr>
            <a:stCxn id="5526" idx="5"/>
            <a:endCxn id="5518"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5548" name="Google Shape;5548;p120"/>
          <p:cNvCxnSpPr>
            <a:stCxn id="5526" idx="5"/>
            <a:endCxn id="5519"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5549" name="Google Shape;5549;p120"/>
          <p:cNvCxnSpPr>
            <a:stCxn id="5527" idx="0"/>
            <a:endCxn id="5518"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5550" name="Google Shape;5550;p120"/>
          <p:cNvCxnSpPr>
            <a:stCxn id="5527" idx="5"/>
            <a:endCxn id="5517"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5551" name="Google Shape;5551;p120"/>
          <p:cNvCxnSpPr>
            <a:stCxn id="5527" idx="6"/>
            <a:endCxn id="5518"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5552" name="Google Shape;5552;p120"/>
          <p:cNvCxnSpPr>
            <a:stCxn id="5527" idx="5"/>
            <a:endCxn id="5519"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5553" name="Google Shape;5553;p120"/>
          <p:cNvCxnSpPr>
            <a:stCxn id="5528" idx="5"/>
            <a:endCxn id="5515"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5554" name="Google Shape;5554;p120"/>
          <p:cNvCxnSpPr>
            <a:stCxn id="5528" idx="5"/>
            <a:endCxn id="5517"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5555" name="Google Shape;5555;p120"/>
          <p:cNvCxnSpPr>
            <a:stCxn id="5528" idx="5"/>
            <a:endCxn id="5518"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5556" name="Google Shape;5556;p120"/>
          <p:cNvCxnSpPr>
            <a:stCxn id="5528" idx="5"/>
            <a:endCxn id="5519"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5557" name="Google Shape;5557;p120"/>
          <p:cNvCxnSpPr>
            <a:stCxn id="5515" idx="6"/>
            <a:endCxn id="5520"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558" name="Google Shape;5558;p120"/>
          <p:cNvCxnSpPr>
            <a:stCxn id="5515" idx="6"/>
            <a:endCxn id="5521"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559" name="Google Shape;5559;p120"/>
          <p:cNvCxnSpPr>
            <a:stCxn id="5515" idx="6"/>
            <a:endCxn id="5522"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560" name="Google Shape;5560;p120"/>
          <p:cNvCxnSpPr>
            <a:stCxn id="5517" idx="6"/>
            <a:endCxn id="5516"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561" name="Google Shape;5561;p120"/>
          <p:cNvCxnSpPr>
            <a:stCxn id="5517" idx="6"/>
            <a:endCxn id="5520"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562" name="Google Shape;5562;p120"/>
          <p:cNvCxnSpPr>
            <a:stCxn id="5517" idx="6"/>
            <a:endCxn id="5521"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563" name="Google Shape;5563;p120"/>
          <p:cNvCxnSpPr>
            <a:stCxn id="5517" idx="6"/>
            <a:endCxn id="5522"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564" name="Google Shape;5564;p120"/>
          <p:cNvCxnSpPr>
            <a:stCxn id="5518" idx="6"/>
            <a:endCxn id="5516"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565" name="Google Shape;5565;p120"/>
          <p:cNvCxnSpPr>
            <a:stCxn id="5518" idx="6"/>
            <a:endCxn id="5520"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566" name="Google Shape;5566;p120"/>
          <p:cNvCxnSpPr>
            <a:stCxn id="5518" idx="6"/>
            <a:endCxn id="5521"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567" name="Google Shape;5567;p120"/>
          <p:cNvCxnSpPr>
            <a:stCxn id="5518" idx="6"/>
            <a:endCxn id="5522"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568" name="Google Shape;5568;p120"/>
          <p:cNvCxnSpPr>
            <a:endCxn id="5516"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569" name="Google Shape;5569;p120"/>
          <p:cNvCxnSpPr>
            <a:stCxn id="5519" idx="6"/>
            <a:endCxn id="5520"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570" name="Google Shape;5570;p120"/>
          <p:cNvCxnSpPr>
            <a:stCxn id="5519" idx="6"/>
            <a:endCxn id="5521"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571" name="Google Shape;5571;p120"/>
          <p:cNvCxnSpPr>
            <a:stCxn id="5519" idx="6"/>
            <a:endCxn id="5522"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5572" name="Google Shape;5572;p120"/>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573" name="Google Shape;5573;p120"/>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574" name="Google Shape;5574;p120"/>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575" name="Google Shape;5575;p120"/>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576" name="Google Shape;5576;p120"/>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577" name="Google Shape;5577;p120"/>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578" name="Google Shape;5578;p120"/>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579" name="Google Shape;5579;p120"/>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580" name="Google Shape;5580;p120"/>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581" name="Google Shape;5581;p120"/>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582" name="Google Shape;5582;p120"/>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583" name="Google Shape;5583;p120"/>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584" name="Google Shape;5584;p120"/>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585" name="Google Shape;5585;p120"/>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586" name="Google Shape;5586;p120"/>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587" name="Google Shape;5587;p120"/>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5588" name="Google Shape;5588;p120"/>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5589" name="Google Shape;5589;p120"/>
          <p:cNvCxnSpPr>
            <a:stCxn id="5523" idx="6"/>
            <a:endCxn id="5501"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5590" name="Google Shape;5590;p120"/>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5591" name="Google Shape;5591;p120"/>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5592" name="Google Shape;5592;p120"/>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596" name="Shape 5596"/>
        <p:cNvGrpSpPr/>
        <p:nvPr/>
      </p:nvGrpSpPr>
      <p:grpSpPr>
        <a:xfrm>
          <a:off x="0" y="0"/>
          <a:ext cx="0" cy="0"/>
          <a:chOff x="0" y="0"/>
          <a:chExt cx="0" cy="0"/>
        </a:xfrm>
      </p:grpSpPr>
      <p:sp>
        <p:nvSpPr>
          <p:cNvPr id="5597" name="Google Shape;5597;p121"/>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5598" name="Google Shape;5598;p121"/>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5599" name="Google Shape;5599;p121"/>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5600" name="Google Shape;5600;p121"/>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5601" name="Google Shape;5601;p121"/>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21"/>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21"/>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21"/>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5605" name="Google Shape;5605;p121"/>
          <p:cNvCxnSpPr>
            <a:stCxn id="5604" idx="6"/>
            <a:endCxn id="5606"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5607" name="Google Shape;5607;p121"/>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5608" name="Google Shape;5608;p121"/>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5609" name="Google Shape;5609;p121"/>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21"/>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5611" name="Google Shape;5611;p121"/>
          <p:cNvCxnSpPr>
            <a:stCxn id="5612" idx="6"/>
            <a:endCxn id="5604"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5613" name="Google Shape;5613;p121"/>
          <p:cNvCxnSpPr>
            <a:stCxn id="5614" idx="6"/>
            <a:endCxn id="5604"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5615" name="Google Shape;5615;p121"/>
          <p:cNvCxnSpPr>
            <a:stCxn id="5616" idx="6"/>
            <a:endCxn id="5604"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5617" name="Google Shape;5617;p121"/>
          <p:cNvCxnSpPr>
            <a:stCxn id="5618" idx="6"/>
            <a:endCxn id="5619"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5606" name="Google Shape;5606;p121"/>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5618" name="Google Shape;5618;p121"/>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5620" name="Google Shape;5620;p121"/>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5621" name="Google Shape;5621;p121"/>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5622" name="Google Shape;5622;p121"/>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5619" name="Google Shape;5619;p121"/>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5623" name="Google Shape;5623;p121"/>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5624" name="Google Shape;5624;p121"/>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5625" name="Google Shape;5625;p121"/>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5616" name="Google Shape;5616;p121"/>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5614" name="Google Shape;5614;p121"/>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5626" name="Google Shape;5626;p121"/>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5612" name="Google Shape;5612;p121"/>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5627" name="Google Shape;5627;p121"/>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5628" name="Google Shape;5628;p121"/>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21"/>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21"/>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21"/>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2" name="Google Shape;5632;p121"/>
          <p:cNvCxnSpPr>
            <a:endCxn id="5618"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5633" name="Google Shape;5633;p121"/>
          <p:cNvCxnSpPr>
            <a:stCxn id="5601" idx="5"/>
            <a:endCxn id="5620"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5634" name="Google Shape;5634;p121"/>
          <p:cNvCxnSpPr>
            <a:stCxn id="5601" idx="5"/>
            <a:endCxn id="5621"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5635" name="Google Shape;5635;p121"/>
          <p:cNvCxnSpPr>
            <a:stCxn id="5601" idx="5"/>
            <a:endCxn id="5622"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5636" name="Google Shape;5636;p121"/>
          <p:cNvCxnSpPr>
            <a:stCxn id="5602" idx="5"/>
            <a:endCxn id="5618"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5637" name="Google Shape;5637;p121"/>
          <p:cNvCxnSpPr>
            <a:stCxn id="5602" idx="5"/>
            <a:endCxn id="5621"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5638" name="Google Shape;5638;p121"/>
          <p:cNvCxnSpPr>
            <a:stCxn id="5602" idx="6"/>
            <a:endCxn id="5620"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5639" name="Google Shape;5639;p121"/>
          <p:cNvCxnSpPr>
            <a:stCxn id="5602" idx="6"/>
            <a:endCxn id="5622"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5640" name="Google Shape;5640;p121"/>
          <p:cNvCxnSpPr>
            <a:stCxn id="5603" idx="4"/>
            <a:endCxn id="5618"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5641" name="Google Shape;5641;p121"/>
          <p:cNvCxnSpPr>
            <a:stCxn id="5603" idx="6"/>
            <a:endCxn id="5620"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5642" name="Google Shape;5642;p121"/>
          <p:cNvCxnSpPr>
            <a:stCxn id="5603" idx="6"/>
            <a:endCxn id="5621"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5643" name="Google Shape;5643;p121"/>
          <p:cNvCxnSpPr>
            <a:stCxn id="5603" idx="5"/>
            <a:endCxn id="5622"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5644" name="Google Shape;5644;p121"/>
          <p:cNvCxnSpPr>
            <a:stCxn id="5628" idx="4"/>
            <a:endCxn id="5618"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5645" name="Google Shape;5645;p121"/>
          <p:cNvCxnSpPr>
            <a:stCxn id="5628" idx="5"/>
            <a:endCxn id="5620"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5646" name="Google Shape;5646;p121"/>
          <p:cNvCxnSpPr>
            <a:stCxn id="5628" idx="6"/>
            <a:endCxn id="5621"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5647" name="Google Shape;5647;p121"/>
          <p:cNvCxnSpPr>
            <a:stCxn id="5628" idx="5"/>
            <a:endCxn id="5622"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5648" name="Google Shape;5648;p121"/>
          <p:cNvCxnSpPr>
            <a:stCxn id="5629" idx="5"/>
            <a:endCxn id="5618"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5649" name="Google Shape;5649;p121"/>
          <p:cNvCxnSpPr>
            <a:stCxn id="5629" idx="6"/>
            <a:endCxn id="5620"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5650" name="Google Shape;5650;p121"/>
          <p:cNvCxnSpPr>
            <a:stCxn id="5629" idx="5"/>
            <a:endCxn id="5621"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5651" name="Google Shape;5651;p121"/>
          <p:cNvCxnSpPr>
            <a:stCxn id="5629" idx="5"/>
            <a:endCxn id="5622"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5652" name="Google Shape;5652;p121"/>
          <p:cNvCxnSpPr>
            <a:stCxn id="5630" idx="0"/>
            <a:endCxn id="5621"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5653" name="Google Shape;5653;p121"/>
          <p:cNvCxnSpPr>
            <a:stCxn id="5630" idx="5"/>
            <a:endCxn id="5620"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5654" name="Google Shape;5654;p121"/>
          <p:cNvCxnSpPr>
            <a:stCxn id="5630" idx="6"/>
            <a:endCxn id="5621"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5655" name="Google Shape;5655;p121"/>
          <p:cNvCxnSpPr>
            <a:stCxn id="5630" idx="5"/>
            <a:endCxn id="5622"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5656" name="Google Shape;5656;p121"/>
          <p:cNvCxnSpPr>
            <a:stCxn id="5631" idx="5"/>
            <a:endCxn id="5618"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5657" name="Google Shape;5657;p121"/>
          <p:cNvCxnSpPr>
            <a:stCxn id="5631" idx="5"/>
            <a:endCxn id="5620"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5658" name="Google Shape;5658;p121"/>
          <p:cNvCxnSpPr>
            <a:stCxn id="5631" idx="5"/>
            <a:endCxn id="5621"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5659" name="Google Shape;5659;p121"/>
          <p:cNvCxnSpPr>
            <a:stCxn id="5631" idx="5"/>
            <a:endCxn id="5622"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5660" name="Google Shape;5660;p121"/>
          <p:cNvCxnSpPr>
            <a:stCxn id="5618" idx="6"/>
            <a:endCxn id="5623"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5661" name="Google Shape;5661;p121"/>
          <p:cNvCxnSpPr>
            <a:stCxn id="5618" idx="6"/>
            <a:endCxn id="5624"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5662" name="Google Shape;5662;p121"/>
          <p:cNvCxnSpPr>
            <a:stCxn id="5618" idx="6"/>
            <a:endCxn id="5625"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5663" name="Google Shape;5663;p121"/>
          <p:cNvCxnSpPr>
            <a:stCxn id="5620" idx="6"/>
            <a:endCxn id="5619"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5664" name="Google Shape;5664;p121"/>
          <p:cNvCxnSpPr>
            <a:stCxn id="5620" idx="6"/>
            <a:endCxn id="5623"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5665" name="Google Shape;5665;p121"/>
          <p:cNvCxnSpPr>
            <a:stCxn id="5620" idx="6"/>
            <a:endCxn id="5624"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5666" name="Google Shape;5666;p121"/>
          <p:cNvCxnSpPr>
            <a:stCxn id="5620" idx="6"/>
            <a:endCxn id="5625"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5667" name="Google Shape;5667;p121"/>
          <p:cNvCxnSpPr>
            <a:stCxn id="5621" idx="6"/>
            <a:endCxn id="5619"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5668" name="Google Shape;5668;p121"/>
          <p:cNvCxnSpPr>
            <a:stCxn id="5621" idx="6"/>
            <a:endCxn id="5623"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5669" name="Google Shape;5669;p121"/>
          <p:cNvCxnSpPr>
            <a:stCxn id="5621" idx="6"/>
            <a:endCxn id="5624"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5670" name="Google Shape;5670;p121"/>
          <p:cNvCxnSpPr>
            <a:stCxn id="5621" idx="6"/>
            <a:endCxn id="5625"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5671" name="Google Shape;5671;p121"/>
          <p:cNvCxnSpPr>
            <a:endCxn id="5619"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5672" name="Google Shape;5672;p121"/>
          <p:cNvCxnSpPr>
            <a:stCxn id="5622" idx="6"/>
            <a:endCxn id="5623"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5673" name="Google Shape;5673;p121"/>
          <p:cNvCxnSpPr>
            <a:stCxn id="5622" idx="6"/>
            <a:endCxn id="5624"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5674" name="Google Shape;5674;p121"/>
          <p:cNvCxnSpPr>
            <a:stCxn id="5622" idx="6"/>
            <a:endCxn id="5625"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5675" name="Google Shape;5675;p121"/>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5676" name="Google Shape;5676;p121"/>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5677" name="Google Shape;5677;p121"/>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5678" name="Google Shape;5678;p121"/>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5679" name="Google Shape;5679;p121"/>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5680" name="Google Shape;5680;p121"/>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5681" name="Google Shape;5681;p121"/>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5682" name="Google Shape;5682;p121"/>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5683" name="Google Shape;5683;p121"/>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5684" name="Google Shape;5684;p121"/>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5685" name="Google Shape;5685;p121"/>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5686" name="Google Shape;5686;p121"/>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5687" name="Google Shape;5687;p121"/>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5688" name="Google Shape;5688;p121"/>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5689" name="Google Shape;5689;p121"/>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5690" name="Google Shape;5690;p121"/>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5691" name="Google Shape;5691;p121"/>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5692" name="Google Shape;5692;p121"/>
          <p:cNvCxnSpPr>
            <a:stCxn id="5626" idx="6"/>
            <a:endCxn id="5604"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5693" name="Google Shape;5693;p121"/>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5694" name="Google Shape;5694;p121"/>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5695" name="Google Shape;5695;p121"/>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cxnSp>
        <p:nvCxnSpPr>
          <p:cNvPr id="216" name="Google Shape;216;p23"/>
          <p:cNvCxnSpPr/>
          <p:nvPr/>
        </p:nvCxnSpPr>
        <p:spPr>
          <a:xfrm>
            <a:off x="4681475" y="1311350"/>
            <a:ext cx="0" cy="1788300"/>
          </a:xfrm>
          <a:prstGeom prst="straightConnector1">
            <a:avLst/>
          </a:prstGeom>
          <a:noFill/>
          <a:ln cap="flat" cmpd="sng" w="9525">
            <a:solidFill>
              <a:schemeClr val="dk1"/>
            </a:solidFill>
            <a:prstDash val="solid"/>
            <a:round/>
            <a:headEnd len="med" w="med" type="triangle"/>
            <a:tailEnd len="med" w="med" type="none"/>
          </a:ln>
        </p:spPr>
      </p:cxnSp>
      <p:cxnSp>
        <p:nvCxnSpPr>
          <p:cNvPr id="217" name="Google Shape;217;p23"/>
          <p:cNvCxnSpPr/>
          <p:nvPr/>
        </p:nvCxnSpPr>
        <p:spPr>
          <a:xfrm>
            <a:off x="4681388" y="3099775"/>
            <a:ext cx="2745000" cy="5400"/>
          </a:xfrm>
          <a:prstGeom prst="straightConnector1">
            <a:avLst/>
          </a:prstGeom>
          <a:noFill/>
          <a:ln cap="flat" cmpd="sng" w="9525">
            <a:solidFill>
              <a:schemeClr val="dk1"/>
            </a:solidFill>
            <a:prstDash val="solid"/>
            <a:round/>
            <a:headEnd len="med" w="med" type="none"/>
            <a:tailEnd len="med" w="med" type="triangle"/>
          </a:ln>
        </p:spPr>
      </p:cxnSp>
      <p:sp>
        <p:nvSpPr>
          <p:cNvPr id="218" name="Google Shape;218;p23"/>
          <p:cNvSpPr/>
          <p:nvPr/>
        </p:nvSpPr>
        <p:spPr>
          <a:xfrm>
            <a:off x="6305250" y="206975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6461525" y="181155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6135375" y="185230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6135375" y="1560125"/>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5843200" y="202215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5843200" y="170295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6026775" y="2144475"/>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5578225" y="170295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23"/>
          <p:cNvCxnSpPr/>
          <p:nvPr/>
        </p:nvCxnSpPr>
        <p:spPr>
          <a:xfrm>
            <a:off x="4980363" y="1481200"/>
            <a:ext cx="2011200" cy="1542300"/>
          </a:xfrm>
          <a:prstGeom prst="straightConnector1">
            <a:avLst/>
          </a:prstGeom>
          <a:noFill/>
          <a:ln cap="flat" cmpd="sng" w="19050">
            <a:solidFill>
              <a:srgbClr val="FF0E0E"/>
            </a:solidFill>
            <a:prstDash val="solid"/>
            <a:round/>
            <a:headEnd len="med" w="med" type="none"/>
            <a:tailEnd len="med" w="med" type="none"/>
          </a:ln>
        </p:spPr>
      </p:cxnSp>
      <p:sp>
        <p:nvSpPr>
          <p:cNvPr id="227" name="Google Shape;227;p23"/>
          <p:cNvSpPr txBox="1"/>
          <p:nvPr/>
        </p:nvSpPr>
        <p:spPr>
          <a:xfrm>
            <a:off x="6243975" y="2222913"/>
            <a:ext cx="1379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0E0E"/>
                </a:solidFill>
                <a:latin typeface="Times New Roman"/>
                <a:ea typeface="Times New Roman"/>
                <a:cs typeface="Times New Roman"/>
                <a:sym typeface="Times New Roman"/>
              </a:rPr>
              <a:t>Decision Hyperplane</a:t>
            </a:r>
            <a:r>
              <a:rPr lang="en" sz="1000">
                <a:solidFill>
                  <a:srgbClr val="FF0E0E"/>
                </a:solidFill>
              </a:rPr>
              <a:t> </a:t>
            </a:r>
            <a:r>
              <a:rPr lang="en" sz="1100">
                <a:solidFill>
                  <a:srgbClr val="FF0E0E"/>
                </a:solidFill>
                <a:latin typeface="Times New Roman"/>
                <a:ea typeface="Times New Roman"/>
                <a:cs typeface="Times New Roman"/>
                <a:sym typeface="Times New Roman"/>
              </a:rPr>
              <a:t>f(x) = 0</a:t>
            </a:r>
            <a:endParaRPr sz="1100">
              <a:solidFill>
                <a:srgbClr val="FF0E0E"/>
              </a:solidFill>
              <a:latin typeface="Times New Roman"/>
              <a:ea typeface="Times New Roman"/>
              <a:cs typeface="Times New Roman"/>
              <a:sym typeface="Times New Roman"/>
            </a:endParaRPr>
          </a:p>
        </p:txBody>
      </p:sp>
      <p:cxnSp>
        <p:nvCxnSpPr>
          <p:cNvPr id="228" name="Google Shape;228;p23"/>
          <p:cNvCxnSpPr/>
          <p:nvPr/>
        </p:nvCxnSpPr>
        <p:spPr>
          <a:xfrm>
            <a:off x="2894500" y="502800"/>
            <a:ext cx="652200" cy="65220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23"/>
          <p:cNvSpPr/>
          <p:nvPr/>
        </p:nvSpPr>
        <p:spPr>
          <a:xfrm>
            <a:off x="5686825" y="2184825"/>
            <a:ext cx="108600" cy="108600"/>
          </a:xfrm>
          <a:prstGeom prst="ellipse">
            <a:avLst/>
          </a:prstGeom>
          <a:solidFill>
            <a:srgbClr val="0366D6"/>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5632701" y="1792775"/>
            <a:ext cx="242706" cy="338705"/>
          </a:xfrm>
          <a:custGeom>
            <a:rect b="b" l="l" r="r" t="t"/>
            <a:pathLst>
              <a:path extrusionOk="0" h="4666" w="7882">
                <a:moveTo>
                  <a:pt x="7882" y="3579"/>
                </a:moveTo>
                <a:cubicBezTo>
                  <a:pt x="7203" y="2990"/>
                  <a:pt x="5119" y="-136"/>
                  <a:pt x="3805" y="45"/>
                </a:cubicBezTo>
                <a:cubicBezTo>
                  <a:pt x="2491" y="226"/>
                  <a:pt x="634" y="3896"/>
                  <a:pt x="0" y="4666"/>
                </a:cubicBezTo>
              </a:path>
            </a:pathLst>
          </a:custGeom>
          <a:noFill/>
          <a:ln cap="flat" cmpd="sng" w="9525">
            <a:solidFill>
              <a:srgbClr val="0366D6"/>
            </a:solidFill>
            <a:prstDash val="solid"/>
            <a:round/>
            <a:headEnd len="med" w="med" type="none"/>
            <a:tailEnd len="med" w="med" type="triangle"/>
          </a:ln>
        </p:spPr>
      </p:sp>
      <p:sp>
        <p:nvSpPr>
          <p:cNvPr id="231" name="Google Shape;231;p23"/>
          <p:cNvSpPr txBox="1"/>
          <p:nvPr/>
        </p:nvSpPr>
        <p:spPr>
          <a:xfrm>
            <a:off x="6413850" y="1129925"/>
            <a:ext cx="971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00"/>
                </a:solidFill>
                <a:latin typeface="Times New Roman"/>
                <a:ea typeface="Times New Roman"/>
                <a:cs typeface="Times New Roman"/>
                <a:sym typeface="Times New Roman"/>
              </a:rPr>
              <a:t>f</a:t>
            </a:r>
            <a:r>
              <a:rPr lang="en" sz="1100">
                <a:solidFill>
                  <a:srgbClr val="FF0000"/>
                </a:solidFill>
                <a:latin typeface="Times New Roman"/>
                <a:ea typeface="Times New Roman"/>
                <a:cs typeface="Times New Roman"/>
                <a:sym typeface="Times New Roman"/>
              </a:rPr>
              <a:t>(x) = 1</a:t>
            </a:r>
            <a:r>
              <a:rPr lang="en" sz="1300">
                <a:solidFill>
                  <a:srgbClr val="FF0000"/>
                </a:solidFill>
              </a:rPr>
              <a:t> </a:t>
            </a:r>
            <a:r>
              <a:rPr lang="en" sz="1000">
                <a:solidFill>
                  <a:srgbClr val="FF0000"/>
                </a:solidFill>
                <a:latin typeface="Times New Roman"/>
                <a:ea typeface="Times New Roman"/>
                <a:cs typeface="Times New Roman"/>
                <a:sym typeface="Times New Roman"/>
              </a:rPr>
              <a:t>Unpurchased</a:t>
            </a:r>
            <a:endParaRPr sz="1000">
              <a:solidFill>
                <a:srgbClr val="FF0000"/>
              </a:solidFill>
              <a:latin typeface="Times New Roman"/>
              <a:ea typeface="Times New Roman"/>
              <a:cs typeface="Times New Roman"/>
              <a:sym typeface="Times New Roman"/>
            </a:endParaRPr>
          </a:p>
        </p:txBody>
      </p:sp>
      <p:sp>
        <p:nvSpPr>
          <p:cNvPr id="232" name="Google Shape;232;p23"/>
          <p:cNvSpPr txBox="1"/>
          <p:nvPr/>
        </p:nvSpPr>
        <p:spPr>
          <a:xfrm>
            <a:off x="4809750" y="2375975"/>
            <a:ext cx="938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366D6"/>
                </a:solidFill>
                <a:latin typeface="Times New Roman"/>
                <a:ea typeface="Times New Roman"/>
                <a:cs typeface="Times New Roman"/>
                <a:sym typeface="Times New Roman"/>
              </a:rPr>
              <a:t>f(x) = -1</a:t>
            </a:r>
            <a:endParaRPr sz="1100">
              <a:solidFill>
                <a:srgbClr val="0366D6"/>
              </a:solidFill>
              <a:latin typeface="Times New Roman"/>
              <a:ea typeface="Times New Roman"/>
              <a:cs typeface="Times New Roman"/>
              <a:sym typeface="Times New Roman"/>
            </a:endParaRPr>
          </a:p>
          <a:p>
            <a:pPr indent="0" lvl="0" marL="0" rtl="0" algn="ctr">
              <a:spcBef>
                <a:spcPts val="0"/>
              </a:spcBef>
              <a:spcAft>
                <a:spcPts val="0"/>
              </a:spcAft>
              <a:buNone/>
            </a:pPr>
            <a:r>
              <a:rPr lang="en" sz="1100">
                <a:solidFill>
                  <a:srgbClr val="0366D6"/>
                </a:solidFill>
                <a:latin typeface="Times New Roman"/>
                <a:ea typeface="Times New Roman"/>
                <a:cs typeface="Times New Roman"/>
                <a:sym typeface="Times New Roman"/>
              </a:rPr>
              <a:t>P</a:t>
            </a:r>
            <a:r>
              <a:rPr lang="en" sz="1100">
                <a:solidFill>
                  <a:srgbClr val="0366D6"/>
                </a:solidFill>
                <a:latin typeface="Times New Roman"/>
                <a:ea typeface="Times New Roman"/>
                <a:cs typeface="Times New Roman"/>
                <a:sym typeface="Times New Roman"/>
              </a:rPr>
              <a:t>urchased</a:t>
            </a:r>
            <a:endParaRPr sz="1100">
              <a:solidFill>
                <a:srgbClr val="0366D6"/>
              </a:solidFill>
              <a:latin typeface="Times New Roman"/>
              <a:ea typeface="Times New Roman"/>
              <a:cs typeface="Times New Roman"/>
              <a:sym typeface="Times New Roman"/>
            </a:endParaRPr>
          </a:p>
        </p:txBody>
      </p:sp>
      <p:sp>
        <p:nvSpPr>
          <p:cNvPr id="233" name="Google Shape;233;p23"/>
          <p:cNvSpPr txBox="1"/>
          <p:nvPr/>
        </p:nvSpPr>
        <p:spPr>
          <a:xfrm>
            <a:off x="869700" y="754200"/>
            <a:ext cx="57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4" name="Google Shape;234;p23"/>
          <p:cNvSpPr txBox="1"/>
          <p:nvPr/>
        </p:nvSpPr>
        <p:spPr>
          <a:xfrm>
            <a:off x="5024275" y="1884213"/>
            <a:ext cx="938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366D6"/>
                </a:solidFill>
              </a:rPr>
              <a:t>ΔF₁ו</a:t>
            </a:r>
            <a:endParaRPr sz="700">
              <a:solidFill>
                <a:srgbClr val="0366D6"/>
              </a:solidFill>
            </a:endParaRPr>
          </a:p>
        </p:txBody>
      </p:sp>
      <p:sp>
        <p:nvSpPr>
          <p:cNvPr id="235" name="Google Shape;235;p23"/>
          <p:cNvSpPr txBox="1"/>
          <p:nvPr/>
        </p:nvSpPr>
        <p:spPr>
          <a:xfrm>
            <a:off x="5280525" y="779025"/>
            <a:ext cx="1410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Feature Space</a:t>
            </a:r>
            <a:endParaRPr sz="1500">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9" name="Shape 5699"/>
        <p:cNvGrpSpPr/>
        <p:nvPr/>
      </p:nvGrpSpPr>
      <p:grpSpPr>
        <a:xfrm>
          <a:off x="0" y="0"/>
          <a:ext cx="0" cy="0"/>
          <a:chOff x="0" y="0"/>
          <a:chExt cx="0" cy="0"/>
        </a:xfrm>
      </p:grpSpPr>
      <p:grpSp>
        <p:nvGrpSpPr>
          <p:cNvPr id="5700" name="Google Shape;5700;p122"/>
          <p:cNvGrpSpPr/>
          <p:nvPr/>
        </p:nvGrpSpPr>
        <p:grpSpPr>
          <a:xfrm>
            <a:off x="347454" y="2084814"/>
            <a:ext cx="1055455" cy="1030918"/>
            <a:chOff x="347441" y="529183"/>
            <a:chExt cx="2163705" cy="1824635"/>
          </a:xfrm>
        </p:grpSpPr>
        <p:grpSp>
          <p:nvGrpSpPr>
            <p:cNvPr id="5701" name="Google Shape;5701;p122"/>
            <p:cNvGrpSpPr/>
            <p:nvPr/>
          </p:nvGrpSpPr>
          <p:grpSpPr>
            <a:xfrm>
              <a:off x="745224" y="529183"/>
              <a:ext cx="1765922" cy="1596032"/>
              <a:chOff x="6240000" y="821025"/>
              <a:chExt cx="2904000" cy="2668950"/>
            </a:xfrm>
          </p:grpSpPr>
          <p:sp>
            <p:nvSpPr>
              <p:cNvPr id="5702" name="Google Shape;5702;p122"/>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03" name="Google Shape;5703;p122"/>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04" name="Google Shape;5704;p122"/>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05" name="Google Shape;5705;p122"/>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06" name="Google Shape;5706;p122"/>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07" name="Google Shape;5707;p122"/>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08" name="Google Shape;5708;p122"/>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09" name="Google Shape;5709;p122"/>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10" name="Google Shape;5710;p122"/>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11" name="Google Shape;5711;p122"/>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12" name="Google Shape;5712;p122"/>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13" name="Google Shape;5713;p122"/>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14" name="Google Shape;5714;p122"/>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15" name="Google Shape;5715;p122"/>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16" name="Google Shape;5716;p122"/>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17" name="Google Shape;5717;p122"/>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18" name="Google Shape;5718;p122"/>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19" name="Google Shape;5719;p122"/>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20" name="Google Shape;5720;p122"/>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21" name="Google Shape;5721;p122"/>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22" name="Google Shape;5722;p122"/>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23" name="Google Shape;5723;p122"/>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24" name="Google Shape;5724;p122"/>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25" name="Google Shape;5725;p122"/>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26" name="Google Shape;5726;p122"/>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27" name="Google Shape;5727;p122"/>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5728" name="Google Shape;5728;p122"/>
            <p:cNvGrpSpPr/>
            <p:nvPr/>
          </p:nvGrpSpPr>
          <p:grpSpPr>
            <a:xfrm>
              <a:off x="546332" y="643484"/>
              <a:ext cx="1765922" cy="1596032"/>
              <a:chOff x="5950075" y="854725"/>
              <a:chExt cx="2904000" cy="2668950"/>
            </a:xfrm>
          </p:grpSpPr>
          <p:sp>
            <p:nvSpPr>
              <p:cNvPr id="5729" name="Google Shape;5729;p122"/>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22"/>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22"/>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22"/>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22"/>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22"/>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22"/>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22"/>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22"/>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22"/>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22"/>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22"/>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22"/>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22"/>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22"/>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22"/>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22"/>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22"/>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22"/>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22"/>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22"/>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22"/>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22"/>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22"/>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22"/>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22"/>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122"/>
            <p:cNvGrpSpPr/>
            <p:nvPr/>
          </p:nvGrpSpPr>
          <p:grpSpPr>
            <a:xfrm>
              <a:off x="347441" y="757786"/>
              <a:ext cx="1765922" cy="1596032"/>
              <a:chOff x="2854300" y="1168125"/>
              <a:chExt cx="2904000" cy="2668950"/>
            </a:xfrm>
          </p:grpSpPr>
          <p:sp>
            <p:nvSpPr>
              <p:cNvPr id="5756" name="Google Shape;5756;p122"/>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22"/>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22"/>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22"/>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22"/>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22"/>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22"/>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22"/>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22"/>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22"/>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22"/>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22"/>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22"/>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22"/>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22"/>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22"/>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22"/>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22"/>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22"/>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22"/>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22"/>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22"/>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22"/>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22"/>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22"/>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22"/>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2" name="Google Shape;5782;p122"/>
          <p:cNvGrpSpPr/>
          <p:nvPr/>
        </p:nvGrpSpPr>
        <p:grpSpPr>
          <a:xfrm>
            <a:off x="1858240" y="1429225"/>
            <a:ext cx="921407" cy="797461"/>
            <a:chOff x="3229840" y="362425"/>
            <a:chExt cx="921407" cy="797461"/>
          </a:xfrm>
        </p:grpSpPr>
        <p:sp>
          <p:nvSpPr>
            <p:cNvPr id="5783" name="Google Shape;5783;p122"/>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22"/>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22"/>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122"/>
          <p:cNvGrpSpPr/>
          <p:nvPr/>
        </p:nvGrpSpPr>
        <p:grpSpPr>
          <a:xfrm>
            <a:off x="1858240" y="2656261"/>
            <a:ext cx="921400" cy="785200"/>
            <a:chOff x="2467840" y="1786561"/>
            <a:chExt cx="921400" cy="785200"/>
          </a:xfrm>
        </p:grpSpPr>
        <p:sp>
          <p:nvSpPr>
            <p:cNvPr id="5787" name="Google Shape;5787;p122"/>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22"/>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22"/>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122"/>
          <p:cNvGrpSpPr/>
          <p:nvPr/>
        </p:nvGrpSpPr>
        <p:grpSpPr>
          <a:xfrm>
            <a:off x="3231306" y="1352333"/>
            <a:ext cx="877879" cy="877818"/>
            <a:chOff x="5950075" y="854725"/>
            <a:chExt cx="2904000" cy="2668950"/>
          </a:xfrm>
        </p:grpSpPr>
        <p:sp>
          <p:nvSpPr>
            <p:cNvPr id="5791" name="Google Shape;5791;p122"/>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22"/>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22"/>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22"/>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22"/>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22"/>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22"/>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22"/>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22"/>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22"/>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22"/>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22"/>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22"/>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22"/>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22"/>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22"/>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22"/>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22"/>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22"/>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22"/>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22"/>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22"/>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22"/>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22"/>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22"/>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22"/>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122"/>
          <p:cNvGrpSpPr/>
          <p:nvPr/>
        </p:nvGrpSpPr>
        <p:grpSpPr>
          <a:xfrm>
            <a:off x="3231582" y="2535430"/>
            <a:ext cx="877298" cy="879686"/>
            <a:chOff x="2854300" y="1168125"/>
            <a:chExt cx="2904000" cy="2668950"/>
          </a:xfrm>
        </p:grpSpPr>
        <p:sp>
          <p:nvSpPr>
            <p:cNvPr id="5818" name="Google Shape;5818;p122"/>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22"/>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22"/>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22"/>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22"/>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22"/>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22"/>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22"/>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22"/>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22"/>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22"/>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22"/>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22"/>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22"/>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22"/>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22"/>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22"/>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22"/>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22"/>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22"/>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22"/>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22"/>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22"/>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22"/>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22"/>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22"/>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44" name="Google Shape;5844;p122"/>
          <p:cNvCxnSpPr>
            <a:stCxn id="5717" idx="1"/>
            <a:endCxn id="5785"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5845" name="Google Shape;5845;p122"/>
          <p:cNvCxnSpPr>
            <a:stCxn id="5717" idx="1"/>
            <a:endCxn id="5789"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5846" name="Google Shape;5846;p122"/>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5847" name="Google Shape;5847;p122"/>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5848" name="Google Shape;5848;p122"/>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5849" name="Google Shape;5849;p122"/>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5850" name="Google Shape;5850;p122"/>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5851" name="Google Shape;5851;p122"/>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5852" name="Google Shape;5852;p122"/>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5853" name="Google Shape;5853;p122"/>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5854" name="Google Shape;5854;p122"/>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5855" name="Google Shape;5855;p122"/>
          <p:cNvGrpSpPr/>
          <p:nvPr/>
        </p:nvGrpSpPr>
        <p:grpSpPr>
          <a:xfrm>
            <a:off x="4755306" y="1352333"/>
            <a:ext cx="877879" cy="877818"/>
            <a:chOff x="5950075" y="854725"/>
            <a:chExt cx="2904000" cy="2668950"/>
          </a:xfrm>
        </p:grpSpPr>
        <p:sp>
          <p:nvSpPr>
            <p:cNvPr id="5856" name="Google Shape;5856;p122"/>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22"/>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22"/>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22"/>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22"/>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22"/>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22"/>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22"/>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22"/>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22"/>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22"/>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22"/>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22"/>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22"/>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22"/>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22"/>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22"/>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22"/>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22"/>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22"/>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22"/>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22"/>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22"/>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22"/>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22"/>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22"/>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122"/>
          <p:cNvGrpSpPr/>
          <p:nvPr/>
        </p:nvGrpSpPr>
        <p:grpSpPr>
          <a:xfrm>
            <a:off x="4755582" y="2535430"/>
            <a:ext cx="877298" cy="879686"/>
            <a:chOff x="2854300" y="1168125"/>
            <a:chExt cx="2904000" cy="2668950"/>
          </a:xfrm>
        </p:grpSpPr>
        <p:sp>
          <p:nvSpPr>
            <p:cNvPr id="5883" name="Google Shape;5883;p122"/>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22"/>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22"/>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22"/>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22"/>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22"/>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22"/>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22"/>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22"/>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22"/>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22"/>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22"/>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22"/>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22"/>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22"/>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22"/>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22"/>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22"/>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22"/>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22"/>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22"/>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22"/>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22"/>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22"/>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22"/>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22"/>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9" name="Google Shape;5909;p122"/>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5910" name="Google Shape;5910;p122"/>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5911" name="Google Shape;5911;p122"/>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22"/>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22"/>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5914" name="Google Shape;5914;p122"/>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5915" name="Google Shape;5915;p122"/>
          <p:cNvGrpSpPr/>
          <p:nvPr/>
        </p:nvGrpSpPr>
        <p:grpSpPr>
          <a:xfrm>
            <a:off x="6357231" y="1352333"/>
            <a:ext cx="877879" cy="877818"/>
            <a:chOff x="5950075" y="854725"/>
            <a:chExt cx="2904000" cy="2668950"/>
          </a:xfrm>
        </p:grpSpPr>
        <p:sp>
          <p:nvSpPr>
            <p:cNvPr id="5916" name="Google Shape;5916;p122"/>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22"/>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22"/>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22"/>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22"/>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22"/>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22"/>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22"/>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22"/>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22"/>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22"/>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22"/>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22"/>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22"/>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22"/>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22"/>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22"/>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22"/>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22"/>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22"/>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22"/>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22"/>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22"/>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122"/>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22"/>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22"/>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122"/>
          <p:cNvGrpSpPr/>
          <p:nvPr/>
        </p:nvGrpSpPr>
        <p:grpSpPr>
          <a:xfrm>
            <a:off x="6357507" y="2535430"/>
            <a:ext cx="877298" cy="879686"/>
            <a:chOff x="2854300" y="1168125"/>
            <a:chExt cx="2904000" cy="2668950"/>
          </a:xfrm>
        </p:grpSpPr>
        <p:sp>
          <p:nvSpPr>
            <p:cNvPr id="5943" name="Google Shape;5943;p122"/>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22"/>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22"/>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22"/>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22"/>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22"/>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22"/>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22"/>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22"/>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22"/>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22"/>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22"/>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22"/>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22"/>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22"/>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22"/>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22"/>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22"/>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22"/>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22"/>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22"/>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22"/>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22"/>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22"/>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22"/>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22"/>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69" name="Google Shape;5969;p122"/>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5970" name="Google Shape;5970;p122"/>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5971" name="Google Shape;5971;p122"/>
          <p:cNvGrpSpPr/>
          <p:nvPr/>
        </p:nvGrpSpPr>
        <p:grpSpPr>
          <a:xfrm>
            <a:off x="7580381" y="1932433"/>
            <a:ext cx="877879" cy="877818"/>
            <a:chOff x="5950075" y="854725"/>
            <a:chExt cx="2904000" cy="2668950"/>
          </a:xfrm>
        </p:grpSpPr>
        <p:sp>
          <p:nvSpPr>
            <p:cNvPr id="5972" name="Google Shape;5972;p122"/>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22"/>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22"/>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22"/>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22"/>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22"/>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22"/>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22"/>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22"/>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22"/>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22"/>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22"/>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22"/>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22"/>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22"/>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22"/>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22"/>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22"/>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22"/>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22"/>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22"/>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22"/>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22"/>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22"/>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22"/>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22"/>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122"/>
          <p:cNvGrpSpPr/>
          <p:nvPr/>
        </p:nvGrpSpPr>
        <p:grpSpPr>
          <a:xfrm>
            <a:off x="7521282" y="2008030"/>
            <a:ext cx="877298" cy="879686"/>
            <a:chOff x="2854300" y="1168125"/>
            <a:chExt cx="2904000" cy="2668950"/>
          </a:xfrm>
        </p:grpSpPr>
        <p:sp>
          <p:nvSpPr>
            <p:cNvPr id="5999" name="Google Shape;5999;p122"/>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22"/>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22"/>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22"/>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22"/>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22"/>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22"/>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22"/>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22"/>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22"/>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22"/>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22"/>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22"/>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22"/>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22"/>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22"/>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22"/>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22"/>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22"/>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22"/>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22"/>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22"/>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22"/>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22"/>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22"/>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22"/>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25" name="Google Shape;6025;p122"/>
          <p:cNvCxnSpPr>
            <a:endCxn id="6010"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6026" name="Google Shape;6026;p122"/>
          <p:cNvCxnSpPr>
            <a:stCxn id="5958" idx="1"/>
            <a:endCxn id="6010"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6027" name="Google Shape;6027;p122"/>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6028" name="Google Shape;6028;p122"/>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6029" name="Google Shape;6029;p122"/>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6030" name="Google Shape;6030;p122"/>
          <p:cNvCxnSpPr>
            <a:stCxn id="6029" idx="3"/>
            <a:endCxn id="6027"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6031" name="Google Shape;6031;p122"/>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5" name="Shape 6035"/>
        <p:cNvGrpSpPr/>
        <p:nvPr/>
      </p:nvGrpSpPr>
      <p:grpSpPr>
        <a:xfrm>
          <a:off x="0" y="0"/>
          <a:ext cx="0" cy="0"/>
          <a:chOff x="0" y="0"/>
          <a:chExt cx="0" cy="0"/>
        </a:xfrm>
      </p:grpSpPr>
      <p:grpSp>
        <p:nvGrpSpPr>
          <p:cNvPr id="6036" name="Google Shape;6036;p123"/>
          <p:cNvGrpSpPr/>
          <p:nvPr/>
        </p:nvGrpSpPr>
        <p:grpSpPr>
          <a:xfrm>
            <a:off x="347454" y="2084814"/>
            <a:ext cx="1055455" cy="1030918"/>
            <a:chOff x="347441" y="529183"/>
            <a:chExt cx="2163705" cy="1824635"/>
          </a:xfrm>
        </p:grpSpPr>
        <p:grpSp>
          <p:nvGrpSpPr>
            <p:cNvPr id="6037" name="Google Shape;6037;p123"/>
            <p:cNvGrpSpPr/>
            <p:nvPr/>
          </p:nvGrpSpPr>
          <p:grpSpPr>
            <a:xfrm>
              <a:off x="745224" y="529183"/>
              <a:ext cx="1765922" cy="1596032"/>
              <a:chOff x="6240000" y="821025"/>
              <a:chExt cx="2904000" cy="2668950"/>
            </a:xfrm>
          </p:grpSpPr>
          <p:sp>
            <p:nvSpPr>
              <p:cNvPr id="6038" name="Google Shape;6038;p123"/>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39" name="Google Shape;6039;p123"/>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40" name="Google Shape;6040;p123"/>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41" name="Google Shape;6041;p123"/>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42" name="Google Shape;6042;p123"/>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43" name="Google Shape;6043;p123"/>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44" name="Google Shape;6044;p123"/>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45" name="Google Shape;6045;p123"/>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46" name="Google Shape;6046;p123"/>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47" name="Google Shape;6047;p123"/>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48" name="Google Shape;6048;p123"/>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49" name="Google Shape;6049;p123"/>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50" name="Google Shape;6050;p123"/>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51" name="Google Shape;6051;p123"/>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52" name="Google Shape;6052;p123"/>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53" name="Google Shape;6053;p123"/>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54" name="Google Shape;6054;p123"/>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55" name="Google Shape;6055;p123"/>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56" name="Google Shape;6056;p123"/>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57" name="Google Shape;6057;p123"/>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58" name="Google Shape;6058;p123"/>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59" name="Google Shape;6059;p123"/>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60" name="Google Shape;6060;p123"/>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61" name="Google Shape;6061;p123"/>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62" name="Google Shape;6062;p123"/>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63" name="Google Shape;6063;p123"/>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6064" name="Google Shape;6064;p123"/>
            <p:cNvGrpSpPr/>
            <p:nvPr/>
          </p:nvGrpSpPr>
          <p:grpSpPr>
            <a:xfrm>
              <a:off x="546332" y="643484"/>
              <a:ext cx="1765922" cy="1596032"/>
              <a:chOff x="5950075" y="854725"/>
              <a:chExt cx="2904000" cy="2668950"/>
            </a:xfrm>
          </p:grpSpPr>
          <p:sp>
            <p:nvSpPr>
              <p:cNvPr id="6065" name="Google Shape;6065;p123"/>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23"/>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23"/>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23"/>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23"/>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23"/>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23"/>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23"/>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23"/>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23"/>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23"/>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23"/>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23"/>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23"/>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23"/>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23"/>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23"/>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23"/>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23"/>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23"/>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23"/>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23"/>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23"/>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23"/>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23"/>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23"/>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123"/>
            <p:cNvGrpSpPr/>
            <p:nvPr/>
          </p:nvGrpSpPr>
          <p:grpSpPr>
            <a:xfrm>
              <a:off x="347441" y="757786"/>
              <a:ext cx="1765922" cy="1596032"/>
              <a:chOff x="2854300" y="1168125"/>
              <a:chExt cx="2904000" cy="2668950"/>
            </a:xfrm>
          </p:grpSpPr>
          <p:sp>
            <p:nvSpPr>
              <p:cNvPr id="6092" name="Google Shape;6092;p123"/>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23"/>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23"/>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23"/>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23"/>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23"/>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23"/>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23"/>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23"/>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23"/>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23"/>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23"/>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23"/>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23"/>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23"/>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23"/>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23"/>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23"/>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23"/>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23"/>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23"/>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23"/>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23"/>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23"/>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23"/>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23"/>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8" name="Google Shape;6118;p123"/>
          <p:cNvGrpSpPr/>
          <p:nvPr/>
        </p:nvGrpSpPr>
        <p:grpSpPr>
          <a:xfrm>
            <a:off x="1858240" y="1429225"/>
            <a:ext cx="921407" cy="797461"/>
            <a:chOff x="3229840" y="362425"/>
            <a:chExt cx="921407" cy="797461"/>
          </a:xfrm>
        </p:grpSpPr>
        <p:sp>
          <p:nvSpPr>
            <p:cNvPr id="6119" name="Google Shape;6119;p123"/>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23"/>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23"/>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123"/>
          <p:cNvGrpSpPr/>
          <p:nvPr/>
        </p:nvGrpSpPr>
        <p:grpSpPr>
          <a:xfrm>
            <a:off x="1858240" y="2656261"/>
            <a:ext cx="921400" cy="785200"/>
            <a:chOff x="2467840" y="1786561"/>
            <a:chExt cx="921400" cy="785200"/>
          </a:xfrm>
        </p:grpSpPr>
        <p:sp>
          <p:nvSpPr>
            <p:cNvPr id="6123" name="Google Shape;6123;p123"/>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23"/>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23"/>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123"/>
          <p:cNvGrpSpPr/>
          <p:nvPr/>
        </p:nvGrpSpPr>
        <p:grpSpPr>
          <a:xfrm>
            <a:off x="3231306" y="1352333"/>
            <a:ext cx="877879" cy="877818"/>
            <a:chOff x="5950075" y="854725"/>
            <a:chExt cx="2904000" cy="2668950"/>
          </a:xfrm>
        </p:grpSpPr>
        <p:sp>
          <p:nvSpPr>
            <p:cNvPr id="6127" name="Google Shape;6127;p123"/>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23"/>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23"/>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23"/>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23"/>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23"/>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23"/>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23"/>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23"/>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23"/>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23"/>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23"/>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23"/>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23"/>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23"/>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23"/>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23"/>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23"/>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23"/>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23"/>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23"/>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23"/>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23"/>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23"/>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23"/>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23"/>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123"/>
          <p:cNvGrpSpPr/>
          <p:nvPr/>
        </p:nvGrpSpPr>
        <p:grpSpPr>
          <a:xfrm>
            <a:off x="3231582" y="2535430"/>
            <a:ext cx="877298" cy="879686"/>
            <a:chOff x="2854300" y="1168125"/>
            <a:chExt cx="2904000" cy="2668950"/>
          </a:xfrm>
        </p:grpSpPr>
        <p:sp>
          <p:nvSpPr>
            <p:cNvPr id="6154" name="Google Shape;6154;p123"/>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23"/>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23"/>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23"/>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23"/>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23"/>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23"/>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23"/>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23"/>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23"/>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23"/>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23"/>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23"/>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23"/>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23"/>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23"/>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23"/>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23"/>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23"/>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23"/>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23"/>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23"/>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23"/>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23"/>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23"/>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23"/>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80" name="Google Shape;6180;p123"/>
          <p:cNvCxnSpPr>
            <a:stCxn id="6053" idx="1"/>
            <a:endCxn id="6121"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6181" name="Google Shape;6181;p123"/>
          <p:cNvCxnSpPr>
            <a:stCxn id="6053" idx="1"/>
            <a:endCxn id="6125"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6182" name="Google Shape;6182;p123"/>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6183" name="Google Shape;6183;p123"/>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6184" name="Google Shape;6184;p123"/>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6185" name="Google Shape;6185;p123"/>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6186" name="Google Shape;6186;p123"/>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6187" name="Google Shape;6187;p123"/>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6188" name="Google Shape;6188;p123"/>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6189" name="Google Shape;6189;p123"/>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6190" name="Google Shape;6190;p123"/>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6191" name="Google Shape;6191;p123"/>
          <p:cNvGrpSpPr/>
          <p:nvPr/>
        </p:nvGrpSpPr>
        <p:grpSpPr>
          <a:xfrm>
            <a:off x="4755306" y="1352333"/>
            <a:ext cx="877879" cy="877818"/>
            <a:chOff x="5950075" y="854725"/>
            <a:chExt cx="2904000" cy="2668950"/>
          </a:xfrm>
        </p:grpSpPr>
        <p:sp>
          <p:nvSpPr>
            <p:cNvPr id="6192" name="Google Shape;6192;p123"/>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23"/>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23"/>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23"/>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23"/>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23"/>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23"/>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23"/>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23"/>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23"/>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23"/>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23"/>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23"/>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23"/>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23"/>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23"/>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23"/>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23"/>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23"/>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23"/>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23"/>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23"/>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23"/>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23"/>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23"/>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23"/>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123"/>
          <p:cNvGrpSpPr/>
          <p:nvPr/>
        </p:nvGrpSpPr>
        <p:grpSpPr>
          <a:xfrm>
            <a:off x="4755582" y="2535430"/>
            <a:ext cx="877298" cy="879686"/>
            <a:chOff x="2854300" y="1168125"/>
            <a:chExt cx="2904000" cy="2668950"/>
          </a:xfrm>
        </p:grpSpPr>
        <p:sp>
          <p:nvSpPr>
            <p:cNvPr id="6219" name="Google Shape;6219;p123"/>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23"/>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23"/>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23"/>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23"/>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23"/>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23"/>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23"/>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23"/>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23"/>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23"/>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23"/>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23"/>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23"/>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23"/>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23"/>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23"/>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23"/>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23"/>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23"/>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23"/>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23"/>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23"/>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23"/>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23"/>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23"/>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123"/>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6246" name="Google Shape;6246;p123"/>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6247" name="Google Shape;6247;p123"/>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23"/>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23"/>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6250" name="Google Shape;6250;p123"/>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6251" name="Google Shape;6251;p123"/>
          <p:cNvGrpSpPr/>
          <p:nvPr/>
        </p:nvGrpSpPr>
        <p:grpSpPr>
          <a:xfrm>
            <a:off x="6357231" y="1352333"/>
            <a:ext cx="877879" cy="877818"/>
            <a:chOff x="5950075" y="854725"/>
            <a:chExt cx="2904000" cy="2668950"/>
          </a:xfrm>
        </p:grpSpPr>
        <p:sp>
          <p:nvSpPr>
            <p:cNvPr id="6252" name="Google Shape;6252;p123"/>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23"/>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23"/>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23"/>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23"/>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23"/>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23"/>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23"/>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23"/>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23"/>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23"/>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23"/>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23"/>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23"/>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23"/>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23"/>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23"/>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23"/>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23"/>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23"/>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23"/>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23"/>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23"/>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23"/>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23"/>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23"/>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123"/>
          <p:cNvGrpSpPr/>
          <p:nvPr/>
        </p:nvGrpSpPr>
        <p:grpSpPr>
          <a:xfrm>
            <a:off x="6357507" y="2535430"/>
            <a:ext cx="877298" cy="879686"/>
            <a:chOff x="2854300" y="1168125"/>
            <a:chExt cx="2904000" cy="2668950"/>
          </a:xfrm>
        </p:grpSpPr>
        <p:sp>
          <p:nvSpPr>
            <p:cNvPr id="6279" name="Google Shape;6279;p123"/>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23"/>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23"/>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23"/>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23"/>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23"/>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23"/>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23"/>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23"/>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23"/>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23"/>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23"/>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23"/>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23"/>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23"/>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23"/>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23"/>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23"/>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23"/>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23"/>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23"/>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23"/>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23"/>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23"/>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23"/>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23"/>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305" name="Google Shape;6305;p123"/>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6306" name="Google Shape;6306;p123"/>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6307" name="Google Shape;6307;p123"/>
          <p:cNvGrpSpPr/>
          <p:nvPr/>
        </p:nvGrpSpPr>
        <p:grpSpPr>
          <a:xfrm>
            <a:off x="7580381" y="1932433"/>
            <a:ext cx="877879" cy="877818"/>
            <a:chOff x="5950075" y="854725"/>
            <a:chExt cx="2904000" cy="2668950"/>
          </a:xfrm>
        </p:grpSpPr>
        <p:sp>
          <p:nvSpPr>
            <p:cNvPr id="6308" name="Google Shape;6308;p123"/>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23"/>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23"/>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23"/>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23"/>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23"/>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23"/>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23"/>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23"/>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23"/>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23"/>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23"/>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23"/>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23"/>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23"/>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23"/>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23"/>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23"/>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23"/>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23"/>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23"/>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23"/>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23"/>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23"/>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23"/>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23"/>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123"/>
          <p:cNvGrpSpPr/>
          <p:nvPr/>
        </p:nvGrpSpPr>
        <p:grpSpPr>
          <a:xfrm>
            <a:off x="7521282" y="2008030"/>
            <a:ext cx="877298" cy="879686"/>
            <a:chOff x="2854300" y="1168125"/>
            <a:chExt cx="2904000" cy="2668950"/>
          </a:xfrm>
        </p:grpSpPr>
        <p:sp>
          <p:nvSpPr>
            <p:cNvPr id="6335" name="Google Shape;6335;p123"/>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23"/>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23"/>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23"/>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23"/>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23"/>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23"/>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23"/>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23"/>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23"/>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23"/>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23"/>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23"/>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23"/>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23"/>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23"/>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23"/>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23"/>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23"/>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23"/>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23"/>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23"/>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23"/>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23"/>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23"/>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23"/>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361" name="Google Shape;6361;p123"/>
          <p:cNvCxnSpPr>
            <a:endCxn id="6346"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6362" name="Google Shape;6362;p123"/>
          <p:cNvCxnSpPr>
            <a:stCxn id="6294" idx="1"/>
            <a:endCxn id="6346"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6363" name="Google Shape;6363;p123"/>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6364" name="Google Shape;6364;p123"/>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8" name="Shape 6368"/>
        <p:cNvGrpSpPr/>
        <p:nvPr/>
      </p:nvGrpSpPr>
      <p:grpSpPr>
        <a:xfrm>
          <a:off x="0" y="0"/>
          <a:ext cx="0" cy="0"/>
          <a:chOff x="0" y="0"/>
          <a:chExt cx="0" cy="0"/>
        </a:xfrm>
      </p:grpSpPr>
      <p:grpSp>
        <p:nvGrpSpPr>
          <p:cNvPr id="6369" name="Google Shape;6369;p124"/>
          <p:cNvGrpSpPr/>
          <p:nvPr/>
        </p:nvGrpSpPr>
        <p:grpSpPr>
          <a:xfrm>
            <a:off x="576054" y="1241389"/>
            <a:ext cx="1528543" cy="1620392"/>
            <a:chOff x="347441" y="-424135"/>
            <a:chExt cx="3133544" cy="2867951"/>
          </a:xfrm>
        </p:grpSpPr>
        <p:grpSp>
          <p:nvGrpSpPr>
            <p:cNvPr id="6370" name="Google Shape;6370;p124"/>
            <p:cNvGrpSpPr/>
            <p:nvPr/>
          </p:nvGrpSpPr>
          <p:grpSpPr>
            <a:xfrm>
              <a:off x="546321" y="-424135"/>
              <a:ext cx="2934664" cy="2867951"/>
              <a:chOff x="5912911" y="-773153"/>
              <a:chExt cx="4825957" cy="4795904"/>
            </a:xfrm>
          </p:grpSpPr>
          <p:sp>
            <p:nvSpPr>
              <p:cNvPr id="6371" name="Google Shape;6371;p124"/>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72" name="Google Shape;6372;p124"/>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73" name="Google Shape;6373;p124"/>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74" name="Google Shape;6374;p124"/>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75" name="Google Shape;6375;p124"/>
              <p:cNvSpPr/>
              <p:nvPr/>
            </p:nvSpPr>
            <p:spPr>
              <a:xfrm flipH="1">
                <a:off x="5912911" y="-773153"/>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76" name="Google Shape;6376;p124"/>
              <p:cNvSpPr/>
              <p:nvPr/>
            </p:nvSpPr>
            <p:spPr>
              <a:xfrm flipH="1">
                <a:off x="10158068" y="3489951"/>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77" name="Google Shape;6377;p124"/>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78" name="Google Shape;6378;p124"/>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79" name="Google Shape;6379;p124"/>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80" name="Google Shape;6380;p124"/>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81" name="Google Shape;6381;p124"/>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82" name="Google Shape;6382;p124"/>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83" name="Google Shape;6383;p124"/>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84" name="Google Shape;6384;p124"/>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85" name="Google Shape;6385;p124"/>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86" name="Google Shape;6386;p124"/>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87" name="Google Shape;6387;p124"/>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88" name="Google Shape;6388;p124"/>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89" name="Google Shape;6389;p124"/>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90" name="Google Shape;6390;p124"/>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91" name="Google Shape;6391;p124"/>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92" name="Google Shape;6392;p124"/>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93" name="Google Shape;6393;p124"/>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94" name="Google Shape;6394;p124"/>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95" name="Google Shape;6395;p124"/>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96" name="Google Shape;6396;p124"/>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6397" name="Google Shape;6397;p124"/>
            <p:cNvGrpSpPr/>
            <p:nvPr/>
          </p:nvGrpSpPr>
          <p:grpSpPr>
            <a:xfrm>
              <a:off x="546332" y="643484"/>
              <a:ext cx="1765922" cy="1596032"/>
              <a:chOff x="5950075" y="854725"/>
              <a:chExt cx="2904000" cy="2668950"/>
            </a:xfrm>
          </p:grpSpPr>
          <p:sp>
            <p:nvSpPr>
              <p:cNvPr id="6398" name="Google Shape;6398;p124"/>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24"/>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24"/>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24"/>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24"/>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24"/>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24"/>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24"/>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24"/>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24"/>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24"/>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24"/>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24"/>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24"/>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24"/>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24"/>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24"/>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24"/>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24"/>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24"/>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24"/>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24"/>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24"/>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24"/>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24"/>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24"/>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124"/>
            <p:cNvGrpSpPr/>
            <p:nvPr/>
          </p:nvGrpSpPr>
          <p:grpSpPr>
            <a:xfrm>
              <a:off x="347441" y="757786"/>
              <a:ext cx="1765922" cy="1596032"/>
              <a:chOff x="2854300" y="1168125"/>
              <a:chExt cx="2904000" cy="2668950"/>
            </a:xfrm>
          </p:grpSpPr>
          <p:sp>
            <p:nvSpPr>
              <p:cNvPr id="6425" name="Google Shape;6425;p124"/>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24"/>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24"/>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24"/>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24"/>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24"/>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24"/>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24"/>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24"/>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24"/>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24"/>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24"/>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24"/>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24"/>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24"/>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24"/>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24"/>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24"/>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24"/>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24"/>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24"/>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24"/>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24"/>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24"/>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24"/>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24"/>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1" name="Google Shape;6451;p124"/>
          <p:cNvGrpSpPr/>
          <p:nvPr/>
        </p:nvGrpSpPr>
        <p:grpSpPr>
          <a:xfrm>
            <a:off x="2086840" y="1124425"/>
            <a:ext cx="921407" cy="797461"/>
            <a:chOff x="3229840" y="362425"/>
            <a:chExt cx="921407" cy="797461"/>
          </a:xfrm>
        </p:grpSpPr>
        <p:sp>
          <p:nvSpPr>
            <p:cNvPr id="6452" name="Google Shape;6452;p124"/>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24"/>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24"/>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124"/>
          <p:cNvGrpSpPr/>
          <p:nvPr/>
        </p:nvGrpSpPr>
        <p:grpSpPr>
          <a:xfrm>
            <a:off x="2086840" y="2351461"/>
            <a:ext cx="921400" cy="785200"/>
            <a:chOff x="2467840" y="1786561"/>
            <a:chExt cx="921400" cy="785200"/>
          </a:xfrm>
        </p:grpSpPr>
        <p:sp>
          <p:nvSpPr>
            <p:cNvPr id="6456" name="Google Shape;6456;p124"/>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24"/>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24"/>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124"/>
          <p:cNvGrpSpPr/>
          <p:nvPr/>
        </p:nvGrpSpPr>
        <p:grpSpPr>
          <a:xfrm>
            <a:off x="3459906" y="1047533"/>
            <a:ext cx="877879" cy="877818"/>
            <a:chOff x="5950075" y="854725"/>
            <a:chExt cx="2904000" cy="2668950"/>
          </a:xfrm>
        </p:grpSpPr>
        <p:sp>
          <p:nvSpPr>
            <p:cNvPr id="6460" name="Google Shape;6460;p124"/>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24"/>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24"/>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24"/>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24"/>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24"/>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24"/>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24"/>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24"/>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24"/>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24"/>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24"/>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24"/>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24"/>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24"/>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24"/>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24"/>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24"/>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24"/>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24"/>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24"/>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24"/>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24"/>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24"/>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24"/>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24"/>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124"/>
          <p:cNvGrpSpPr/>
          <p:nvPr/>
        </p:nvGrpSpPr>
        <p:grpSpPr>
          <a:xfrm>
            <a:off x="3460182" y="2230630"/>
            <a:ext cx="877298" cy="879686"/>
            <a:chOff x="2854300" y="1168125"/>
            <a:chExt cx="2904000" cy="2668950"/>
          </a:xfrm>
        </p:grpSpPr>
        <p:sp>
          <p:nvSpPr>
            <p:cNvPr id="6487" name="Google Shape;6487;p124"/>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24"/>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24"/>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24"/>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24"/>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24"/>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24"/>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24"/>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24"/>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24"/>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24"/>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24"/>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24"/>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24"/>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24"/>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24"/>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24"/>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24"/>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24"/>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24"/>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24"/>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24"/>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24"/>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24"/>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24"/>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24"/>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13" name="Google Shape;6513;p124"/>
          <p:cNvCxnSpPr>
            <a:stCxn id="6386" idx="1"/>
            <a:endCxn id="6454"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6514" name="Google Shape;6514;p124"/>
          <p:cNvCxnSpPr>
            <a:stCxn id="6386" idx="1"/>
            <a:endCxn id="6458"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6515" name="Google Shape;6515;p124"/>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6516" name="Google Shape;6516;p124"/>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6517" name="Google Shape;6517;p124"/>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6518" name="Google Shape;6518;p124"/>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6519" name="Google Shape;6519;p124"/>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6520" name="Google Shape;6520;p124"/>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6521" name="Google Shape;6521;p124"/>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6522" name="Google Shape;6522;p124"/>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6523" name="Google Shape;6523;p124"/>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6524" name="Google Shape;6524;p124"/>
          <p:cNvGrpSpPr/>
          <p:nvPr/>
        </p:nvGrpSpPr>
        <p:grpSpPr>
          <a:xfrm>
            <a:off x="4983906" y="1047533"/>
            <a:ext cx="877879" cy="877818"/>
            <a:chOff x="5950075" y="854725"/>
            <a:chExt cx="2904000" cy="2668950"/>
          </a:xfrm>
        </p:grpSpPr>
        <p:sp>
          <p:nvSpPr>
            <p:cNvPr id="6525" name="Google Shape;6525;p124"/>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24"/>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24"/>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24"/>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24"/>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24"/>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24"/>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24"/>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24"/>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24"/>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24"/>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24"/>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24"/>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24"/>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24"/>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24"/>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24"/>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24"/>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24"/>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24"/>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24"/>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24"/>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24"/>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24"/>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24"/>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24"/>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124"/>
          <p:cNvGrpSpPr/>
          <p:nvPr/>
        </p:nvGrpSpPr>
        <p:grpSpPr>
          <a:xfrm>
            <a:off x="4984182" y="2230630"/>
            <a:ext cx="877298" cy="879686"/>
            <a:chOff x="2854300" y="1168125"/>
            <a:chExt cx="2904000" cy="2668950"/>
          </a:xfrm>
        </p:grpSpPr>
        <p:sp>
          <p:nvSpPr>
            <p:cNvPr id="6552" name="Google Shape;6552;p124"/>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24"/>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24"/>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24"/>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24"/>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24"/>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24"/>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24"/>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24"/>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24"/>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24"/>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24"/>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24"/>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24"/>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24"/>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24"/>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24"/>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24"/>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24"/>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24"/>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24"/>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24"/>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24"/>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24"/>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24"/>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24"/>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8" name="Google Shape;6578;p124"/>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6579" name="Google Shape;6579;p124"/>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6580" name="Google Shape;6580;p124"/>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24"/>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24"/>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6583" name="Google Shape;6583;p124"/>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6584" name="Google Shape;6584;p124"/>
          <p:cNvGrpSpPr/>
          <p:nvPr/>
        </p:nvGrpSpPr>
        <p:grpSpPr>
          <a:xfrm>
            <a:off x="6585831" y="1047533"/>
            <a:ext cx="877879" cy="877818"/>
            <a:chOff x="5950075" y="854725"/>
            <a:chExt cx="2904000" cy="2668950"/>
          </a:xfrm>
        </p:grpSpPr>
        <p:sp>
          <p:nvSpPr>
            <p:cNvPr id="6585" name="Google Shape;6585;p124"/>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24"/>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24"/>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24"/>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24"/>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24"/>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24"/>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24"/>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24"/>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24"/>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24"/>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24"/>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24"/>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24"/>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24"/>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24"/>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24"/>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24"/>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24"/>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24"/>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24"/>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24"/>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24"/>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24"/>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24"/>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24"/>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124"/>
          <p:cNvGrpSpPr/>
          <p:nvPr/>
        </p:nvGrpSpPr>
        <p:grpSpPr>
          <a:xfrm>
            <a:off x="6586107" y="2230630"/>
            <a:ext cx="877298" cy="879686"/>
            <a:chOff x="2854300" y="1168125"/>
            <a:chExt cx="2904000" cy="2668950"/>
          </a:xfrm>
        </p:grpSpPr>
        <p:sp>
          <p:nvSpPr>
            <p:cNvPr id="6612" name="Google Shape;6612;p12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2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2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2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2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2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2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2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2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2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2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2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2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2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2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2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2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2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2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2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2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2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2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2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2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2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38" name="Google Shape;6638;p124"/>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6639" name="Google Shape;6639;p124"/>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6640" name="Google Shape;6640;p124"/>
          <p:cNvGrpSpPr/>
          <p:nvPr/>
        </p:nvGrpSpPr>
        <p:grpSpPr>
          <a:xfrm>
            <a:off x="7808981" y="1627633"/>
            <a:ext cx="877879" cy="877818"/>
            <a:chOff x="5950075" y="854725"/>
            <a:chExt cx="2904000" cy="2668950"/>
          </a:xfrm>
        </p:grpSpPr>
        <p:sp>
          <p:nvSpPr>
            <p:cNvPr id="6641" name="Google Shape;6641;p124"/>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24"/>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24"/>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24"/>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24"/>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24"/>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24"/>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24"/>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24"/>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24"/>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24"/>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24"/>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24"/>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24"/>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24"/>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24"/>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24"/>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24"/>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24"/>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24"/>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24"/>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24"/>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24"/>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24"/>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24"/>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24"/>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124"/>
          <p:cNvGrpSpPr/>
          <p:nvPr/>
        </p:nvGrpSpPr>
        <p:grpSpPr>
          <a:xfrm>
            <a:off x="7749832" y="1728905"/>
            <a:ext cx="877298" cy="879686"/>
            <a:chOff x="2854300" y="1168125"/>
            <a:chExt cx="2904000" cy="2668950"/>
          </a:xfrm>
        </p:grpSpPr>
        <p:sp>
          <p:nvSpPr>
            <p:cNvPr id="6668" name="Google Shape;6668;p12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2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2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2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2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2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2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2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2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2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2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2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2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2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2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2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2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2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2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2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2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2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2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2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2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2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94" name="Google Shape;6694;p124"/>
          <p:cNvCxnSpPr>
            <a:endCxn id="6679"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6695" name="Google Shape;6695;p124"/>
          <p:cNvCxnSpPr>
            <a:stCxn id="6627" idx="1"/>
            <a:endCxn id="6679"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6696" name="Google Shape;6696;p124"/>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6697" name="Google Shape;6697;p124"/>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6698" name="Google Shape;6698;p124"/>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24"/>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24"/>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4" name="Shape 6704"/>
        <p:cNvGrpSpPr/>
        <p:nvPr/>
      </p:nvGrpSpPr>
      <p:grpSpPr>
        <a:xfrm>
          <a:off x="0" y="0"/>
          <a:ext cx="0" cy="0"/>
          <a:chOff x="0" y="0"/>
          <a:chExt cx="0" cy="0"/>
        </a:xfrm>
      </p:grpSpPr>
      <p:grpSp>
        <p:nvGrpSpPr>
          <p:cNvPr id="6705" name="Google Shape;6705;p125"/>
          <p:cNvGrpSpPr/>
          <p:nvPr/>
        </p:nvGrpSpPr>
        <p:grpSpPr>
          <a:xfrm>
            <a:off x="1677893" y="1917852"/>
            <a:ext cx="1768767" cy="1771332"/>
            <a:chOff x="5448325" y="610550"/>
            <a:chExt cx="2742700" cy="2742000"/>
          </a:xfrm>
        </p:grpSpPr>
        <p:sp>
          <p:nvSpPr>
            <p:cNvPr id="6706" name="Google Shape;6706;p125"/>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25"/>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25"/>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25"/>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25"/>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25"/>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25"/>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25"/>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25"/>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25"/>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25"/>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25"/>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125"/>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125"/>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25"/>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25"/>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25"/>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25"/>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25"/>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25"/>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25"/>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25"/>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25"/>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25"/>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25"/>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25"/>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25"/>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25"/>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25"/>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25"/>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25"/>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125"/>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25"/>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25"/>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25"/>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25"/>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25"/>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25"/>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25"/>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25"/>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25"/>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25"/>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25"/>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25"/>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25"/>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25"/>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25"/>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25"/>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25"/>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25"/>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25"/>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25"/>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25"/>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25"/>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25"/>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25"/>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25"/>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25"/>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25"/>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25"/>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25"/>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25"/>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25"/>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25"/>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25"/>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25"/>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25"/>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25"/>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25"/>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25"/>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25"/>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25"/>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25"/>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25"/>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25"/>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25"/>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25"/>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25"/>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25"/>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25"/>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25"/>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25"/>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25"/>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25"/>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125"/>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25"/>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25"/>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25"/>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25"/>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25"/>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25"/>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25"/>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25"/>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25"/>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25"/>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25"/>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25"/>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25"/>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25"/>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25"/>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125"/>
          <p:cNvGrpSpPr/>
          <p:nvPr/>
        </p:nvGrpSpPr>
        <p:grpSpPr>
          <a:xfrm>
            <a:off x="1120231" y="1152499"/>
            <a:ext cx="530946" cy="531400"/>
            <a:chOff x="5448325" y="610550"/>
            <a:chExt cx="823300" cy="822600"/>
          </a:xfrm>
        </p:grpSpPr>
        <p:sp>
          <p:nvSpPr>
            <p:cNvPr id="6807" name="Google Shape;6807;p125"/>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25"/>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25"/>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25"/>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25"/>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25"/>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125"/>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25"/>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25"/>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16" name="Google Shape;6816;p125"/>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6817" name="Google Shape;6817;p125"/>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6818" name="Google Shape;6818;p125"/>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6819" name="Google Shape;6819;p125"/>
          <p:cNvGrpSpPr/>
          <p:nvPr/>
        </p:nvGrpSpPr>
        <p:grpSpPr>
          <a:xfrm>
            <a:off x="5553569" y="3258415"/>
            <a:ext cx="1768767" cy="1735686"/>
            <a:chOff x="5448325" y="610550"/>
            <a:chExt cx="2742700" cy="2742000"/>
          </a:xfrm>
        </p:grpSpPr>
        <p:sp>
          <p:nvSpPr>
            <p:cNvPr id="6820" name="Google Shape;6820;p125"/>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25"/>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25"/>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25"/>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125"/>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125"/>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25"/>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25"/>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25"/>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25"/>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25"/>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25"/>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25"/>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25"/>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25"/>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25"/>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25"/>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25"/>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25"/>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25"/>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25"/>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25"/>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25"/>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25"/>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25"/>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25"/>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25"/>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25"/>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25"/>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25"/>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25"/>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25"/>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25"/>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125"/>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25"/>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25"/>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25"/>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25"/>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25"/>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25"/>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25"/>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25"/>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25"/>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125"/>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25"/>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25"/>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25"/>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25"/>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25"/>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25"/>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25"/>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25"/>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25"/>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25"/>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25"/>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25"/>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25"/>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25"/>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25"/>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25"/>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25"/>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25"/>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25"/>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25"/>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25"/>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25"/>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25"/>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25"/>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125"/>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25"/>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25"/>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25"/>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25"/>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25"/>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25"/>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25"/>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25"/>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25"/>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25"/>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25"/>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25"/>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25"/>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25"/>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25"/>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25"/>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25"/>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25"/>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25"/>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25"/>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25"/>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25"/>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25"/>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25"/>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25"/>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25"/>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25"/>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25"/>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25"/>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25"/>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25"/>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125"/>
          <p:cNvGrpSpPr/>
          <p:nvPr/>
        </p:nvGrpSpPr>
        <p:grpSpPr>
          <a:xfrm>
            <a:off x="5196705" y="2583251"/>
            <a:ext cx="530946" cy="520706"/>
            <a:chOff x="5448325" y="610550"/>
            <a:chExt cx="823300" cy="822600"/>
          </a:xfrm>
        </p:grpSpPr>
        <p:sp>
          <p:nvSpPr>
            <p:cNvPr id="6921" name="Google Shape;6921;p125"/>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25"/>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25"/>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25"/>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25"/>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25"/>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25"/>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25"/>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25"/>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30" name="Google Shape;6930;p125"/>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6931" name="Google Shape;6931;p125"/>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6932" name="Google Shape;6932;p125"/>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6933" name="Google Shape;6933;p125"/>
          <p:cNvGrpSpPr/>
          <p:nvPr/>
        </p:nvGrpSpPr>
        <p:grpSpPr>
          <a:xfrm>
            <a:off x="5122078" y="161353"/>
            <a:ext cx="2200237" cy="2274977"/>
            <a:chOff x="5274478" y="161353"/>
            <a:chExt cx="2200237" cy="2274977"/>
          </a:xfrm>
        </p:grpSpPr>
        <p:grpSp>
          <p:nvGrpSpPr>
            <p:cNvPr id="6934" name="Google Shape;6934;p125"/>
            <p:cNvGrpSpPr/>
            <p:nvPr/>
          </p:nvGrpSpPr>
          <p:grpSpPr>
            <a:xfrm>
              <a:off x="5706772" y="743968"/>
              <a:ext cx="1767944" cy="1692362"/>
              <a:chOff x="5448325" y="610550"/>
              <a:chExt cx="2742700" cy="2742000"/>
            </a:xfrm>
          </p:grpSpPr>
          <p:sp>
            <p:nvSpPr>
              <p:cNvPr id="6935" name="Google Shape;6935;p125"/>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25"/>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125"/>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125"/>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25"/>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25"/>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25"/>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25"/>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25"/>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25"/>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25"/>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25"/>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25"/>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25"/>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25"/>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25"/>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125"/>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25"/>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25"/>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25"/>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25"/>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25"/>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25"/>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25"/>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25"/>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25"/>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25"/>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25"/>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25"/>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25"/>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25"/>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25"/>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25"/>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25"/>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25"/>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25"/>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25"/>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25"/>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25"/>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25"/>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25"/>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25"/>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25"/>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25"/>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25"/>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25"/>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25"/>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125"/>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25"/>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25"/>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125"/>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25"/>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25"/>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25"/>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25"/>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25"/>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25"/>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25"/>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25"/>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25"/>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25"/>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25"/>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25"/>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25"/>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25"/>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25"/>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25"/>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25"/>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25"/>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25"/>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25"/>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25"/>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25"/>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25"/>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25"/>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25"/>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25"/>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25"/>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25"/>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25"/>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25"/>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25"/>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25"/>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25"/>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25"/>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25"/>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125"/>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25"/>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25"/>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25"/>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25"/>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25"/>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25"/>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25"/>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25"/>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25"/>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25"/>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25"/>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25"/>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25"/>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125"/>
            <p:cNvGrpSpPr/>
            <p:nvPr/>
          </p:nvGrpSpPr>
          <p:grpSpPr>
            <a:xfrm>
              <a:off x="5274478" y="161353"/>
              <a:ext cx="530699" cy="507709"/>
              <a:chOff x="5448325" y="610550"/>
              <a:chExt cx="823300" cy="822600"/>
            </a:xfrm>
          </p:grpSpPr>
          <p:sp>
            <p:nvSpPr>
              <p:cNvPr id="7036" name="Google Shape;7036;p125"/>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25"/>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25"/>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25"/>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25"/>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25"/>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25"/>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25"/>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25"/>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45" name="Google Shape;7045;p125"/>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7046" name="Google Shape;7046;p125"/>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7047" name="Google Shape;7047;p125"/>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7048" name="Google Shape;7048;p125"/>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7049" name="Google Shape;7049;p125"/>
          <p:cNvCxnSpPr>
            <a:stCxn id="6765" idx="3"/>
            <a:endCxn id="6880"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7050" name="Google Shape;7050;p125"/>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7051" name="Google Shape;7051;p125"/>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7052" name="Google Shape;7052;p125"/>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7053" name="Google Shape;7053;p125"/>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7" name="Shape 7057"/>
        <p:cNvGrpSpPr/>
        <p:nvPr/>
      </p:nvGrpSpPr>
      <p:grpSpPr>
        <a:xfrm>
          <a:off x="0" y="0"/>
          <a:ext cx="0" cy="0"/>
          <a:chOff x="0" y="0"/>
          <a:chExt cx="0" cy="0"/>
        </a:xfrm>
      </p:grpSpPr>
      <p:grpSp>
        <p:nvGrpSpPr>
          <p:cNvPr id="7058" name="Google Shape;7058;p126"/>
          <p:cNvGrpSpPr/>
          <p:nvPr/>
        </p:nvGrpSpPr>
        <p:grpSpPr>
          <a:xfrm>
            <a:off x="173568" y="3159689"/>
            <a:ext cx="1768767" cy="1771332"/>
            <a:chOff x="5448325" y="610550"/>
            <a:chExt cx="2742700" cy="2742000"/>
          </a:xfrm>
        </p:grpSpPr>
        <p:sp>
          <p:nvSpPr>
            <p:cNvPr id="7059" name="Google Shape;7059;p126"/>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26"/>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26"/>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26"/>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26"/>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26"/>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26"/>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26"/>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26"/>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26"/>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26"/>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26"/>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26"/>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26"/>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26"/>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26"/>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26"/>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26"/>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26"/>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26"/>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26"/>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26"/>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26"/>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26"/>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26"/>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26"/>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26"/>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26"/>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26"/>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26"/>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126"/>
          <p:cNvGrpSpPr/>
          <p:nvPr/>
        </p:nvGrpSpPr>
        <p:grpSpPr>
          <a:xfrm>
            <a:off x="2405607" y="2803328"/>
            <a:ext cx="1768767" cy="1735686"/>
            <a:chOff x="5448325" y="610550"/>
            <a:chExt cx="2742700" cy="2742000"/>
          </a:xfrm>
        </p:grpSpPr>
        <p:sp>
          <p:nvSpPr>
            <p:cNvPr id="7160" name="Google Shape;7160;p126"/>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126"/>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26"/>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26"/>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26"/>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26"/>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26"/>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26"/>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26"/>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26"/>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26"/>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26"/>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26"/>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26"/>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26"/>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26"/>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26"/>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26"/>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26"/>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26"/>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26"/>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26"/>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26"/>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26"/>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26"/>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26"/>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26"/>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26"/>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26"/>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26"/>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26"/>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26"/>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26"/>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26"/>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26"/>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26"/>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26"/>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26"/>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26"/>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26"/>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26"/>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26"/>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26"/>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26"/>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26"/>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26"/>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26"/>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26"/>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26"/>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26"/>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26"/>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26"/>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26"/>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26"/>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26"/>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26"/>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26"/>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26"/>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26"/>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26"/>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26"/>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26"/>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26"/>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26"/>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26"/>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126"/>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26"/>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26"/>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26"/>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26"/>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26"/>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26"/>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26"/>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26"/>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126"/>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26"/>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26"/>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26"/>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26"/>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26"/>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26"/>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26"/>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26"/>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26"/>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26"/>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26"/>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26"/>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26"/>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26"/>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26"/>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26"/>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26"/>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26"/>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26"/>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26"/>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26"/>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26"/>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26"/>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26"/>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26"/>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126"/>
          <p:cNvGrpSpPr/>
          <p:nvPr/>
        </p:nvGrpSpPr>
        <p:grpSpPr>
          <a:xfrm>
            <a:off x="7590118" y="2701664"/>
            <a:ext cx="176700" cy="177000"/>
            <a:chOff x="3832268" y="4133839"/>
            <a:chExt cx="176700" cy="177000"/>
          </a:xfrm>
        </p:grpSpPr>
        <p:sp>
          <p:nvSpPr>
            <p:cNvPr id="7261" name="Google Shape;7261;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3" name="Google Shape;7263;p126"/>
          <p:cNvSpPr/>
          <p:nvPr/>
        </p:nvSpPr>
        <p:spPr>
          <a:xfrm>
            <a:off x="-546731" y="1041785"/>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26"/>
          <p:cNvSpPr/>
          <p:nvPr/>
        </p:nvSpPr>
        <p:spPr>
          <a:xfrm>
            <a:off x="7926993" y="34264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26"/>
          <p:cNvSpPr/>
          <p:nvPr/>
        </p:nvSpPr>
        <p:spPr>
          <a:xfrm>
            <a:off x="8232475" y="31278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6" name="Google Shape;7266;p126"/>
          <p:cNvGrpSpPr/>
          <p:nvPr/>
        </p:nvGrpSpPr>
        <p:grpSpPr>
          <a:xfrm>
            <a:off x="7766818" y="950176"/>
            <a:ext cx="3537517" cy="2480032"/>
            <a:chOff x="2106868" y="2103489"/>
            <a:chExt cx="3537517" cy="2480032"/>
          </a:xfrm>
        </p:grpSpPr>
        <p:grpSp>
          <p:nvGrpSpPr>
            <p:cNvPr id="7267" name="Google Shape;7267;p126"/>
            <p:cNvGrpSpPr/>
            <p:nvPr/>
          </p:nvGrpSpPr>
          <p:grpSpPr>
            <a:xfrm>
              <a:off x="2106980" y="2103489"/>
              <a:ext cx="3537292" cy="1239932"/>
              <a:chOff x="4053293" y="687139"/>
              <a:chExt cx="3537292" cy="1239932"/>
            </a:xfrm>
          </p:grpSpPr>
          <p:grpSp>
            <p:nvGrpSpPr>
              <p:cNvPr id="7268" name="Google Shape;7268;p126"/>
              <p:cNvGrpSpPr/>
              <p:nvPr/>
            </p:nvGrpSpPr>
            <p:grpSpPr>
              <a:xfrm>
                <a:off x="4053293" y="687139"/>
                <a:ext cx="1768767" cy="1239932"/>
                <a:chOff x="5448325" y="1433150"/>
                <a:chExt cx="2742700" cy="1919400"/>
              </a:xfrm>
            </p:grpSpPr>
            <p:sp>
              <p:nvSpPr>
                <p:cNvPr id="7269" name="Google Shape;7269;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126"/>
              <p:cNvGrpSpPr/>
              <p:nvPr/>
            </p:nvGrpSpPr>
            <p:grpSpPr>
              <a:xfrm>
                <a:off x="5821818" y="687139"/>
                <a:ext cx="1768767" cy="1239932"/>
                <a:chOff x="5448325" y="1433150"/>
                <a:chExt cx="2742700" cy="1919400"/>
              </a:xfrm>
            </p:grpSpPr>
            <p:sp>
              <p:nvSpPr>
                <p:cNvPr id="7340" name="Google Shape;7340;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10" name="Google Shape;7410;p126"/>
            <p:cNvGrpSpPr/>
            <p:nvPr/>
          </p:nvGrpSpPr>
          <p:grpSpPr>
            <a:xfrm>
              <a:off x="2106868" y="3343589"/>
              <a:ext cx="3537517" cy="1239932"/>
              <a:chOff x="2636768" y="3167689"/>
              <a:chExt cx="3537517" cy="1239932"/>
            </a:xfrm>
          </p:grpSpPr>
          <p:grpSp>
            <p:nvGrpSpPr>
              <p:cNvPr id="7411" name="Google Shape;7411;p126"/>
              <p:cNvGrpSpPr/>
              <p:nvPr/>
            </p:nvGrpSpPr>
            <p:grpSpPr>
              <a:xfrm>
                <a:off x="2636768" y="3167689"/>
                <a:ext cx="1768767" cy="1239932"/>
                <a:chOff x="5448325" y="1433150"/>
                <a:chExt cx="2742700" cy="1919400"/>
              </a:xfrm>
            </p:grpSpPr>
            <p:sp>
              <p:nvSpPr>
                <p:cNvPr id="7412" name="Google Shape;7412;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126"/>
              <p:cNvGrpSpPr/>
              <p:nvPr/>
            </p:nvGrpSpPr>
            <p:grpSpPr>
              <a:xfrm>
                <a:off x="4405518" y="3167689"/>
                <a:ext cx="1768767" cy="1239932"/>
                <a:chOff x="5448325" y="1433150"/>
                <a:chExt cx="2742700" cy="1919400"/>
              </a:xfrm>
            </p:grpSpPr>
            <p:sp>
              <p:nvSpPr>
                <p:cNvPr id="7483" name="Google Shape;7483;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553" name="Google Shape;7553;p126"/>
          <p:cNvGrpSpPr/>
          <p:nvPr/>
        </p:nvGrpSpPr>
        <p:grpSpPr>
          <a:xfrm>
            <a:off x="-7" y="-109736"/>
            <a:ext cx="3537517" cy="2480032"/>
            <a:chOff x="-7" y="-109736"/>
            <a:chExt cx="3537517" cy="2480032"/>
          </a:xfrm>
        </p:grpSpPr>
        <p:grpSp>
          <p:nvGrpSpPr>
            <p:cNvPr id="7554" name="Google Shape;7554;p126"/>
            <p:cNvGrpSpPr/>
            <p:nvPr/>
          </p:nvGrpSpPr>
          <p:grpSpPr>
            <a:xfrm>
              <a:off x="-7" y="-109736"/>
              <a:ext cx="3537517" cy="2480032"/>
              <a:chOff x="2106868" y="2103489"/>
              <a:chExt cx="3537517" cy="2480032"/>
            </a:xfrm>
          </p:grpSpPr>
          <p:grpSp>
            <p:nvGrpSpPr>
              <p:cNvPr id="7555" name="Google Shape;7555;p126"/>
              <p:cNvGrpSpPr/>
              <p:nvPr/>
            </p:nvGrpSpPr>
            <p:grpSpPr>
              <a:xfrm>
                <a:off x="2106980" y="2103489"/>
                <a:ext cx="3537292" cy="1239932"/>
                <a:chOff x="4053293" y="687139"/>
                <a:chExt cx="3537292" cy="1239932"/>
              </a:xfrm>
            </p:grpSpPr>
            <p:grpSp>
              <p:nvGrpSpPr>
                <p:cNvPr id="7556" name="Google Shape;7556;p126"/>
                <p:cNvGrpSpPr/>
                <p:nvPr/>
              </p:nvGrpSpPr>
              <p:grpSpPr>
                <a:xfrm>
                  <a:off x="4053293" y="687139"/>
                  <a:ext cx="1768767" cy="1239932"/>
                  <a:chOff x="5448325" y="1433150"/>
                  <a:chExt cx="2742700" cy="1919400"/>
                </a:xfrm>
              </p:grpSpPr>
              <p:sp>
                <p:nvSpPr>
                  <p:cNvPr id="7557" name="Google Shape;7557;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126"/>
                <p:cNvGrpSpPr/>
                <p:nvPr/>
              </p:nvGrpSpPr>
              <p:grpSpPr>
                <a:xfrm>
                  <a:off x="5821818" y="687139"/>
                  <a:ext cx="1768767" cy="1239932"/>
                  <a:chOff x="5448325" y="1433150"/>
                  <a:chExt cx="2742700" cy="1919400"/>
                </a:xfrm>
              </p:grpSpPr>
              <p:sp>
                <p:nvSpPr>
                  <p:cNvPr id="7628" name="Google Shape;7628;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8" name="Google Shape;7698;p126"/>
              <p:cNvGrpSpPr/>
              <p:nvPr/>
            </p:nvGrpSpPr>
            <p:grpSpPr>
              <a:xfrm>
                <a:off x="2106868" y="3343589"/>
                <a:ext cx="3537517" cy="1239932"/>
                <a:chOff x="2636768" y="3167689"/>
                <a:chExt cx="3537517" cy="1239932"/>
              </a:xfrm>
            </p:grpSpPr>
            <p:grpSp>
              <p:nvGrpSpPr>
                <p:cNvPr id="7699" name="Google Shape;7699;p126"/>
                <p:cNvGrpSpPr/>
                <p:nvPr/>
              </p:nvGrpSpPr>
              <p:grpSpPr>
                <a:xfrm>
                  <a:off x="2636768" y="3167689"/>
                  <a:ext cx="1768767" cy="1239932"/>
                  <a:chOff x="5448325" y="1433150"/>
                  <a:chExt cx="2742700" cy="1919400"/>
                </a:xfrm>
              </p:grpSpPr>
              <p:sp>
                <p:nvSpPr>
                  <p:cNvPr id="7700" name="Google Shape;7700;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126"/>
                <p:cNvGrpSpPr/>
                <p:nvPr/>
              </p:nvGrpSpPr>
              <p:grpSpPr>
                <a:xfrm>
                  <a:off x="4405518" y="3167689"/>
                  <a:ext cx="1768767" cy="1239932"/>
                  <a:chOff x="5448325" y="1433150"/>
                  <a:chExt cx="2742700" cy="1919400"/>
                </a:xfrm>
              </p:grpSpPr>
              <p:sp>
                <p:nvSpPr>
                  <p:cNvPr id="7771" name="Google Shape;7771;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841" name="Google Shape;7841;p126"/>
            <p:cNvGrpSpPr/>
            <p:nvPr/>
          </p:nvGrpSpPr>
          <p:grpSpPr>
            <a:xfrm>
              <a:off x="1412225" y="948414"/>
              <a:ext cx="530093" cy="531450"/>
              <a:chOff x="1399900" y="1394664"/>
              <a:chExt cx="530093" cy="531450"/>
            </a:xfrm>
          </p:grpSpPr>
          <p:sp>
            <p:nvSpPr>
              <p:cNvPr id="7842" name="Google Shape;7842;p126"/>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26"/>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26"/>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26"/>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26"/>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26"/>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26"/>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26"/>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26"/>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26"/>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26"/>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26"/>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26"/>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26"/>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26"/>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26"/>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26"/>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26"/>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60" name="Google Shape;7860;p126"/>
          <p:cNvGrpSpPr/>
          <p:nvPr/>
        </p:nvGrpSpPr>
        <p:grpSpPr>
          <a:xfrm>
            <a:off x="5347988" y="4321077"/>
            <a:ext cx="530093" cy="531450"/>
            <a:chOff x="1399900" y="1394664"/>
            <a:chExt cx="530093" cy="531450"/>
          </a:xfrm>
        </p:grpSpPr>
        <p:sp>
          <p:nvSpPr>
            <p:cNvPr id="7861" name="Google Shape;7861;p126"/>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26"/>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26"/>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26"/>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26"/>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26"/>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26"/>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26"/>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26"/>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26"/>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26"/>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26"/>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26"/>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26"/>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26"/>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26"/>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26"/>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26"/>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126"/>
          <p:cNvGrpSpPr/>
          <p:nvPr/>
        </p:nvGrpSpPr>
        <p:grpSpPr>
          <a:xfrm rot="5400000">
            <a:off x="1556744" y="3956788"/>
            <a:ext cx="1237821" cy="177133"/>
            <a:chOff x="5449025" y="3078350"/>
            <a:chExt cx="1919400" cy="274200"/>
          </a:xfrm>
        </p:grpSpPr>
        <p:sp>
          <p:nvSpPr>
            <p:cNvPr id="7880" name="Google Shape;7880;p126"/>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26"/>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26"/>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26"/>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26"/>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26"/>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26"/>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7" name="Google Shape;7887;p126"/>
          <p:cNvSpPr/>
          <p:nvPr/>
        </p:nvSpPr>
        <p:spPr>
          <a:xfrm>
            <a:off x="3014207" y="4498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26"/>
          <p:cNvSpPr/>
          <p:nvPr/>
        </p:nvSpPr>
        <p:spPr>
          <a:xfrm>
            <a:off x="4246470" y="2523601"/>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26"/>
          <p:cNvSpPr/>
          <p:nvPr/>
        </p:nvSpPr>
        <p:spPr>
          <a:xfrm>
            <a:off x="3293732" y="46754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26"/>
          <p:cNvSpPr/>
          <p:nvPr/>
        </p:nvSpPr>
        <p:spPr>
          <a:xfrm>
            <a:off x="3812270" y="25717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26"/>
          <p:cNvSpPr/>
          <p:nvPr/>
        </p:nvSpPr>
        <p:spPr>
          <a:xfrm>
            <a:off x="3537495" y="424116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2" name="Google Shape;7892;p126"/>
          <p:cNvGrpSpPr/>
          <p:nvPr/>
        </p:nvGrpSpPr>
        <p:grpSpPr>
          <a:xfrm>
            <a:off x="4315744" y="2854063"/>
            <a:ext cx="1237821" cy="1241133"/>
            <a:chOff x="2408969" y="2902913"/>
            <a:chExt cx="1237821" cy="1241133"/>
          </a:xfrm>
        </p:grpSpPr>
        <p:grpSp>
          <p:nvGrpSpPr>
            <p:cNvPr id="7893" name="Google Shape;7893;p126"/>
            <p:cNvGrpSpPr/>
            <p:nvPr/>
          </p:nvGrpSpPr>
          <p:grpSpPr>
            <a:xfrm>
              <a:off x="2408969" y="3258413"/>
              <a:ext cx="1237821" cy="177133"/>
              <a:chOff x="5449025" y="3078350"/>
              <a:chExt cx="1919400" cy="274200"/>
            </a:xfrm>
          </p:grpSpPr>
          <p:sp>
            <p:nvSpPr>
              <p:cNvPr id="7894" name="Google Shape;7894;p126"/>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26"/>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26"/>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26"/>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26"/>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26"/>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26"/>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126"/>
            <p:cNvGrpSpPr/>
            <p:nvPr/>
          </p:nvGrpSpPr>
          <p:grpSpPr>
            <a:xfrm>
              <a:off x="2408969" y="3435538"/>
              <a:ext cx="1237821" cy="177133"/>
              <a:chOff x="5449025" y="3078350"/>
              <a:chExt cx="1919400" cy="274200"/>
            </a:xfrm>
          </p:grpSpPr>
          <p:sp>
            <p:nvSpPr>
              <p:cNvPr id="7902" name="Google Shape;7902;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126"/>
            <p:cNvGrpSpPr/>
            <p:nvPr/>
          </p:nvGrpSpPr>
          <p:grpSpPr>
            <a:xfrm>
              <a:off x="2408969" y="3612663"/>
              <a:ext cx="1237821" cy="177133"/>
              <a:chOff x="5449025" y="3078350"/>
              <a:chExt cx="1919400" cy="274200"/>
            </a:xfrm>
          </p:grpSpPr>
          <p:sp>
            <p:nvSpPr>
              <p:cNvPr id="7910" name="Google Shape;7910;p126"/>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26"/>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26"/>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26"/>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26"/>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26"/>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26"/>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126"/>
            <p:cNvGrpSpPr/>
            <p:nvPr/>
          </p:nvGrpSpPr>
          <p:grpSpPr>
            <a:xfrm rot="5400000">
              <a:off x="2586094" y="3435538"/>
              <a:ext cx="1237821" cy="177133"/>
              <a:chOff x="5449025" y="3078350"/>
              <a:chExt cx="1919400" cy="274200"/>
            </a:xfrm>
          </p:grpSpPr>
          <p:sp>
            <p:nvSpPr>
              <p:cNvPr id="7918" name="Google Shape;7918;p126"/>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26"/>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26"/>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26"/>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26"/>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26"/>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26"/>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126"/>
            <p:cNvGrpSpPr/>
            <p:nvPr/>
          </p:nvGrpSpPr>
          <p:grpSpPr>
            <a:xfrm rot="5400000">
              <a:off x="2408969" y="3435538"/>
              <a:ext cx="1237821" cy="177133"/>
              <a:chOff x="5449025" y="3078350"/>
              <a:chExt cx="1919400" cy="274200"/>
            </a:xfrm>
          </p:grpSpPr>
          <p:sp>
            <p:nvSpPr>
              <p:cNvPr id="7926" name="Google Shape;7926;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126"/>
            <p:cNvGrpSpPr/>
            <p:nvPr/>
          </p:nvGrpSpPr>
          <p:grpSpPr>
            <a:xfrm rot="5400000">
              <a:off x="2231844" y="3435538"/>
              <a:ext cx="1237821" cy="177133"/>
              <a:chOff x="5449025" y="3078350"/>
              <a:chExt cx="1919400" cy="274200"/>
            </a:xfrm>
          </p:grpSpPr>
          <p:sp>
            <p:nvSpPr>
              <p:cNvPr id="7934" name="Google Shape;7934;p126"/>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26"/>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26"/>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26"/>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26"/>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26"/>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26"/>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126"/>
            <p:cNvGrpSpPr/>
            <p:nvPr/>
          </p:nvGrpSpPr>
          <p:grpSpPr>
            <a:xfrm>
              <a:off x="2408969" y="3081288"/>
              <a:ext cx="1237821" cy="177133"/>
              <a:chOff x="5449025" y="3078350"/>
              <a:chExt cx="1919400" cy="274200"/>
            </a:xfrm>
          </p:grpSpPr>
          <p:sp>
            <p:nvSpPr>
              <p:cNvPr id="7942" name="Google Shape;7942;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126"/>
            <p:cNvGrpSpPr/>
            <p:nvPr/>
          </p:nvGrpSpPr>
          <p:grpSpPr>
            <a:xfrm>
              <a:off x="2408969" y="2902913"/>
              <a:ext cx="1237821" cy="177133"/>
              <a:chOff x="5449025" y="3078350"/>
              <a:chExt cx="1919400" cy="274200"/>
            </a:xfrm>
          </p:grpSpPr>
          <p:sp>
            <p:nvSpPr>
              <p:cNvPr id="7950" name="Google Shape;7950;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126"/>
            <p:cNvGrpSpPr/>
            <p:nvPr/>
          </p:nvGrpSpPr>
          <p:grpSpPr>
            <a:xfrm>
              <a:off x="2408969" y="3789788"/>
              <a:ext cx="1237821" cy="177133"/>
              <a:chOff x="5449025" y="3078350"/>
              <a:chExt cx="1919400" cy="274200"/>
            </a:xfrm>
          </p:grpSpPr>
          <p:sp>
            <p:nvSpPr>
              <p:cNvPr id="7958" name="Google Shape;7958;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126"/>
            <p:cNvGrpSpPr/>
            <p:nvPr/>
          </p:nvGrpSpPr>
          <p:grpSpPr>
            <a:xfrm>
              <a:off x="2408969" y="3966913"/>
              <a:ext cx="1237821" cy="177133"/>
              <a:chOff x="5449025" y="3078350"/>
              <a:chExt cx="1919400" cy="274200"/>
            </a:xfrm>
          </p:grpSpPr>
          <p:sp>
            <p:nvSpPr>
              <p:cNvPr id="7966" name="Google Shape;7966;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126"/>
            <p:cNvGrpSpPr/>
            <p:nvPr/>
          </p:nvGrpSpPr>
          <p:grpSpPr>
            <a:xfrm>
              <a:off x="2585493" y="3080102"/>
              <a:ext cx="176700" cy="177000"/>
              <a:chOff x="3832268" y="4133839"/>
              <a:chExt cx="176700" cy="177000"/>
            </a:xfrm>
          </p:grpSpPr>
          <p:sp>
            <p:nvSpPr>
              <p:cNvPr id="7974" name="Google Shape;7974;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126"/>
            <p:cNvGrpSpPr/>
            <p:nvPr/>
          </p:nvGrpSpPr>
          <p:grpSpPr>
            <a:xfrm>
              <a:off x="2939530" y="3080102"/>
              <a:ext cx="176700" cy="177000"/>
              <a:chOff x="3832268" y="4133839"/>
              <a:chExt cx="176700" cy="177000"/>
            </a:xfrm>
          </p:grpSpPr>
          <p:sp>
            <p:nvSpPr>
              <p:cNvPr id="7977" name="Google Shape;7977;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126"/>
            <p:cNvGrpSpPr/>
            <p:nvPr/>
          </p:nvGrpSpPr>
          <p:grpSpPr>
            <a:xfrm>
              <a:off x="3293793" y="3080102"/>
              <a:ext cx="176700" cy="177000"/>
              <a:chOff x="3832268" y="4133839"/>
              <a:chExt cx="176700" cy="177000"/>
            </a:xfrm>
          </p:grpSpPr>
          <p:sp>
            <p:nvSpPr>
              <p:cNvPr id="7980" name="Google Shape;7980;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126"/>
            <p:cNvGrpSpPr/>
            <p:nvPr/>
          </p:nvGrpSpPr>
          <p:grpSpPr>
            <a:xfrm>
              <a:off x="2585493" y="3435602"/>
              <a:ext cx="176700" cy="177000"/>
              <a:chOff x="3832268" y="4133839"/>
              <a:chExt cx="176700" cy="177000"/>
            </a:xfrm>
          </p:grpSpPr>
          <p:sp>
            <p:nvSpPr>
              <p:cNvPr id="7983" name="Google Shape;7983;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126"/>
            <p:cNvGrpSpPr/>
            <p:nvPr/>
          </p:nvGrpSpPr>
          <p:grpSpPr>
            <a:xfrm>
              <a:off x="2939518" y="3434939"/>
              <a:ext cx="176700" cy="177000"/>
              <a:chOff x="3832268" y="4133839"/>
              <a:chExt cx="176700" cy="177000"/>
            </a:xfrm>
          </p:grpSpPr>
          <p:sp>
            <p:nvSpPr>
              <p:cNvPr id="7986" name="Google Shape;7986;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126"/>
            <p:cNvGrpSpPr/>
            <p:nvPr/>
          </p:nvGrpSpPr>
          <p:grpSpPr>
            <a:xfrm>
              <a:off x="3293568" y="3434939"/>
              <a:ext cx="176700" cy="177000"/>
              <a:chOff x="3832268" y="4133839"/>
              <a:chExt cx="176700" cy="177000"/>
            </a:xfrm>
          </p:grpSpPr>
          <p:sp>
            <p:nvSpPr>
              <p:cNvPr id="7989" name="Google Shape;7989;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126"/>
            <p:cNvGrpSpPr/>
            <p:nvPr/>
          </p:nvGrpSpPr>
          <p:grpSpPr>
            <a:xfrm>
              <a:off x="3293793" y="3790514"/>
              <a:ext cx="176700" cy="177000"/>
              <a:chOff x="3832268" y="4133839"/>
              <a:chExt cx="176700" cy="177000"/>
            </a:xfrm>
          </p:grpSpPr>
          <p:sp>
            <p:nvSpPr>
              <p:cNvPr id="7992" name="Google Shape;7992;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126"/>
            <p:cNvGrpSpPr/>
            <p:nvPr/>
          </p:nvGrpSpPr>
          <p:grpSpPr>
            <a:xfrm>
              <a:off x="2939518" y="3789789"/>
              <a:ext cx="176700" cy="177000"/>
              <a:chOff x="3832268" y="4133839"/>
              <a:chExt cx="176700" cy="177000"/>
            </a:xfrm>
          </p:grpSpPr>
          <p:sp>
            <p:nvSpPr>
              <p:cNvPr id="7995" name="Google Shape;7995;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126"/>
            <p:cNvGrpSpPr/>
            <p:nvPr/>
          </p:nvGrpSpPr>
          <p:grpSpPr>
            <a:xfrm>
              <a:off x="2585268" y="3789864"/>
              <a:ext cx="176700" cy="177000"/>
              <a:chOff x="3832268" y="4133839"/>
              <a:chExt cx="176700" cy="177000"/>
            </a:xfrm>
          </p:grpSpPr>
          <p:sp>
            <p:nvSpPr>
              <p:cNvPr id="7998" name="Google Shape;7998;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00" name="Google Shape;8000;p126"/>
          <p:cNvGrpSpPr/>
          <p:nvPr/>
        </p:nvGrpSpPr>
        <p:grpSpPr>
          <a:xfrm>
            <a:off x="3989093" y="-109749"/>
            <a:ext cx="3537517" cy="2480032"/>
            <a:chOff x="3989093" y="-109749"/>
            <a:chExt cx="3537517" cy="2480032"/>
          </a:xfrm>
        </p:grpSpPr>
        <p:grpSp>
          <p:nvGrpSpPr>
            <p:cNvPr id="8001" name="Google Shape;8001;p126"/>
            <p:cNvGrpSpPr/>
            <p:nvPr/>
          </p:nvGrpSpPr>
          <p:grpSpPr>
            <a:xfrm>
              <a:off x="3989093" y="-109749"/>
              <a:ext cx="3537517" cy="2480032"/>
              <a:chOff x="2106868" y="2103489"/>
              <a:chExt cx="3537517" cy="2480032"/>
            </a:xfrm>
          </p:grpSpPr>
          <p:grpSp>
            <p:nvGrpSpPr>
              <p:cNvPr id="8002" name="Google Shape;8002;p126"/>
              <p:cNvGrpSpPr/>
              <p:nvPr/>
            </p:nvGrpSpPr>
            <p:grpSpPr>
              <a:xfrm>
                <a:off x="2106980" y="2103489"/>
                <a:ext cx="3537292" cy="1239932"/>
                <a:chOff x="4053293" y="687139"/>
                <a:chExt cx="3537292" cy="1239932"/>
              </a:xfrm>
            </p:grpSpPr>
            <p:grpSp>
              <p:nvGrpSpPr>
                <p:cNvPr id="8003" name="Google Shape;8003;p126"/>
                <p:cNvGrpSpPr/>
                <p:nvPr/>
              </p:nvGrpSpPr>
              <p:grpSpPr>
                <a:xfrm>
                  <a:off x="4053293" y="687139"/>
                  <a:ext cx="1768767" cy="1239932"/>
                  <a:chOff x="5448325" y="1433150"/>
                  <a:chExt cx="2742700" cy="1919400"/>
                </a:xfrm>
              </p:grpSpPr>
              <p:sp>
                <p:nvSpPr>
                  <p:cNvPr id="8004" name="Google Shape;8004;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126"/>
                <p:cNvGrpSpPr/>
                <p:nvPr/>
              </p:nvGrpSpPr>
              <p:grpSpPr>
                <a:xfrm>
                  <a:off x="5821818" y="687139"/>
                  <a:ext cx="1768767" cy="1239932"/>
                  <a:chOff x="5448325" y="1433150"/>
                  <a:chExt cx="2742700" cy="1919400"/>
                </a:xfrm>
              </p:grpSpPr>
              <p:sp>
                <p:nvSpPr>
                  <p:cNvPr id="8075" name="Google Shape;8075;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45" name="Google Shape;8145;p126"/>
              <p:cNvGrpSpPr/>
              <p:nvPr/>
            </p:nvGrpSpPr>
            <p:grpSpPr>
              <a:xfrm>
                <a:off x="2106868" y="3343589"/>
                <a:ext cx="3537517" cy="1239932"/>
                <a:chOff x="2636768" y="3167689"/>
                <a:chExt cx="3537517" cy="1239932"/>
              </a:xfrm>
            </p:grpSpPr>
            <p:grpSp>
              <p:nvGrpSpPr>
                <p:cNvPr id="8146" name="Google Shape;8146;p126"/>
                <p:cNvGrpSpPr/>
                <p:nvPr/>
              </p:nvGrpSpPr>
              <p:grpSpPr>
                <a:xfrm>
                  <a:off x="2636768" y="3167689"/>
                  <a:ext cx="1768767" cy="1239932"/>
                  <a:chOff x="5448325" y="1433150"/>
                  <a:chExt cx="2742700" cy="1919400"/>
                </a:xfrm>
              </p:grpSpPr>
              <p:sp>
                <p:nvSpPr>
                  <p:cNvPr id="8147" name="Google Shape;8147;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126"/>
                <p:cNvGrpSpPr/>
                <p:nvPr/>
              </p:nvGrpSpPr>
              <p:grpSpPr>
                <a:xfrm>
                  <a:off x="4405518" y="3167689"/>
                  <a:ext cx="1768767" cy="1239932"/>
                  <a:chOff x="5448325" y="1433150"/>
                  <a:chExt cx="2742700" cy="1919400"/>
                </a:xfrm>
              </p:grpSpPr>
              <p:sp>
                <p:nvSpPr>
                  <p:cNvPr id="8218" name="Google Shape;8218;p12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2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2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2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2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2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2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2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2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2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2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2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2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2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2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2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2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2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2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2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2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2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2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2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2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2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2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2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2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2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2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2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2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2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2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2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2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2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2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2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2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2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2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2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2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2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2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2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2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2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2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2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2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2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2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2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2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2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2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2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2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2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2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288" name="Google Shape;8288;p126"/>
            <p:cNvGrpSpPr/>
            <p:nvPr/>
          </p:nvGrpSpPr>
          <p:grpSpPr>
            <a:xfrm>
              <a:off x="5055357" y="596088"/>
              <a:ext cx="1237821" cy="1241000"/>
              <a:chOff x="2408969" y="2902913"/>
              <a:chExt cx="1237821" cy="1241000"/>
            </a:xfrm>
          </p:grpSpPr>
          <p:grpSp>
            <p:nvGrpSpPr>
              <p:cNvPr id="8289" name="Google Shape;8289;p126"/>
              <p:cNvGrpSpPr/>
              <p:nvPr/>
            </p:nvGrpSpPr>
            <p:grpSpPr>
              <a:xfrm>
                <a:off x="2408969" y="3258413"/>
                <a:ext cx="1237821" cy="177133"/>
                <a:chOff x="5449025" y="3078350"/>
                <a:chExt cx="1919400" cy="274200"/>
              </a:xfrm>
            </p:grpSpPr>
            <p:sp>
              <p:nvSpPr>
                <p:cNvPr id="8290" name="Google Shape;8290;p126"/>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26"/>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26"/>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26"/>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26"/>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26"/>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26"/>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7" name="Google Shape;8297;p126"/>
              <p:cNvSpPr/>
              <p:nvPr/>
            </p:nvSpPr>
            <p:spPr>
              <a:xfrm>
                <a:off x="240896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26"/>
              <p:cNvSpPr/>
              <p:nvPr/>
            </p:nvSpPr>
            <p:spPr>
              <a:xfrm>
                <a:off x="2585801"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26"/>
              <p:cNvSpPr/>
              <p:nvPr/>
            </p:nvSpPr>
            <p:spPr>
              <a:xfrm>
                <a:off x="2762632"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26"/>
              <p:cNvSpPr/>
              <p:nvPr/>
            </p:nvSpPr>
            <p:spPr>
              <a:xfrm>
                <a:off x="2939464"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26"/>
              <p:cNvSpPr/>
              <p:nvPr/>
            </p:nvSpPr>
            <p:spPr>
              <a:xfrm>
                <a:off x="3116295"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26"/>
              <p:cNvSpPr/>
              <p:nvPr/>
            </p:nvSpPr>
            <p:spPr>
              <a:xfrm>
                <a:off x="3293127"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26"/>
              <p:cNvSpPr/>
              <p:nvPr/>
            </p:nvSpPr>
            <p:spPr>
              <a:xfrm>
                <a:off x="346995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4" name="Google Shape;8304;p126"/>
              <p:cNvGrpSpPr/>
              <p:nvPr/>
            </p:nvGrpSpPr>
            <p:grpSpPr>
              <a:xfrm>
                <a:off x="2408969" y="3612663"/>
                <a:ext cx="1237821" cy="177133"/>
                <a:chOff x="5449025" y="3078350"/>
                <a:chExt cx="1919400" cy="274200"/>
              </a:xfrm>
            </p:grpSpPr>
            <p:sp>
              <p:nvSpPr>
                <p:cNvPr id="8305" name="Google Shape;8305;p126"/>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26"/>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26"/>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26"/>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26"/>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26"/>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26"/>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126"/>
              <p:cNvGrpSpPr/>
              <p:nvPr/>
            </p:nvGrpSpPr>
            <p:grpSpPr>
              <a:xfrm rot="5400000">
                <a:off x="2408969" y="3435538"/>
                <a:ext cx="1237821" cy="177133"/>
                <a:chOff x="5449025" y="3078350"/>
                <a:chExt cx="1919400" cy="274200"/>
              </a:xfrm>
            </p:grpSpPr>
            <p:sp>
              <p:nvSpPr>
                <p:cNvPr id="8313" name="Google Shape;8313;p12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2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2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2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2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2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2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0" name="Google Shape;8320;p126"/>
              <p:cNvSpPr/>
              <p:nvPr/>
            </p:nvSpPr>
            <p:spPr>
              <a:xfrm>
                <a:off x="240896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26"/>
              <p:cNvSpPr/>
              <p:nvPr/>
            </p:nvSpPr>
            <p:spPr>
              <a:xfrm>
                <a:off x="2585801"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26"/>
              <p:cNvSpPr/>
              <p:nvPr/>
            </p:nvSpPr>
            <p:spPr>
              <a:xfrm>
                <a:off x="2939464"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26"/>
              <p:cNvSpPr/>
              <p:nvPr/>
            </p:nvSpPr>
            <p:spPr>
              <a:xfrm>
                <a:off x="3293127"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26"/>
              <p:cNvSpPr/>
              <p:nvPr/>
            </p:nvSpPr>
            <p:spPr>
              <a:xfrm>
                <a:off x="346995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26"/>
              <p:cNvSpPr/>
              <p:nvPr/>
            </p:nvSpPr>
            <p:spPr>
              <a:xfrm>
                <a:off x="240896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26"/>
              <p:cNvSpPr/>
              <p:nvPr/>
            </p:nvSpPr>
            <p:spPr>
              <a:xfrm>
                <a:off x="2585801"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26"/>
              <p:cNvSpPr/>
              <p:nvPr/>
            </p:nvSpPr>
            <p:spPr>
              <a:xfrm>
                <a:off x="2939464"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26"/>
              <p:cNvSpPr/>
              <p:nvPr/>
            </p:nvSpPr>
            <p:spPr>
              <a:xfrm>
                <a:off x="3293127"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26"/>
              <p:cNvSpPr/>
              <p:nvPr/>
            </p:nvSpPr>
            <p:spPr>
              <a:xfrm>
                <a:off x="346995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26"/>
              <p:cNvSpPr/>
              <p:nvPr/>
            </p:nvSpPr>
            <p:spPr>
              <a:xfrm>
                <a:off x="240896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26"/>
              <p:cNvSpPr/>
              <p:nvPr/>
            </p:nvSpPr>
            <p:spPr>
              <a:xfrm>
                <a:off x="2585801"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26"/>
              <p:cNvSpPr/>
              <p:nvPr/>
            </p:nvSpPr>
            <p:spPr>
              <a:xfrm>
                <a:off x="2939464"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26"/>
              <p:cNvSpPr/>
              <p:nvPr/>
            </p:nvSpPr>
            <p:spPr>
              <a:xfrm>
                <a:off x="3293127"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26"/>
              <p:cNvSpPr/>
              <p:nvPr/>
            </p:nvSpPr>
            <p:spPr>
              <a:xfrm>
                <a:off x="346995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26"/>
              <p:cNvSpPr/>
              <p:nvPr/>
            </p:nvSpPr>
            <p:spPr>
              <a:xfrm>
                <a:off x="240896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26"/>
              <p:cNvSpPr/>
              <p:nvPr/>
            </p:nvSpPr>
            <p:spPr>
              <a:xfrm>
                <a:off x="2585801"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26"/>
              <p:cNvSpPr/>
              <p:nvPr/>
            </p:nvSpPr>
            <p:spPr>
              <a:xfrm>
                <a:off x="2762632" y="39669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26"/>
              <p:cNvSpPr/>
              <p:nvPr/>
            </p:nvSpPr>
            <p:spPr>
              <a:xfrm>
                <a:off x="2939464"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26"/>
              <p:cNvSpPr/>
              <p:nvPr/>
            </p:nvSpPr>
            <p:spPr>
              <a:xfrm>
                <a:off x="3293127"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26"/>
              <p:cNvSpPr/>
              <p:nvPr/>
            </p:nvSpPr>
            <p:spPr>
              <a:xfrm>
                <a:off x="346995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1" name="Google Shape;8341;p126"/>
              <p:cNvGrpSpPr/>
              <p:nvPr/>
            </p:nvGrpSpPr>
            <p:grpSpPr>
              <a:xfrm>
                <a:off x="2585493" y="3080102"/>
                <a:ext cx="176700" cy="177000"/>
                <a:chOff x="3832268" y="4133839"/>
                <a:chExt cx="176700" cy="177000"/>
              </a:xfrm>
            </p:grpSpPr>
            <p:sp>
              <p:nvSpPr>
                <p:cNvPr id="8342" name="Google Shape;8342;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126"/>
              <p:cNvGrpSpPr/>
              <p:nvPr/>
            </p:nvGrpSpPr>
            <p:grpSpPr>
              <a:xfrm>
                <a:off x="2939530" y="3080102"/>
                <a:ext cx="176700" cy="177000"/>
                <a:chOff x="3832268" y="4133839"/>
                <a:chExt cx="176700" cy="177000"/>
              </a:xfrm>
            </p:grpSpPr>
            <p:sp>
              <p:nvSpPr>
                <p:cNvPr id="8345" name="Google Shape;8345;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126"/>
              <p:cNvGrpSpPr/>
              <p:nvPr/>
            </p:nvGrpSpPr>
            <p:grpSpPr>
              <a:xfrm>
                <a:off x="3293793" y="3080102"/>
                <a:ext cx="176700" cy="177000"/>
                <a:chOff x="3832268" y="4133839"/>
                <a:chExt cx="176700" cy="177000"/>
              </a:xfrm>
            </p:grpSpPr>
            <p:sp>
              <p:nvSpPr>
                <p:cNvPr id="8348" name="Google Shape;8348;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126"/>
              <p:cNvGrpSpPr/>
              <p:nvPr/>
            </p:nvGrpSpPr>
            <p:grpSpPr>
              <a:xfrm>
                <a:off x="2585493" y="3435602"/>
                <a:ext cx="176700" cy="177000"/>
                <a:chOff x="3832268" y="4133839"/>
                <a:chExt cx="176700" cy="177000"/>
              </a:xfrm>
            </p:grpSpPr>
            <p:sp>
              <p:nvSpPr>
                <p:cNvPr id="8351" name="Google Shape;8351;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126"/>
              <p:cNvGrpSpPr/>
              <p:nvPr/>
            </p:nvGrpSpPr>
            <p:grpSpPr>
              <a:xfrm>
                <a:off x="2939518" y="3434939"/>
                <a:ext cx="176700" cy="177000"/>
                <a:chOff x="3832268" y="4133839"/>
                <a:chExt cx="176700" cy="177000"/>
              </a:xfrm>
            </p:grpSpPr>
            <p:sp>
              <p:nvSpPr>
                <p:cNvPr id="8354" name="Google Shape;8354;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126"/>
              <p:cNvGrpSpPr/>
              <p:nvPr/>
            </p:nvGrpSpPr>
            <p:grpSpPr>
              <a:xfrm>
                <a:off x="3293568" y="3434939"/>
                <a:ext cx="176700" cy="177000"/>
                <a:chOff x="3832268" y="4133839"/>
                <a:chExt cx="176700" cy="177000"/>
              </a:xfrm>
            </p:grpSpPr>
            <p:sp>
              <p:nvSpPr>
                <p:cNvPr id="8357" name="Google Shape;8357;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126"/>
              <p:cNvGrpSpPr/>
              <p:nvPr/>
            </p:nvGrpSpPr>
            <p:grpSpPr>
              <a:xfrm>
                <a:off x="3293793" y="3790514"/>
                <a:ext cx="176700" cy="177000"/>
                <a:chOff x="3832268" y="4133839"/>
                <a:chExt cx="176700" cy="177000"/>
              </a:xfrm>
            </p:grpSpPr>
            <p:sp>
              <p:nvSpPr>
                <p:cNvPr id="8360" name="Google Shape;8360;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126"/>
              <p:cNvGrpSpPr/>
              <p:nvPr/>
            </p:nvGrpSpPr>
            <p:grpSpPr>
              <a:xfrm>
                <a:off x="2939518" y="3789789"/>
                <a:ext cx="176700" cy="177000"/>
                <a:chOff x="3832268" y="4133839"/>
                <a:chExt cx="176700" cy="177000"/>
              </a:xfrm>
            </p:grpSpPr>
            <p:sp>
              <p:nvSpPr>
                <p:cNvPr id="8363" name="Google Shape;8363;p126"/>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26"/>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5" name="Google Shape;8365;p126"/>
              <p:cNvSpPr/>
              <p:nvPr/>
            </p:nvSpPr>
            <p:spPr>
              <a:xfrm>
                <a:off x="2585268" y="37898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26"/>
              <p:cNvSpPr/>
              <p:nvPr/>
            </p:nvSpPr>
            <p:spPr>
              <a:xfrm>
                <a:off x="2631625" y="3836363"/>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7" name="Google Shape;8367;p126"/>
              <p:cNvGrpSpPr/>
              <p:nvPr/>
            </p:nvGrpSpPr>
            <p:grpSpPr>
              <a:xfrm rot="5400000">
                <a:off x="2232132" y="3434876"/>
                <a:ext cx="1237821" cy="177133"/>
                <a:chOff x="5449025" y="3078350"/>
                <a:chExt cx="1919400" cy="274200"/>
              </a:xfrm>
            </p:grpSpPr>
            <p:sp>
              <p:nvSpPr>
                <p:cNvPr id="8368" name="Google Shape;8368;p126"/>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26"/>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26"/>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26"/>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126"/>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26"/>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26"/>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126"/>
              <p:cNvGrpSpPr/>
              <p:nvPr/>
            </p:nvGrpSpPr>
            <p:grpSpPr>
              <a:xfrm rot="5400000">
                <a:off x="2585794" y="3435538"/>
                <a:ext cx="1237821" cy="177133"/>
                <a:chOff x="5449025" y="3078350"/>
                <a:chExt cx="1919400" cy="274200"/>
              </a:xfrm>
            </p:grpSpPr>
            <p:sp>
              <p:nvSpPr>
                <p:cNvPr id="8376" name="Google Shape;8376;p126"/>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26"/>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26"/>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26"/>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26"/>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26"/>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26"/>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383" name="Google Shape;8383;p126"/>
          <p:cNvGrpSpPr/>
          <p:nvPr/>
        </p:nvGrpSpPr>
        <p:grpSpPr>
          <a:xfrm>
            <a:off x="6210195" y="3715103"/>
            <a:ext cx="530946" cy="520706"/>
            <a:chOff x="5996725" y="610550"/>
            <a:chExt cx="823300" cy="822600"/>
          </a:xfrm>
        </p:grpSpPr>
        <p:sp>
          <p:nvSpPr>
            <p:cNvPr id="8384" name="Google Shape;8384;p126"/>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26"/>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26"/>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26"/>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26"/>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26"/>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26"/>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26"/>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26"/>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126"/>
          <p:cNvGrpSpPr/>
          <p:nvPr/>
        </p:nvGrpSpPr>
        <p:grpSpPr>
          <a:xfrm>
            <a:off x="5962045" y="2909503"/>
            <a:ext cx="177283" cy="520706"/>
            <a:chOff x="6545125" y="610550"/>
            <a:chExt cx="274900" cy="822600"/>
          </a:xfrm>
        </p:grpSpPr>
        <p:sp>
          <p:nvSpPr>
            <p:cNvPr id="8394" name="Google Shape;8394;p126"/>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26"/>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26"/>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126"/>
          <p:cNvGrpSpPr/>
          <p:nvPr/>
        </p:nvGrpSpPr>
        <p:grpSpPr>
          <a:xfrm>
            <a:off x="1524957" y="3211840"/>
            <a:ext cx="1768767" cy="1735686"/>
            <a:chOff x="5448325" y="610550"/>
            <a:chExt cx="2742700" cy="2742000"/>
          </a:xfrm>
        </p:grpSpPr>
        <p:sp>
          <p:nvSpPr>
            <p:cNvPr id="8398" name="Google Shape;8398;p126"/>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26"/>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26"/>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26"/>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26"/>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26"/>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26"/>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26"/>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26"/>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26"/>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26"/>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26"/>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26"/>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26"/>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26"/>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26"/>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26"/>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26"/>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26"/>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26"/>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26"/>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26"/>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26"/>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26"/>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26"/>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26"/>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26"/>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26"/>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26"/>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26"/>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26"/>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26"/>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26"/>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26"/>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26"/>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26"/>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26"/>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26"/>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26"/>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26"/>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26"/>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26"/>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26"/>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26"/>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26"/>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26"/>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26"/>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26"/>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26"/>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26"/>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26"/>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26"/>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26"/>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26"/>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26"/>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26"/>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26"/>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26"/>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26"/>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26"/>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26"/>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26"/>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26"/>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26"/>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26"/>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26"/>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26"/>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26"/>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26"/>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26"/>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26"/>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26"/>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26"/>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26"/>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26"/>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26"/>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26"/>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26"/>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26"/>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26"/>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26"/>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26"/>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26"/>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26"/>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26"/>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26"/>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26"/>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26"/>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26"/>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26"/>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26"/>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26"/>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26"/>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26"/>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26"/>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26"/>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26"/>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26"/>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26"/>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26"/>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1" name="Shape 8501"/>
        <p:cNvGrpSpPr/>
        <p:nvPr/>
      </p:nvGrpSpPr>
      <p:grpSpPr>
        <a:xfrm>
          <a:off x="0" y="0"/>
          <a:ext cx="0" cy="0"/>
          <a:chOff x="0" y="0"/>
          <a:chExt cx="0" cy="0"/>
        </a:xfrm>
      </p:grpSpPr>
      <p:grpSp>
        <p:nvGrpSpPr>
          <p:cNvPr id="8502" name="Google Shape;8502;p127"/>
          <p:cNvGrpSpPr/>
          <p:nvPr/>
        </p:nvGrpSpPr>
        <p:grpSpPr>
          <a:xfrm>
            <a:off x="533400" y="418036"/>
            <a:ext cx="3542649" cy="3010964"/>
            <a:chOff x="495951" y="152400"/>
            <a:chExt cx="3542649" cy="3010964"/>
          </a:xfrm>
        </p:grpSpPr>
        <p:grpSp>
          <p:nvGrpSpPr>
            <p:cNvPr id="8503" name="Google Shape;8503;p127"/>
            <p:cNvGrpSpPr/>
            <p:nvPr/>
          </p:nvGrpSpPr>
          <p:grpSpPr>
            <a:xfrm>
              <a:off x="495951" y="152400"/>
              <a:ext cx="3542649" cy="3010964"/>
              <a:chOff x="572151" y="1027636"/>
              <a:chExt cx="3542649" cy="3010964"/>
            </a:xfrm>
          </p:grpSpPr>
          <p:grpSp>
            <p:nvGrpSpPr>
              <p:cNvPr id="8504" name="Google Shape;8504;p127"/>
              <p:cNvGrpSpPr/>
              <p:nvPr/>
            </p:nvGrpSpPr>
            <p:grpSpPr>
              <a:xfrm>
                <a:off x="572151" y="1027636"/>
                <a:ext cx="3542649" cy="3010964"/>
                <a:chOff x="698254" y="1117901"/>
                <a:chExt cx="3542649" cy="3010964"/>
              </a:xfrm>
            </p:grpSpPr>
            <p:grpSp>
              <p:nvGrpSpPr>
                <p:cNvPr id="8505" name="Google Shape;8505;p127"/>
                <p:cNvGrpSpPr/>
                <p:nvPr/>
              </p:nvGrpSpPr>
              <p:grpSpPr>
                <a:xfrm>
                  <a:off x="700818" y="1117901"/>
                  <a:ext cx="3537517" cy="2480032"/>
                  <a:chOff x="2106868" y="2103489"/>
                  <a:chExt cx="3537517" cy="2480032"/>
                </a:xfrm>
              </p:grpSpPr>
              <p:grpSp>
                <p:nvGrpSpPr>
                  <p:cNvPr id="8506" name="Google Shape;8506;p127"/>
                  <p:cNvGrpSpPr/>
                  <p:nvPr/>
                </p:nvGrpSpPr>
                <p:grpSpPr>
                  <a:xfrm>
                    <a:off x="2106980" y="2103489"/>
                    <a:ext cx="3537292" cy="1239932"/>
                    <a:chOff x="4053293" y="687139"/>
                    <a:chExt cx="3537292" cy="1239932"/>
                  </a:xfrm>
                </p:grpSpPr>
                <p:grpSp>
                  <p:nvGrpSpPr>
                    <p:cNvPr id="8507" name="Google Shape;8507;p127"/>
                    <p:cNvGrpSpPr/>
                    <p:nvPr/>
                  </p:nvGrpSpPr>
                  <p:grpSpPr>
                    <a:xfrm>
                      <a:off x="4053293" y="687139"/>
                      <a:ext cx="1768767" cy="1239932"/>
                      <a:chOff x="5448325" y="1433150"/>
                      <a:chExt cx="2742700" cy="1919400"/>
                    </a:xfrm>
                  </p:grpSpPr>
                  <p:sp>
                    <p:nvSpPr>
                      <p:cNvPr id="8508" name="Google Shape;8508;p12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2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2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2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2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2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2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2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2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2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2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2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27"/>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27"/>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27"/>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27"/>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27"/>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27"/>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27"/>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27"/>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2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2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27"/>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27"/>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27"/>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27"/>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27"/>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27"/>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27"/>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27"/>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2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2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27"/>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27"/>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27"/>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27"/>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27"/>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27"/>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27"/>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27"/>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2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2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27"/>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27"/>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27"/>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27"/>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27"/>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27"/>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27"/>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27"/>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2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2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27"/>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27"/>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27"/>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27"/>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27"/>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27"/>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27"/>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27"/>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2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2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27"/>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27"/>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27"/>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27"/>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27"/>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27"/>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27"/>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27"/>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127"/>
                    <p:cNvGrpSpPr/>
                    <p:nvPr/>
                  </p:nvGrpSpPr>
                  <p:grpSpPr>
                    <a:xfrm>
                      <a:off x="5821818" y="687139"/>
                      <a:ext cx="1768767" cy="1239932"/>
                      <a:chOff x="5448325" y="1433150"/>
                      <a:chExt cx="2742700" cy="1919400"/>
                    </a:xfrm>
                  </p:grpSpPr>
                  <p:sp>
                    <p:nvSpPr>
                      <p:cNvPr id="8579" name="Google Shape;8579;p12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2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2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2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2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2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2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2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2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2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27"/>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27"/>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27"/>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27"/>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27"/>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27"/>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27"/>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2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2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2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27"/>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27"/>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27"/>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27"/>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27"/>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27"/>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27"/>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2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2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2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27"/>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27"/>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27"/>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27"/>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27"/>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27"/>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27"/>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2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12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2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27"/>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27"/>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27"/>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27"/>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27"/>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27"/>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27"/>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2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2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2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27"/>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27"/>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27"/>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27"/>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27"/>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27"/>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27"/>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2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2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2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27"/>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27"/>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27"/>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27"/>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27"/>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127"/>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27"/>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2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2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2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49" name="Google Shape;8649;p127"/>
                  <p:cNvGrpSpPr/>
                  <p:nvPr/>
                </p:nvGrpSpPr>
                <p:grpSpPr>
                  <a:xfrm>
                    <a:off x="2106868" y="3343589"/>
                    <a:ext cx="3537517" cy="1239932"/>
                    <a:chOff x="2636768" y="3167689"/>
                    <a:chExt cx="3537517" cy="1239932"/>
                  </a:xfrm>
                </p:grpSpPr>
                <p:grpSp>
                  <p:nvGrpSpPr>
                    <p:cNvPr id="8650" name="Google Shape;8650;p127"/>
                    <p:cNvGrpSpPr/>
                    <p:nvPr/>
                  </p:nvGrpSpPr>
                  <p:grpSpPr>
                    <a:xfrm>
                      <a:off x="2636768" y="3167689"/>
                      <a:ext cx="1768767" cy="1239932"/>
                      <a:chOff x="5448325" y="1433150"/>
                      <a:chExt cx="2742700" cy="1919400"/>
                    </a:xfrm>
                  </p:grpSpPr>
                  <p:sp>
                    <p:nvSpPr>
                      <p:cNvPr id="8651" name="Google Shape;8651;p12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2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27"/>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27"/>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27"/>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27"/>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27"/>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127"/>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27"/>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27"/>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2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2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27"/>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27"/>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27"/>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27"/>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27"/>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27"/>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27"/>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27"/>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2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2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27"/>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127"/>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27"/>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27"/>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27"/>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27"/>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27"/>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127"/>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2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2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27"/>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27"/>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27"/>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27"/>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27"/>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27"/>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27"/>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27"/>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2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2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27"/>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127"/>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27"/>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27"/>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27"/>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27"/>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27"/>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27"/>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2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2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27"/>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27"/>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27"/>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27"/>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27"/>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27"/>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27"/>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27"/>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2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2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27"/>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27"/>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27"/>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27"/>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27"/>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27"/>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27"/>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27"/>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127"/>
                    <p:cNvGrpSpPr/>
                    <p:nvPr/>
                  </p:nvGrpSpPr>
                  <p:grpSpPr>
                    <a:xfrm>
                      <a:off x="4405518" y="3167689"/>
                      <a:ext cx="1768767" cy="1239932"/>
                      <a:chOff x="5448325" y="1433150"/>
                      <a:chExt cx="2742700" cy="1919400"/>
                    </a:xfrm>
                  </p:grpSpPr>
                  <p:sp>
                    <p:nvSpPr>
                      <p:cNvPr id="8722" name="Google Shape;8722;p127"/>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27"/>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27"/>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27"/>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27"/>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27"/>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27"/>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2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2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2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27"/>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27"/>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27"/>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27"/>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27"/>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27"/>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27"/>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2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2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2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27"/>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27"/>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27"/>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27"/>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27"/>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27"/>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27"/>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2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2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2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27"/>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27"/>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27"/>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27"/>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27"/>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27"/>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27"/>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2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2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2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27"/>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27"/>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27"/>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27"/>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27"/>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27"/>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27"/>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2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2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2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27"/>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27"/>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27"/>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27"/>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27"/>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27"/>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27"/>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2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2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2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27"/>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27"/>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27"/>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27"/>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27"/>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27"/>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27"/>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2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2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2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792" name="Google Shape;8792;p127"/>
                <p:cNvSpPr/>
                <p:nvPr/>
              </p:nvSpPr>
              <p:spPr>
                <a:xfrm rot="5400000">
                  <a:off x="4063921"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27"/>
                <p:cNvSpPr/>
                <p:nvPr/>
              </p:nvSpPr>
              <p:spPr>
                <a:xfrm rot="5400000">
                  <a:off x="4063921"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27"/>
                <p:cNvSpPr/>
                <p:nvPr/>
              </p:nvSpPr>
              <p:spPr>
                <a:xfrm rot="5400000">
                  <a:off x="40639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27"/>
                <p:cNvSpPr/>
                <p:nvPr/>
              </p:nvSpPr>
              <p:spPr>
                <a:xfrm rot="5400000">
                  <a:off x="3886787"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27"/>
                <p:cNvSpPr/>
                <p:nvPr/>
              </p:nvSpPr>
              <p:spPr>
                <a:xfrm rot="5400000">
                  <a:off x="3886787"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27"/>
                <p:cNvSpPr/>
                <p:nvPr/>
              </p:nvSpPr>
              <p:spPr>
                <a:xfrm rot="5400000">
                  <a:off x="388678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27"/>
                <p:cNvSpPr/>
                <p:nvPr/>
              </p:nvSpPr>
              <p:spPr>
                <a:xfrm rot="5400000">
                  <a:off x="3709654" y="3597769"/>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27"/>
                <p:cNvSpPr/>
                <p:nvPr/>
              </p:nvSpPr>
              <p:spPr>
                <a:xfrm rot="5400000">
                  <a:off x="3709654" y="377460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27"/>
                <p:cNvSpPr/>
                <p:nvPr/>
              </p:nvSpPr>
              <p:spPr>
                <a:xfrm rot="5400000">
                  <a:off x="370965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27"/>
                <p:cNvSpPr/>
                <p:nvPr/>
              </p:nvSpPr>
              <p:spPr>
                <a:xfrm rot="5400000">
                  <a:off x="353252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27"/>
                <p:cNvSpPr/>
                <p:nvPr/>
              </p:nvSpPr>
              <p:spPr>
                <a:xfrm rot="5400000">
                  <a:off x="353252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27"/>
                <p:cNvSpPr/>
                <p:nvPr/>
              </p:nvSpPr>
              <p:spPr>
                <a:xfrm rot="5400000">
                  <a:off x="353252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27"/>
                <p:cNvSpPr/>
                <p:nvPr/>
              </p:nvSpPr>
              <p:spPr>
                <a:xfrm rot="5400000">
                  <a:off x="3355388"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27"/>
                <p:cNvSpPr/>
                <p:nvPr/>
              </p:nvSpPr>
              <p:spPr>
                <a:xfrm rot="5400000">
                  <a:off x="3355388"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27"/>
                <p:cNvSpPr/>
                <p:nvPr/>
              </p:nvSpPr>
              <p:spPr>
                <a:xfrm rot="5400000">
                  <a:off x="335538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27"/>
                <p:cNvSpPr/>
                <p:nvPr/>
              </p:nvSpPr>
              <p:spPr>
                <a:xfrm rot="5400000">
                  <a:off x="3178255"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27"/>
                <p:cNvSpPr/>
                <p:nvPr/>
              </p:nvSpPr>
              <p:spPr>
                <a:xfrm rot="5400000">
                  <a:off x="3178255"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27"/>
                <p:cNvSpPr/>
                <p:nvPr/>
              </p:nvSpPr>
              <p:spPr>
                <a:xfrm rot="5400000">
                  <a:off x="317825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27"/>
                <p:cNvSpPr/>
                <p:nvPr/>
              </p:nvSpPr>
              <p:spPr>
                <a:xfrm rot="5400000">
                  <a:off x="300112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27"/>
                <p:cNvSpPr/>
                <p:nvPr/>
              </p:nvSpPr>
              <p:spPr>
                <a:xfrm rot="5400000">
                  <a:off x="300112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27"/>
                <p:cNvSpPr/>
                <p:nvPr/>
              </p:nvSpPr>
              <p:spPr>
                <a:xfrm rot="5400000">
                  <a:off x="30011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27"/>
                <p:cNvSpPr/>
                <p:nvPr/>
              </p:nvSpPr>
              <p:spPr>
                <a:xfrm rot="5400000">
                  <a:off x="28239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27"/>
                <p:cNvSpPr/>
                <p:nvPr/>
              </p:nvSpPr>
              <p:spPr>
                <a:xfrm rot="5400000">
                  <a:off x="28239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27"/>
                <p:cNvSpPr/>
                <p:nvPr/>
              </p:nvSpPr>
              <p:spPr>
                <a:xfrm rot="5400000">
                  <a:off x="28239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27"/>
                <p:cNvSpPr/>
                <p:nvPr/>
              </p:nvSpPr>
              <p:spPr>
                <a:xfrm rot="5400000">
                  <a:off x="2646862"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27"/>
                <p:cNvSpPr/>
                <p:nvPr/>
              </p:nvSpPr>
              <p:spPr>
                <a:xfrm rot="5400000">
                  <a:off x="2646862"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27"/>
                <p:cNvSpPr/>
                <p:nvPr/>
              </p:nvSpPr>
              <p:spPr>
                <a:xfrm rot="5400000">
                  <a:off x="2646862"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27"/>
                <p:cNvSpPr/>
                <p:nvPr/>
              </p:nvSpPr>
              <p:spPr>
                <a:xfrm rot="5400000">
                  <a:off x="2469729"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27"/>
                <p:cNvSpPr/>
                <p:nvPr/>
              </p:nvSpPr>
              <p:spPr>
                <a:xfrm rot="5400000">
                  <a:off x="2469729"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27"/>
                <p:cNvSpPr/>
                <p:nvPr/>
              </p:nvSpPr>
              <p:spPr>
                <a:xfrm rot="5400000">
                  <a:off x="2469729"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27"/>
                <p:cNvSpPr/>
                <p:nvPr/>
              </p:nvSpPr>
              <p:spPr>
                <a:xfrm rot="5400000">
                  <a:off x="2292596"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27"/>
                <p:cNvSpPr/>
                <p:nvPr/>
              </p:nvSpPr>
              <p:spPr>
                <a:xfrm rot="5400000">
                  <a:off x="2292596"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27"/>
                <p:cNvSpPr/>
                <p:nvPr/>
              </p:nvSpPr>
              <p:spPr>
                <a:xfrm rot="5400000">
                  <a:off x="2292596"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27"/>
                <p:cNvSpPr/>
                <p:nvPr/>
              </p:nvSpPr>
              <p:spPr>
                <a:xfrm rot="5400000">
                  <a:off x="2115463"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27"/>
                <p:cNvSpPr/>
                <p:nvPr/>
              </p:nvSpPr>
              <p:spPr>
                <a:xfrm rot="5400000">
                  <a:off x="2115463"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27"/>
                <p:cNvSpPr/>
                <p:nvPr/>
              </p:nvSpPr>
              <p:spPr>
                <a:xfrm rot="5400000">
                  <a:off x="2115463"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27"/>
                <p:cNvSpPr/>
                <p:nvPr/>
              </p:nvSpPr>
              <p:spPr>
                <a:xfrm rot="5400000">
                  <a:off x="1938330"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127"/>
                <p:cNvSpPr/>
                <p:nvPr/>
              </p:nvSpPr>
              <p:spPr>
                <a:xfrm rot="5400000">
                  <a:off x="1938330"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27"/>
                <p:cNvSpPr/>
                <p:nvPr/>
              </p:nvSpPr>
              <p:spPr>
                <a:xfrm rot="5400000">
                  <a:off x="1938330"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27"/>
                <p:cNvSpPr/>
                <p:nvPr/>
              </p:nvSpPr>
              <p:spPr>
                <a:xfrm rot="5400000">
                  <a:off x="17611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27"/>
                <p:cNvSpPr/>
                <p:nvPr/>
              </p:nvSpPr>
              <p:spPr>
                <a:xfrm rot="5400000">
                  <a:off x="17611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27"/>
                <p:cNvSpPr/>
                <p:nvPr/>
              </p:nvSpPr>
              <p:spPr>
                <a:xfrm rot="5400000">
                  <a:off x="17611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27"/>
                <p:cNvSpPr/>
                <p:nvPr/>
              </p:nvSpPr>
              <p:spPr>
                <a:xfrm rot="5400000">
                  <a:off x="158407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27"/>
                <p:cNvSpPr/>
                <p:nvPr/>
              </p:nvSpPr>
              <p:spPr>
                <a:xfrm rot="5400000">
                  <a:off x="158407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27"/>
                <p:cNvSpPr/>
                <p:nvPr/>
              </p:nvSpPr>
              <p:spPr>
                <a:xfrm rot="5400000">
                  <a:off x="158407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27"/>
                <p:cNvSpPr/>
                <p:nvPr/>
              </p:nvSpPr>
              <p:spPr>
                <a:xfrm rot="5400000">
                  <a:off x="1406937"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27"/>
                <p:cNvSpPr/>
                <p:nvPr/>
              </p:nvSpPr>
              <p:spPr>
                <a:xfrm rot="5400000">
                  <a:off x="1406937"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127"/>
                <p:cNvSpPr/>
                <p:nvPr/>
              </p:nvSpPr>
              <p:spPr>
                <a:xfrm rot="5400000">
                  <a:off x="140693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27"/>
                <p:cNvSpPr/>
                <p:nvPr/>
              </p:nvSpPr>
              <p:spPr>
                <a:xfrm rot="5400000">
                  <a:off x="1229804"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27"/>
                <p:cNvSpPr/>
                <p:nvPr/>
              </p:nvSpPr>
              <p:spPr>
                <a:xfrm rot="5400000">
                  <a:off x="1229804"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27"/>
                <p:cNvSpPr/>
                <p:nvPr/>
              </p:nvSpPr>
              <p:spPr>
                <a:xfrm rot="5400000">
                  <a:off x="122980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27"/>
                <p:cNvSpPr/>
                <p:nvPr/>
              </p:nvSpPr>
              <p:spPr>
                <a:xfrm rot="5400000">
                  <a:off x="105267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27"/>
                <p:cNvSpPr/>
                <p:nvPr/>
              </p:nvSpPr>
              <p:spPr>
                <a:xfrm rot="5400000">
                  <a:off x="105267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27"/>
                <p:cNvSpPr/>
                <p:nvPr/>
              </p:nvSpPr>
              <p:spPr>
                <a:xfrm rot="5400000">
                  <a:off x="105267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27"/>
                <p:cNvSpPr/>
                <p:nvPr/>
              </p:nvSpPr>
              <p:spPr>
                <a:xfrm rot="5400000">
                  <a:off x="875538"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27"/>
                <p:cNvSpPr/>
                <p:nvPr/>
              </p:nvSpPr>
              <p:spPr>
                <a:xfrm rot="5400000">
                  <a:off x="875538"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27"/>
                <p:cNvSpPr/>
                <p:nvPr/>
              </p:nvSpPr>
              <p:spPr>
                <a:xfrm rot="5400000">
                  <a:off x="87553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27"/>
                <p:cNvSpPr/>
                <p:nvPr/>
              </p:nvSpPr>
              <p:spPr>
                <a:xfrm rot="5400000">
                  <a:off x="698405"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27"/>
                <p:cNvSpPr/>
                <p:nvPr/>
              </p:nvSpPr>
              <p:spPr>
                <a:xfrm rot="5400000">
                  <a:off x="698405"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27"/>
                <p:cNvSpPr/>
                <p:nvPr/>
              </p:nvSpPr>
              <p:spPr>
                <a:xfrm rot="5400000">
                  <a:off x="69840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127"/>
              <p:cNvGrpSpPr/>
              <p:nvPr/>
            </p:nvGrpSpPr>
            <p:grpSpPr>
              <a:xfrm>
                <a:off x="924550" y="1905000"/>
                <a:ext cx="2656850" cy="530815"/>
                <a:chOff x="6250728" y="1276394"/>
                <a:chExt cx="2656850" cy="530815"/>
              </a:xfrm>
            </p:grpSpPr>
            <p:sp>
              <p:nvSpPr>
                <p:cNvPr id="8853" name="Google Shape;8853;p127"/>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27"/>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27"/>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27"/>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27"/>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27"/>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27"/>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27"/>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27"/>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27"/>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27"/>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27"/>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27"/>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27"/>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27"/>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27"/>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27"/>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127"/>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27"/>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27"/>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27"/>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27"/>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27"/>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127"/>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127"/>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27"/>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27"/>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27"/>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27"/>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27"/>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27"/>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27"/>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27"/>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27"/>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27"/>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27"/>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27"/>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27"/>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27"/>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27"/>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27"/>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27"/>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27"/>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27"/>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27"/>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98" name="Google Shape;8898;p127"/>
            <p:cNvGrpSpPr/>
            <p:nvPr/>
          </p:nvGrpSpPr>
          <p:grpSpPr>
            <a:xfrm>
              <a:off x="838200" y="1755185"/>
              <a:ext cx="2656850" cy="530815"/>
              <a:chOff x="6250728" y="1276394"/>
              <a:chExt cx="2656850" cy="530815"/>
            </a:xfrm>
          </p:grpSpPr>
          <p:sp>
            <p:nvSpPr>
              <p:cNvPr id="8899" name="Google Shape;8899;p127"/>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27"/>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127"/>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27"/>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27"/>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27"/>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27"/>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27"/>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27"/>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27"/>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27"/>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27"/>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27"/>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27"/>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27"/>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27"/>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27"/>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27"/>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27"/>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27"/>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27"/>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27"/>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27"/>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27"/>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27"/>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27"/>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27"/>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27"/>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27"/>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27"/>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27"/>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27"/>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27"/>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27"/>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27"/>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27"/>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27"/>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27"/>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27"/>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27"/>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27"/>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27"/>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27"/>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27"/>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27"/>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7" name="Shape 8947"/>
        <p:cNvGrpSpPr/>
        <p:nvPr/>
      </p:nvGrpSpPr>
      <p:grpSpPr>
        <a:xfrm>
          <a:off x="0" y="0"/>
          <a:ext cx="0" cy="0"/>
          <a:chOff x="0" y="0"/>
          <a:chExt cx="0" cy="0"/>
        </a:xfrm>
      </p:grpSpPr>
      <p:grpSp>
        <p:nvGrpSpPr>
          <p:cNvPr id="8948" name="Google Shape;8948;p128"/>
          <p:cNvGrpSpPr/>
          <p:nvPr/>
        </p:nvGrpSpPr>
        <p:grpSpPr>
          <a:xfrm>
            <a:off x="1428479" y="761211"/>
            <a:ext cx="6756197" cy="3687658"/>
            <a:chOff x="-332755" y="1294130"/>
            <a:chExt cx="6482630" cy="2928340"/>
          </a:xfrm>
        </p:grpSpPr>
        <p:sp>
          <p:nvSpPr>
            <p:cNvPr id="8949" name="Google Shape;8949;p128"/>
            <p:cNvSpPr/>
            <p:nvPr/>
          </p:nvSpPr>
          <p:spPr>
            <a:xfrm>
              <a:off x="-332755" y="168066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28"/>
            <p:cNvSpPr/>
            <p:nvPr/>
          </p:nvSpPr>
          <p:spPr>
            <a:xfrm>
              <a:off x="3733633" y="3384270"/>
              <a:ext cx="437100" cy="8382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28"/>
            <p:cNvSpPr/>
            <p:nvPr/>
          </p:nvSpPr>
          <p:spPr>
            <a:xfrm>
              <a:off x="5144069" y="2646659"/>
              <a:ext cx="552600" cy="3858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28"/>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28"/>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28"/>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8955" name="Google Shape;8955;p128"/>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8956" name="Google Shape;8956;p128"/>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8957" name="Google Shape;8957;p128"/>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8958" name="Google Shape;8958;p128"/>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8959" name="Google Shape;8959;p128"/>
            <p:cNvCxnSpPr>
              <a:endCxn id="8953"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8960" name="Google Shape;8960;p128"/>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8961" name="Google Shape;8961;p128"/>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8962" name="Google Shape;8962;p128"/>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8963" name="Google Shape;8963;p128"/>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8964" name="Google Shape;8964;p128"/>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8965" name="Google Shape;8965;p128"/>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8966" name="Google Shape;8966;p128"/>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8967" name="Google Shape;8967;p128"/>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8968" name="Google Shape;8968;p128"/>
          <p:cNvSpPr/>
          <p:nvPr/>
        </p:nvSpPr>
        <p:spPr>
          <a:xfrm>
            <a:off x="535775" y="1491250"/>
            <a:ext cx="455400" cy="19554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72" name="Shape 8972"/>
        <p:cNvGrpSpPr/>
        <p:nvPr/>
      </p:nvGrpSpPr>
      <p:grpSpPr>
        <a:xfrm>
          <a:off x="0" y="0"/>
          <a:ext cx="0" cy="0"/>
          <a:chOff x="0" y="0"/>
          <a:chExt cx="0" cy="0"/>
        </a:xfrm>
      </p:grpSpPr>
      <p:sp>
        <p:nvSpPr>
          <p:cNvPr id="8973" name="Google Shape;8973;p129"/>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974" name="Google Shape;8974;p129"/>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975" name="Google Shape;8975;p129"/>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976" name="Google Shape;8976;p129"/>
          <p:cNvSpPr/>
          <p:nvPr/>
        </p:nvSpPr>
        <p:spPr>
          <a:xfrm rot="5400000">
            <a:off x="1167350" y="1849393"/>
            <a:ext cx="702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29"/>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29"/>
          <p:cNvSpPr/>
          <p:nvPr/>
        </p:nvSpPr>
        <p:spPr>
          <a:xfrm flipH="1" rot="5400000">
            <a:off x="1525350" y="3449747"/>
            <a:ext cx="339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79" name="Google Shape;8979;p129"/>
          <p:cNvCxnSpPr/>
          <p:nvPr/>
        </p:nvCxnSpPr>
        <p:spPr>
          <a:xfrm>
            <a:off x="2768300" y="2308150"/>
            <a:ext cx="834900" cy="4200"/>
          </a:xfrm>
          <a:prstGeom prst="straightConnector1">
            <a:avLst/>
          </a:prstGeom>
          <a:noFill/>
          <a:ln cap="flat" cmpd="sng" w="9525">
            <a:solidFill>
              <a:schemeClr val="dk2"/>
            </a:solidFill>
            <a:prstDash val="solid"/>
            <a:round/>
            <a:headEnd len="med" w="med" type="none"/>
            <a:tailEnd len="med" w="med" type="triangle"/>
          </a:ln>
        </p:spPr>
      </p:cxnSp>
      <p:sp>
        <p:nvSpPr>
          <p:cNvPr id="8980" name="Google Shape;8980;p129"/>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981" name="Google Shape;8981;p129"/>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982" name="Google Shape;8982;p129"/>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8983" name="Google Shape;8983;p129"/>
          <p:cNvCxnSpPr>
            <a:stCxn id="8975" idx="6"/>
            <a:endCxn id="8980" idx="2"/>
          </p:cNvCxnSpPr>
          <p:nvPr/>
        </p:nvCxnSpPr>
        <p:spPr>
          <a:xfrm>
            <a:off x="4702550" y="1563675"/>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8984" name="Google Shape;8984;p129"/>
          <p:cNvCxnSpPr>
            <a:stCxn id="8975" idx="6"/>
            <a:endCxn id="8982" idx="2"/>
          </p:cNvCxnSpPr>
          <p:nvPr/>
        </p:nvCxnSpPr>
        <p:spPr>
          <a:xfrm>
            <a:off x="4702550" y="1563675"/>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8985" name="Google Shape;8985;p129"/>
          <p:cNvCxnSpPr>
            <a:stCxn id="8975" idx="6"/>
            <a:endCxn id="8981" idx="2"/>
          </p:cNvCxnSpPr>
          <p:nvPr/>
        </p:nvCxnSpPr>
        <p:spPr>
          <a:xfrm>
            <a:off x="4702550" y="1563675"/>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8986" name="Google Shape;8986;p129"/>
          <p:cNvCxnSpPr>
            <a:stCxn id="8973" idx="6"/>
            <a:endCxn id="8982" idx="2"/>
          </p:cNvCxnSpPr>
          <p:nvPr/>
        </p:nvCxnSpPr>
        <p:spPr>
          <a:xfrm flipH="1" rot="10800000">
            <a:off x="4702550" y="15636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8987" name="Google Shape;8987;p129"/>
          <p:cNvCxnSpPr>
            <a:stCxn id="8973" idx="6"/>
            <a:endCxn id="8980" idx="2"/>
          </p:cNvCxnSpPr>
          <p:nvPr/>
        </p:nvCxnSpPr>
        <p:spPr>
          <a:xfrm>
            <a:off x="4702550" y="2617263"/>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8988" name="Google Shape;8988;p129"/>
          <p:cNvCxnSpPr>
            <a:stCxn id="8973" idx="6"/>
            <a:endCxn id="8981" idx="2"/>
          </p:cNvCxnSpPr>
          <p:nvPr/>
        </p:nvCxnSpPr>
        <p:spPr>
          <a:xfrm>
            <a:off x="4702550" y="26172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8989" name="Google Shape;8989;p129"/>
          <p:cNvCxnSpPr>
            <a:stCxn id="8974" idx="6"/>
            <a:endCxn id="8982" idx="2"/>
          </p:cNvCxnSpPr>
          <p:nvPr/>
        </p:nvCxnSpPr>
        <p:spPr>
          <a:xfrm flipH="1" rot="10800000">
            <a:off x="4702550" y="1563650"/>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8990" name="Google Shape;8990;p129"/>
          <p:cNvCxnSpPr>
            <a:stCxn id="8974" idx="6"/>
            <a:endCxn id="8980" idx="2"/>
          </p:cNvCxnSpPr>
          <p:nvPr/>
        </p:nvCxnSpPr>
        <p:spPr>
          <a:xfrm flipH="1" rot="10800000">
            <a:off x="4702550" y="2617250"/>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8991" name="Google Shape;8991;p129"/>
          <p:cNvCxnSpPr>
            <a:stCxn id="8974" idx="6"/>
            <a:endCxn id="8981" idx="2"/>
          </p:cNvCxnSpPr>
          <p:nvPr/>
        </p:nvCxnSpPr>
        <p:spPr>
          <a:xfrm>
            <a:off x="4702550" y="3670850"/>
            <a:ext cx="678900" cy="0"/>
          </a:xfrm>
          <a:prstGeom prst="straightConnector1">
            <a:avLst/>
          </a:prstGeom>
          <a:noFill/>
          <a:ln cap="flat" cmpd="sng" w="9525">
            <a:solidFill>
              <a:schemeClr val="dk2"/>
            </a:solidFill>
            <a:prstDash val="solid"/>
            <a:round/>
            <a:headEnd len="med" w="med" type="none"/>
            <a:tailEnd len="med" w="med" type="triangle"/>
          </a:ln>
        </p:spPr>
      </p:cxnSp>
      <p:sp>
        <p:nvSpPr>
          <p:cNvPr id="8992" name="Google Shape;8992;p129"/>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993" name="Google Shape;8993;p129"/>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8994" name="Google Shape;8994;p129"/>
          <p:cNvCxnSpPr>
            <a:stCxn id="8982" idx="6"/>
            <a:endCxn id="8992" idx="2"/>
          </p:cNvCxnSpPr>
          <p:nvPr/>
        </p:nvCxnSpPr>
        <p:spPr>
          <a:xfrm>
            <a:off x="6113550" y="1563688"/>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8995" name="Google Shape;8995;p129"/>
          <p:cNvCxnSpPr>
            <a:stCxn id="8982" idx="6"/>
            <a:endCxn id="8993" idx="2"/>
          </p:cNvCxnSpPr>
          <p:nvPr/>
        </p:nvCxnSpPr>
        <p:spPr>
          <a:xfrm>
            <a:off x="6113550" y="1563688"/>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8996" name="Google Shape;8996;p129"/>
          <p:cNvCxnSpPr>
            <a:stCxn id="8980" idx="6"/>
            <a:endCxn id="8992" idx="2"/>
          </p:cNvCxnSpPr>
          <p:nvPr/>
        </p:nvCxnSpPr>
        <p:spPr>
          <a:xfrm flipH="1" rot="10800000">
            <a:off x="6113550" y="2177475"/>
            <a:ext cx="645600" cy="439800"/>
          </a:xfrm>
          <a:prstGeom prst="straightConnector1">
            <a:avLst/>
          </a:prstGeom>
          <a:noFill/>
          <a:ln cap="flat" cmpd="sng" w="9525">
            <a:solidFill>
              <a:schemeClr val="dk2"/>
            </a:solidFill>
            <a:prstDash val="solid"/>
            <a:round/>
            <a:headEnd len="med" w="med" type="none"/>
            <a:tailEnd len="med" w="med" type="triangle"/>
          </a:ln>
        </p:spPr>
      </p:cxnSp>
      <p:cxnSp>
        <p:nvCxnSpPr>
          <p:cNvPr id="8997" name="Google Shape;8997;p129"/>
          <p:cNvCxnSpPr>
            <a:stCxn id="8980" idx="6"/>
            <a:endCxn id="8993" idx="2"/>
          </p:cNvCxnSpPr>
          <p:nvPr/>
        </p:nvCxnSpPr>
        <p:spPr>
          <a:xfrm>
            <a:off x="6113550" y="2617275"/>
            <a:ext cx="645600" cy="439500"/>
          </a:xfrm>
          <a:prstGeom prst="straightConnector1">
            <a:avLst/>
          </a:prstGeom>
          <a:noFill/>
          <a:ln cap="flat" cmpd="sng" w="9525">
            <a:solidFill>
              <a:schemeClr val="dk2"/>
            </a:solidFill>
            <a:prstDash val="solid"/>
            <a:round/>
            <a:headEnd len="med" w="med" type="none"/>
            <a:tailEnd len="med" w="med" type="triangle"/>
          </a:ln>
        </p:spPr>
      </p:cxnSp>
      <p:cxnSp>
        <p:nvCxnSpPr>
          <p:cNvPr id="8998" name="Google Shape;8998;p129"/>
          <p:cNvCxnSpPr>
            <a:stCxn id="8981" idx="6"/>
            <a:endCxn id="8992" idx="2"/>
          </p:cNvCxnSpPr>
          <p:nvPr/>
        </p:nvCxnSpPr>
        <p:spPr>
          <a:xfrm flipH="1" rot="10800000">
            <a:off x="6113550" y="2177763"/>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8999" name="Google Shape;8999;p129"/>
          <p:cNvCxnSpPr>
            <a:stCxn id="8981" idx="6"/>
            <a:endCxn id="8993" idx="2"/>
          </p:cNvCxnSpPr>
          <p:nvPr/>
        </p:nvCxnSpPr>
        <p:spPr>
          <a:xfrm flipH="1" rot="10800000">
            <a:off x="6113550" y="3057063"/>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9000" name="Google Shape;9000;p129"/>
          <p:cNvCxnSpPr/>
          <p:nvPr/>
        </p:nvCxnSpPr>
        <p:spPr>
          <a:xfrm>
            <a:off x="7491100" y="2177613"/>
            <a:ext cx="741900" cy="15600"/>
          </a:xfrm>
          <a:prstGeom prst="straightConnector1">
            <a:avLst/>
          </a:prstGeom>
          <a:noFill/>
          <a:ln cap="flat" cmpd="sng" w="9525">
            <a:solidFill>
              <a:schemeClr val="dk2"/>
            </a:solidFill>
            <a:prstDash val="solid"/>
            <a:round/>
            <a:headEnd len="med" w="med" type="none"/>
            <a:tailEnd len="med" w="med" type="triangle"/>
          </a:ln>
        </p:spPr>
      </p:cxnSp>
      <p:cxnSp>
        <p:nvCxnSpPr>
          <p:cNvPr id="9001" name="Google Shape;9001;p129"/>
          <p:cNvCxnSpPr>
            <a:stCxn id="8993" idx="6"/>
          </p:cNvCxnSpPr>
          <p:nvPr/>
        </p:nvCxnSpPr>
        <p:spPr>
          <a:xfrm>
            <a:off x="7491100" y="3056913"/>
            <a:ext cx="722100" cy="8400"/>
          </a:xfrm>
          <a:prstGeom prst="straightConnector1">
            <a:avLst/>
          </a:prstGeom>
          <a:noFill/>
          <a:ln cap="flat" cmpd="sng" w="9525">
            <a:solidFill>
              <a:schemeClr val="dk2"/>
            </a:solidFill>
            <a:prstDash val="solid"/>
            <a:round/>
            <a:headEnd len="med" w="med" type="none"/>
            <a:tailEnd len="med" w="med" type="triangle"/>
          </a:ln>
        </p:spPr>
      </p:cxnSp>
      <p:sp>
        <p:nvSpPr>
          <p:cNvPr id="9002" name="Google Shape;9002;p129"/>
          <p:cNvSpPr/>
          <p:nvPr/>
        </p:nvSpPr>
        <p:spPr>
          <a:xfrm>
            <a:off x="1104675" y="820700"/>
            <a:ext cx="741900" cy="3396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03" name="Google Shape;9003;p129"/>
          <p:cNvCxnSpPr/>
          <p:nvPr/>
        </p:nvCxnSpPr>
        <p:spPr>
          <a:xfrm>
            <a:off x="1959900" y="2559550"/>
            <a:ext cx="468000" cy="468000"/>
          </a:xfrm>
          <a:prstGeom prst="straightConnector1">
            <a:avLst/>
          </a:prstGeom>
          <a:noFill/>
          <a:ln cap="flat" cmpd="sng" w="9525">
            <a:solidFill>
              <a:schemeClr val="dk2"/>
            </a:solidFill>
            <a:prstDash val="solid"/>
            <a:round/>
            <a:headEnd len="med" w="med" type="none"/>
            <a:tailEnd len="med" w="med" type="none"/>
          </a:ln>
        </p:spPr>
      </p:cxnSp>
      <p:cxnSp>
        <p:nvCxnSpPr>
          <p:cNvPr id="9004" name="Google Shape;9004;p129"/>
          <p:cNvCxnSpPr>
            <a:stCxn id="8982" idx="6"/>
            <a:endCxn id="8993" idx="2"/>
          </p:cNvCxnSpPr>
          <p:nvPr/>
        </p:nvCxnSpPr>
        <p:spPr>
          <a:xfrm>
            <a:off x="6113550" y="1563688"/>
            <a:ext cx="645600" cy="149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08" name="Shape 9008"/>
        <p:cNvGrpSpPr/>
        <p:nvPr/>
      </p:nvGrpSpPr>
      <p:grpSpPr>
        <a:xfrm>
          <a:off x="0" y="0"/>
          <a:ext cx="0" cy="0"/>
          <a:chOff x="0" y="0"/>
          <a:chExt cx="0" cy="0"/>
        </a:xfrm>
      </p:grpSpPr>
      <p:grpSp>
        <p:nvGrpSpPr>
          <p:cNvPr id="9009" name="Google Shape;9009;p130"/>
          <p:cNvGrpSpPr/>
          <p:nvPr/>
        </p:nvGrpSpPr>
        <p:grpSpPr>
          <a:xfrm>
            <a:off x="503400" y="51000"/>
            <a:ext cx="3166500" cy="4872550"/>
            <a:chOff x="503400" y="51000"/>
            <a:chExt cx="3166500" cy="4872550"/>
          </a:xfrm>
        </p:grpSpPr>
        <p:sp>
          <p:nvSpPr>
            <p:cNvPr id="9010" name="Google Shape;9010;p130"/>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11" name="Google Shape;9011;p130"/>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12" name="Google Shape;9012;p130"/>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13" name="Google Shape;9013;p130"/>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14" name="Google Shape;9014;p130"/>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15" name="Google Shape;9015;p130"/>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016" name="Google Shape;9016;p130"/>
            <p:cNvCxnSpPr>
              <a:stCxn id="9012" idx="6"/>
              <a:endCxn id="9013"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9017" name="Google Shape;9017;p130"/>
            <p:cNvCxnSpPr>
              <a:stCxn id="9012" idx="6"/>
              <a:endCxn id="9015"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9018" name="Google Shape;9018;p130"/>
            <p:cNvCxnSpPr>
              <a:stCxn id="9012" idx="6"/>
              <a:endCxn id="9014"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9019" name="Google Shape;9019;p130"/>
            <p:cNvCxnSpPr>
              <a:stCxn id="9010" idx="6"/>
              <a:endCxn id="9015"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9020" name="Google Shape;9020;p130"/>
            <p:cNvCxnSpPr>
              <a:stCxn id="9010" idx="6"/>
              <a:endCxn id="9013"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9021" name="Google Shape;9021;p130"/>
            <p:cNvCxnSpPr>
              <a:stCxn id="9010" idx="6"/>
              <a:endCxn id="9014"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9022" name="Google Shape;9022;p130"/>
            <p:cNvCxnSpPr>
              <a:stCxn id="9011" idx="6"/>
              <a:endCxn id="9015"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9023" name="Google Shape;9023;p130"/>
            <p:cNvCxnSpPr>
              <a:stCxn id="9011" idx="6"/>
              <a:endCxn id="9013"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9024" name="Google Shape;9024;p130"/>
            <p:cNvCxnSpPr>
              <a:stCxn id="9011" idx="6"/>
              <a:endCxn id="9014"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9025" name="Google Shape;9025;p130"/>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26" name="Google Shape;9026;p130"/>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027" name="Google Shape;9027;p130"/>
            <p:cNvCxnSpPr>
              <a:stCxn id="9015" idx="6"/>
              <a:endCxn id="9025"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9028" name="Google Shape;9028;p130"/>
            <p:cNvCxnSpPr>
              <a:stCxn id="9015" idx="6"/>
              <a:endCxn id="9026"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9029" name="Google Shape;9029;p130"/>
            <p:cNvCxnSpPr>
              <a:stCxn id="9013" idx="6"/>
              <a:endCxn id="9025"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9030" name="Google Shape;9030;p130"/>
            <p:cNvCxnSpPr>
              <a:stCxn id="9013" idx="6"/>
              <a:endCxn id="9026"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9031" name="Google Shape;9031;p130"/>
            <p:cNvCxnSpPr>
              <a:stCxn id="9014" idx="6"/>
              <a:endCxn id="9025"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9032" name="Google Shape;9032;p130"/>
            <p:cNvCxnSpPr>
              <a:stCxn id="9014" idx="6"/>
              <a:endCxn id="9026"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9033" name="Google Shape;9033;p130"/>
            <p:cNvCxnSpPr>
              <a:stCxn id="9025"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9034" name="Google Shape;9034;p130"/>
            <p:cNvCxnSpPr>
              <a:stCxn id="9026"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9035" name="Google Shape;9035;p130"/>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036" name="Google Shape;9036;p130"/>
            <p:cNvCxnSpPr>
              <a:stCxn id="9012" idx="6"/>
              <a:endCxn id="9035"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9037" name="Google Shape;9037;p130"/>
            <p:cNvCxnSpPr>
              <a:stCxn id="9010" idx="6"/>
              <a:endCxn id="9035"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9038" name="Google Shape;9038;p130"/>
            <p:cNvCxnSpPr>
              <a:stCxn id="9011" idx="6"/>
              <a:endCxn id="9035"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9039" name="Google Shape;9039;p130"/>
            <p:cNvCxnSpPr>
              <a:stCxn id="9035" idx="6"/>
              <a:endCxn id="9025"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9040" name="Google Shape;9040;p130"/>
            <p:cNvSpPr/>
            <p:nvPr/>
          </p:nvSpPr>
          <p:spPr>
            <a:xfrm>
              <a:off x="503400" y="2181425"/>
              <a:ext cx="31665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30"/>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42" name="Google Shape;9042;p130"/>
            <p:cNvCxnSpPr>
              <a:endCxn id="9026"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9043" name="Google Shape;9043;p130"/>
            <p:cNvSpPr txBox="1"/>
            <p:nvPr/>
          </p:nvSpPr>
          <p:spPr>
            <a:xfrm>
              <a:off x="766050" y="4523350"/>
              <a:ext cx="270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lang="en"/>
                <a:t>Retraining w/o expansion</a:t>
              </a:r>
              <a:endParaRPr/>
            </a:p>
          </p:txBody>
        </p:sp>
        <p:sp>
          <p:nvSpPr>
            <p:cNvPr id="9044" name="Google Shape;9044;p130"/>
            <p:cNvSpPr txBox="1"/>
            <p:nvPr/>
          </p:nvSpPr>
          <p:spPr>
            <a:xfrm>
              <a:off x="1276750" y="248050"/>
              <a:ext cx="5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9045" name="Google Shape;9045;p130"/>
            <p:cNvSpPr txBox="1"/>
            <p:nvPr/>
          </p:nvSpPr>
          <p:spPr>
            <a:xfrm>
              <a:off x="2495950" y="248050"/>
              <a:ext cx="5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a:p>
              <a:pPr indent="0" lvl="0" marL="0" rtl="0" algn="l">
                <a:spcBef>
                  <a:spcPts val="0"/>
                </a:spcBef>
                <a:spcAft>
                  <a:spcPts val="0"/>
                </a:spcAft>
                <a:buNone/>
              </a:pPr>
              <a:r>
                <a:t/>
              </a:r>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49" name="Shape 9049"/>
        <p:cNvGrpSpPr/>
        <p:nvPr/>
      </p:nvGrpSpPr>
      <p:grpSpPr>
        <a:xfrm>
          <a:off x="0" y="0"/>
          <a:ext cx="0" cy="0"/>
          <a:chOff x="0" y="0"/>
          <a:chExt cx="0" cy="0"/>
        </a:xfrm>
      </p:grpSpPr>
      <p:sp>
        <p:nvSpPr>
          <p:cNvPr id="9050" name="Google Shape;9050;p131"/>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51" name="Google Shape;9051;p131"/>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52" name="Google Shape;9052;p131"/>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53" name="Google Shape;9053;p131"/>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54" name="Google Shape;9054;p131"/>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055" name="Google Shape;9055;p131"/>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056" name="Google Shape;9056;p131"/>
          <p:cNvCxnSpPr>
            <a:stCxn id="9052" idx="6"/>
            <a:endCxn id="9053" idx="2"/>
          </p:cNvCxnSpPr>
          <p:nvPr/>
        </p:nvCxnSpPr>
        <p:spPr>
          <a:xfrm flipH="1" rot="10800000">
            <a:off x="19045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9057" name="Google Shape;9057;p131"/>
          <p:cNvCxnSpPr>
            <a:stCxn id="9052" idx="6"/>
            <a:endCxn id="9055" idx="2"/>
          </p:cNvCxnSpPr>
          <p:nvPr/>
        </p:nvCxnSpPr>
        <p:spPr>
          <a:xfrm rot="10800000">
            <a:off x="17521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9058" name="Google Shape;9058;p131"/>
          <p:cNvCxnSpPr>
            <a:stCxn id="9052" idx="6"/>
            <a:endCxn id="9054" idx="2"/>
          </p:cNvCxnSpPr>
          <p:nvPr/>
        </p:nvCxnSpPr>
        <p:spPr>
          <a:xfrm flipH="1" rot="10800000">
            <a:off x="1904525" y="2946050"/>
            <a:ext cx="1497600" cy="678900"/>
          </a:xfrm>
          <a:prstGeom prst="straightConnector1">
            <a:avLst/>
          </a:prstGeom>
          <a:noFill/>
          <a:ln cap="flat" cmpd="sng" w="9525">
            <a:solidFill>
              <a:srgbClr val="FF0000"/>
            </a:solidFill>
            <a:prstDash val="solid"/>
            <a:round/>
            <a:headEnd len="med" w="med" type="none"/>
            <a:tailEnd len="med" w="med" type="triangle"/>
          </a:ln>
        </p:spPr>
      </p:cxnSp>
      <p:cxnSp>
        <p:nvCxnSpPr>
          <p:cNvPr id="9059" name="Google Shape;9059;p131"/>
          <p:cNvCxnSpPr>
            <a:stCxn id="9050" idx="6"/>
            <a:endCxn id="9055" idx="2"/>
          </p:cNvCxnSpPr>
          <p:nvPr/>
        </p:nvCxnSpPr>
        <p:spPr>
          <a:xfrm rot="10800000">
            <a:off x="17521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9060" name="Google Shape;9060;p131"/>
          <p:cNvCxnSpPr>
            <a:stCxn id="9050" idx="6"/>
            <a:endCxn id="9053" idx="2"/>
          </p:cNvCxnSpPr>
          <p:nvPr/>
        </p:nvCxnSpPr>
        <p:spPr>
          <a:xfrm rot="10800000">
            <a:off x="25009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9061" name="Google Shape;9061;p131"/>
          <p:cNvCxnSpPr>
            <a:stCxn id="9050" idx="6"/>
            <a:endCxn id="9054" idx="2"/>
          </p:cNvCxnSpPr>
          <p:nvPr/>
        </p:nvCxnSpPr>
        <p:spPr>
          <a:xfrm flipH="1" rot="10800000">
            <a:off x="2653313" y="2946050"/>
            <a:ext cx="748800" cy="678900"/>
          </a:xfrm>
          <a:prstGeom prst="straightConnector1">
            <a:avLst/>
          </a:prstGeom>
          <a:noFill/>
          <a:ln cap="flat" cmpd="sng" w="9525">
            <a:solidFill>
              <a:srgbClr val="FF0000"/>
            </a:solidFill>
            <a:prstDash val="solid"/>
            <a:round/>
            <a:headEnd len="med" w="med" type="none"/>
            <a:tailEnd len="med" w="med" type="triangle"/>
          </a:ln>
        </p:spPr>
      </p:cxnSp>
      <p:cxnSp>
        <p:nvCxnSpPr>
          <p:cNvPr id="9062" name="Google Shape;9062;p131"/>
          <p:cNvCxnSpPr>
            <a:stCxn id="9051" idx="6"/>
            <a:endCxn id="9055" idx="2"/>
          </p:cNvCxnSpPr>
          <p:nvPr/>
        </p:nvCxnSpPr>
        <p:spPr>
          <a:xfrm rot="10800000">
            <a:off x="17521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9063" name="Google Shape;9063;p131"/>
          <p:cNvCxnSpPr>
            <a:stCxn id="9051" idx="6"/>
            <a:endCxn id="9053" idx="2"/>
          </p:cNvCxnSpPr>
          <p:nvPr/>
        </p:nvCxnSpPr>
        <p:spPr>
          <a:xfrm rot="10800000">
            <a:off x="25009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9064" name="Google Shape;9064;p131"/>
          <p:cNvCxnSpPr>
            <a:stCxn id="9051" idx="6"/>
            <a:endCxn id="9054" idx="2"/>
          </p:cNvCxnSpPr>
          <p:nvPr/>
        </p:nvCxnSpPr>
        <p:spPr>
          <a:xfrm rot="10800000">
            <a:off x="3402100" y="2946050"/>
            <a:ext cx="0" cy="678900"/>
          </a:xfrm>
          <a:prstGeom prst="straightConnector1">
            <a:avLst/>
          </a:prstGeom>
          <a:noFill/>
          <a:ln cap="flat" cmpd="sng" w="9525">
            <a:solidFill>
              <a:srgbClr val="FF0000"/>
            </a:solidFill>
            <a:prstDash val="solid"/>
            <a:round/>
            <a:headEnd len="med" w="med" type="none"/>
            <a:tailEnd len="med" w="med" type="triangle"/>
          </a:ln>
        </p:spPr>
      </p:cxnSp>
      <p:sp>
        <p:nvSpPr>
          <p:cNvPr id="9065" name="Google Shape;9065;p131"/>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66" name="Google Shape;9066;p131"/>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067" name="Google Shape;9067;p131"/>
          <p:cNvCxnSpPr>
            <a:stCxn id="9055" idx="6"/>
            <a:endCxn id="9065" idx="2"/>
          </p:cNvCxnSpPr>
          <p:nvPr/>
        </p:nvCxnSpPr>
        <p:spPr>
          <a:xfrm flipH="1" rot="10800000">
            <a:off x="17521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9068" name="Google Shape;9068;p131"/>
          <p:cNvCxnSpPr>
            <a:stCxn id="9055" idx="6"/>
            <a:endCxn id="9066" idx="2"/>
          </p:cNvCxnSpPr>
          <p:nvPr/>
        </p:nvCxnSpPr>
        <p:spPr>
          <a:xfrm flipH="1" rot="10800000">
            <a:off x="17521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9069" name="Google Shape;9069;p131"/>
          <p:cNvCxnSpPr>
            <a:stCxn id="9053" idx="6"/>
            <a:endCxn id="9065" idx="2"/>
          </p:cNvCxnSpPr>
          <p:nvPr/>
        </p:nvCxnSpPr>
        <p:spPr>
          <a:xfrm rot="10800000">
            <a:off x="22897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9070" name="Google Shape;9070;p131"/>
          <p:cNvCxnSpPr>
            <a:stCxn id="9053" idx="6"/>
            <a:endCxn id="9066" idx="2"/>
          </p:cNvCxnSpPr>
          <p:nvPr/>
        </p:nvCxnSpPr>
        <p:spPr>
          <a:xfrm flipH="1" rot="10800000">
            <a:off x="25009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9071" name="Google Shape;9071;p131"/>
          <p:cNvCxnSpPr>
            <a:stCxn id="9054" idx="6"/>
            <a:endCxn id="9066" idx="2"/>
          </p:cNvCxnSpPr>
          <p:nvPr/>
        </p:nvCxnSpPr>
        <p:spPr>
          <a:xfrm rot="10800000">
            <a:off x="3093113" y="1568350"/>
            <a:ext cx="309000" cy="645600"/>
          </a:xfrm>
          <a:prstGeom prst="straightConnector1">
            <a:avLst/>
          </a:prstGeom>
          <a:noFill/>
          <a:ln cap="flat" cmpd="sng" w="9525">
            <a:solidFill>
              <a:srgbClr val="FF0000"/>
            </a:solidFill>
            <a:prstDash val="solid"/>
            <a:round/>
            <a:headEnd len="med" w="med" type="none"/>
            <a:tailEnd len="med" w="med" type="triangle"/>
          </a:ln>
        </p:spPr>
      </p:cxnSp>
      <p:cxnSp>
        <p:nvCxnSpPr>
          <p:cNvPr id="9072" name="Google Shape;9072;p131"/>
          <p:cNvCxnSpPr>
            <a:stCxn id="9065" idx="6"/>
          </p:cNvCxnSpPr>
          <p:nvPr/>
        </p:nvCxnSpPr>
        <p:spPr>
          <a:xfrm flipH="1" rot="10800000">
            <a:off x="22898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9073" name="Google Shape;9073;p131"/>
          <p:cNvCxnSpPr>
            <a:stCxn id="9066" idx="6"/>
          </p:cNvCxnSpPr>
          <p:nvPr/>
        </p:nvCxnSpPr>
        <p:spPr>
          <a:xfrm flipH="1" rot="10800000">
            <a:off x="30929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9074" name="Google Shape;9074;p131"/>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075" name="Google Shape;9075;p131"/>
          <p:cNvCxnSpPr>
            <a:stCxn id="9052" idx="6"/>
            <a:endCxn id="9074" idx="2"/>
          </p:cNvCxnSpPr>
          <p:nvPr/>
        </p:nvCxnSpPr>
        <p:spPr>
          <a:xfrm rot="10800000">
            <a:off x="9901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9076" name="Google Shape;9076;p131"/>
          <p:cNvCxnSpPr>
            <a:stCxn id="9050" idx="6"/>
            <a:endCxn id="9074" idx="2"/>
          </p:cNvCxnSpPr>
          <p:nvPr/>
        </p:nvCxnSpPr>
        <p:spPr>
          <a:xfrm rot="10800000">
            <a:off x="9901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9077" name="Google Shape;9077;p131"/>
          <p:cNvCxnSpPr>
            <a:stCxn id="9051" idx="6"/>
            <a:endCxn id="9074" idx="2"/>
          </p:cNvCxnSpPr>
          <p:nvPr/>
        </p:nvCxnSpPr>
        <p:spPr>
          <a:xfrm rot="10800000">
            <a:off x="9901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9078" name="Google Shape;9078;p131"/>
          <p:cNvCxnSpPr>
            <a:stCxn id="9074" idx="6"/>
            <a:endCxn id="9065" idx="2"/>
          </p:cNvCxnSpPr>
          <p:nvPr/>
        </p:nvCxnSpPr>
        <p:spPr>
          <a:xfrm flipH="1" rot="10800000">
            <a:off x="9901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9079" name="Google Shape;9079;p131"/>
          <p:cNvCxnSpPr>
            <a:stCxn id="9074" idx="6"/>
            <a:endCxn id="9066" idx="2"/>
          </p:cNvCxnSpPr>
          <p:nvPr/>
        </p:nvCxnSpPr>
        <p:spPr>
          <a:xfrm flipH="1" rot="10800000">
            <a:off x="9901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9080" name="Google Shape;9080;p131"/>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9081" name="Google Shape;9081;p131"/>
          <p:cNvCxnSpPr>
            <a:stCxn id="9080" idx="6"/>
            <a:endCxn id="9066" idx="2"/>
          </p:cNvCxnSpPr>
          <p:nvPr/>
        </p:nvCxnSpPr>
        <p:spPr>
          <a:xfrm rot="10800000">
            <a:off x="3092813" y="1568350"/>
            <a:ext cx="1071300" cy="645600"/>
          </a:xfrm>
          <a:prstGeom prst="straightConnector1">
            <a:avLst/>
          </a:prstGeom>
          <a:noFill/>
          <a:ln cap="flat" cmpd="sng" w="9525">
            <a:solidFill>
              <a:srgbClr val="FF0000"/>
            </a:solidFill>
            <a:prstDash val="solid"/>
            <a:round/>
            <a:headEnd len="med" w="med" type="none"/>
            <a:tailEnd len="med" w="med" type="triangle"/>
          </a:ln>
        </p:spPr>
      </p:cxnSp>
      <p:cxnSp>
        <p:nvCxnSpPr>
          <p:cNvPr id="9082" name="Google Shape;9082;p131"/>
          <p:cNvCxnSpPr>
            <a:stCxn id="9050" idx="6"/>
            <a:endCxn id="9080"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9083" name="Google Shape;9083;p131"/>
          <p:cNvCxnSpPr>
            <a:stCxn id="9050" idx="6"/>
            <a:endCxn id="9080"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9084" name="Google Shape;9084;p131"/>
          <p:cNvCxnSpPr>
            <a:stCxn id="9052" idx="6"/>
            <a:endCxn id="9080" idx="2"/>
          </p:cNvCxnSpPr>
          <p:nvPr/>
        </p:nvCxnSpPr>
        <p:spPr>
          <a:xfrm flipH="1" rot="10800000">
            <a:off x="1904525" y="2946050"/>
            <a:ext cx="2259600" cy="678900"/>
          </a:xfrm>
          <a:prstGeom prst="straightConnector1">
            <a:avLst/>
          </a:prstGeom>
          <a:noFill/>
          <a:ln cap="flat" cmpd="sng" w="9525">
            <a:solidFill>
              <a:srgbClr val="FF0000"/>
            </a:solidFill>
            <a:prstDash val="solid"/>
            <a:round/>
            <a:headEnd len="med" w="med" type="none"/>
            <a:tailEnd len="med" w="med" type="triangle"/>
          </a:ln>
        </p:spPr>
      </p:cxnSp>
      <p:sp>
        <p:nvSpPr>
          <p:cNvPr id="9085" name="Google Shape;9085;p131"/>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086" name="Google Shape;9086;p131"/>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087" name="Google Shape;9087;p131"/>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88" name="Google Shape;9088;p131"/>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089" name="Google Shape;9089;p131"/>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090" name="Google Shape;9090;p131"/>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091" name="Google Shape;9091;p131"/>
          <p:cNvCxnSpPr>
            <a:stCxn id="9087" idx="6"/>
            <a:endCxn id="9088"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9092" name="Google Shape;9092;p131"/>
          <p:cNvCxnSpPr>
            <a:stCxn id="9087" idx="6"/>
            <a:endCxn id="9090"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9093" name="Google Shape;9093;p131"/>
          <p:cNvCxnSpPr>
            <a:stCxn id="9087" idx="6"/>
            <a:endCxn id="9089"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9094" name="Google Shape;9094;p131"/>
          <p:cNvCxnSpPr>
            <a:stCxn id="9085" idx="6"/>
            <a:endCxn id="9090"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9095" name="Google Shape;9095;p131"/>
          <p:cNvCxnSpPr>
            <a:stCxn id="9085" idx="6"/>
            <a:endCxn id="9088"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9096" name="Google Shape;9096;p131"/>
          <p:cNvCxnSpPr>
            <a:stCxn id="9085" idx="6"/>
            <a:endCxn id="9089"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9097" name="Google Shape;9097;p131"/>
          <p:cNvCxnSpPr>
            <a:stCxn id="9086" idx="6"/>
            <a:endCxn id="9090"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9098" name="Google Shape;9098;p131"/>
          <p:cNvCxnSpPr>
            <a:stCxn id="9086" idx="6"/>
            <a:endCxn id="9088"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9099" name="Google Shape;9099;p131"/>
          <p:cNvCxnSpPr>
            <a:stCxn id="9086" idx="6"/>
            <a:endCxn id="9089"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9100" name="Google Shape;9100;p131"/>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101" name="Google Shape;9101;p131"/>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102" name="Google Shape;9102;p131"/>
          <p:cNvCxnSpPr>
            <a:stCxn id="9090" idx="6"/>
            <a:endCxn id="9100"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9103" name="Google Shape;9103;p131"/>
          <p:cNvCxnSpPr>
            <a:stCxn id="9088" idx="6"/>
            <a:endCxn id="9100"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9104" name="Google Shape;9104;p131"/>
          <p:cNvCxnSpPr>
            <a:stCxn id="9089" idx="6"/>
            <a:endCxn id="9101"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9105" name="Google Shape;9105;p131"/>
          <p:cNvCxnSpPr>
            <a:stCxn id="9100"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9106" name="Google Shape;9106;p131"/>
          <p:cNvCxnSpPr>
            <a:stCxn id="9101"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9107" name="Google Shape;9107;p131"/>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9108" name="Google Shape;9108;p131"/>
          <p:cNvCxnSpPr>
            <a:stCxn id="9087" idx="6"/>
            <a:endCxn id="9107"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9109" name="Google Shape;9109;p131"/>
          <p:cNvCxnSpPr>
            <a:stCxn id="9085" idx="6"/>
            <a:endCxn id="9107"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9110" name="Google Shape;9110;p131"/>
          <p:cNvCxnSpPr>
            <a:stCxn id="9086" idx="6"/>
            <a:endCxn id="9107"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9111" name="Google Shape;9111;p131"/>
          <p:cNvCxnSpPr>
            <a:stCxn id="9107" idx="6"/>
            <a:endCxn id="9100"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9112" name="Google Shape;9112;p131"/>
          <p:cNvCxnSpPr>
            <a:endCxn id="9101"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9113" name="Google Shape;9113;p131"/>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a:t>
            </a:r>
            <a:r>
              <a:rPr lang="en"/>
              <a:t>Retraining w/ expansion</a:t>
            </a:r>
            <a:endParaRPr/>
          </a:p>
        </p:txBody>
      </p:sp>
      <p:sp>
        <p:nvSpPr>
          <p:cNvPr id="9114" name="Google Shape;9114;p131"/>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a:t>
            </a:r>
            <a:r>
              <a:rPr lang="en"/>
              <a:t>Retraining w/ expansion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4"/>
          <p:cNvPicPr preferRelativeResize="0"/>
          <p:nvPr/>
        </p:nvPicPr>
        <p:blipFill>
          <a:blip r:embed="rId3">
            <a:alphaModFix/>
          </a:blip>
          <a:stretch>
            <a:fillRect/>
          </a:stretch>
        </p:blipFill>
        <p:spPr>
          <a:xfrm>
            <a:off x="152400" y="0"/>
            <a:ext cx="7488481" cy="4991099"/>
          </a:xfrm>
          <a:prstGeom prst="rect">
            <a:avLst/>
          </a:prstGeom>
          <a:noFill/>
          <a:ln>
            <a:noFill/>
          </a:ln>
        </p:spPr>
      </p:pic>
      <p:sp>
        <p:nvSpPr>
          <p:cNvPr id="241" name="Google Shape;241;p24"/>
          <p:cNvSpPr/>
          <p:nvPr/>
        </p:nvSpPr>
        <p:spPr>
          <a:xfrm>
            <a:off x="4069950" y="1657875"/>
            <a:ext cx="190200" cy="176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4640675" y="3152675"/>
            <a:ext cx="190200" cy="176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3677640" y="2459730"/>
            <a:ext cx="142800" cy="132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18" name="Shape 9118"/>
        <p:cNvGrpSpPr/>
        <p:nvPr/>
      </p:nvGrpSpPr>
      <p:grpSpPr>
        <a:xfrm>
          <a:off x="0" y="0"/>
          <a:ext cx="0" cy="0"/>
          <a:chOff x="0" y="0"/>
          <a:chExt cx="0" cy="0"/>
        </a:xfrm>
      </p:grpSpPr>
      <p:sp>
        <p:nvSpPr>
          <p:cNvPr id="9119" name="Google Shape;9119;p132"/>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120" name="Google Shape;9120;p132"/>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121" name="Google Shape;9121;p132"/>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122" name="Google Shape;9122;p132"/>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123" name="Google Shape;9123;p132"/>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124" name="Google Shape;9124;p132"/>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125" name="Google Shape;9125;p132"/>
          <p:cNvCxnSpPr>
            <a:stCxn id="9121" idx="6"/>
            <a:endCxn id="9122" idx="2"/>
          </p:cNvCxnSpPr>
          <p:nvPr/>
        </p:nvCxnSpPr>
        <p:spPr>
          <a:xfrm flipH="1" rot="10800000">
            <a:off x="18283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9126" name="Google Shape;9126;p132"/>
          <p:cNvCxnSpPr>
            <a:stCxn id="9121" idx="6"/>
            <a:endCxn id="9124" idx="2"/>
          </p:cNvCxnSpPr>
          <p:nvPr/>
        </p:nvCxnSpPr>
        <p:spPr>
          <a:xfrm rot="10800000">
            <a:off x="16759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9127" name="Google Shape;9127;p132"/>
          <p:cNvCxnSpPr>
            <a:stCxn id="9121" idx="6"/>
            <a:endCxn id="9123" idx="2"/>
          </p:cNvCxnSpPr>
          <p:nvPr/>
        </p:nvCxnSpPr>
        <p:spPr>
          <a:xfrm flipH="1" rot="10800000">
            <a:off x="18283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9128" name="Google Shape;9128;p132"/>
          <p:cNvCxnSpPr>
            <a:stCxn id="9119" idx="6"/>
            <a:endCxn id="9124" idx="2"/>
          </p:cNvCxnSpPr>
          <p:nvPr/>
        </p:nvCxnSpPr>
        <p:spPr>
          <a:xfrm rot="10800000">
            <a:off x="16759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9129" name="Google Shape;9129;p132"/>
          <p:cNvCxnSpPr>
            <a:stCxn id="9119" idx="6"/>
            <a:endCxn id="9122" idx="2"/>
          </p:cNvCxnSpPr>
          <p:nvPr/>
        </p:nvCxnSpPr>
        <p:spPr>
          <a:xfrm rot="10800000">
            <a:off x="24247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9130" name="Google Shape;9130;p132"/>
          <p:cNvCxnSpPr>
            <a:stCxn id="9119" idx="6"/>
            <a:endCxn id="9123" idx="2"/>
          </p:cNvCxnSpPr>
          <p:nvPr/>
        </p:nvCxnSpPr>
        <p:spPr>
          <a:xfrm flipH="1" rot="10800000">
            <a:off x="25771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9131" name="Google Shape;9131;p132"/>
          <p:cNvCxnSpPr>
            <a:stCxn id="9120" idx="6"/>
            <a:endCxn id="9124" idx="2"/>
          </p:cNvCxnSpPr>
          <p:nvPr/>
        </p:nvCxnSpPr>
        <p:spPr>
          <a:xfrm rot="10800000">
            <a:off x="16759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9132" name="Google Shape;9132;p132"/>
          <p:cNvCxnSpPr>
            <a:stCxn id="9120" idx="6"/>
            <a:endCxn id="9122" idx="2"/>
          </p:cNvCxnSpPr>
          <p:nvPr/>
        </p:nvCxnSpPr>
        <p:spPr>
          <a:xfrm rot="10800000">
            <a:off x="24247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9133" name="Google Shape;9133;p132"/>
          <p:cNvCxnSpPr>
            <a:stCxn id="9120" idx="6"/>
            <a:endCxn id="9123" idx="2"/>
          </p:cNvCxnSpPr>
          <p:nvPr/>
        </p:nvCxnSpPr>
        <p:spPr>
          <a:xfrm flipH="1" rot="10800000">
            <a:off x="33259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9134" name="Google Shape;9134;p132"/>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135" name="Google Shape;9135;p132"/>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136" name="Google Shape;9136;p132"/>
          <p:cNvCxnSpPr>
            <a:stCxn id="9124" idx="6"/>
            <a:endCxn id="9134" idx="2"/>
          </p:cNvCxnSpPr>
          <p:nvPr/>
        </p:nvCxnSpPr>
        <p:spPr>
          <a:xfrm flipH="1" rot="10800000">
            <a:off x="16759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9137" name="Google Shape;9137;p132"/>
          <p:cNvCxnSpPr>
            <a:stCxn id="9124" idx="6"/>
            <a:endCxn id="9135" idx="2"/>
          </p:cNvCxnSpPr>
          <p:nvPr/>
        </p:nvCxnSpPr>
        <p:spPr>
          <a:xfrm flipH="1" rot="10800000">
            <a:off x="16759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9138" name="Google Shape;9138;p132"/>
          <p:cNvCxnSpPr>
            <a:stCxn id="9122" idx="6"/>
            <a:endCxn id="9134" idx="2"/>
          </p:cNvCxnSpPr>
          <p:nvPr/>
        </p:nvCxnSpPr>
        <p:spPr>
          <a:xfrm rot="10800000">
            <a:off x="22135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9139" name="Google Shape;9139;p132"/>
          <p:cNvCxnSpPr>
            <a:stCxn id="9122" idx="6"/>
            <a:endCxn id="9135" idx="2"/>
          </p:cNvCxnSpPr>
          <p:nvPr/>
        </p:nvCxnSpPr>
        <p:spPr>
          <a:xfrm flipH="1" rot="10800000">
            <a:off x="24247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9140" name="Google Shape;9140;p132"/>
          <p:cNvCxnSpPr>
            <a:stCxn id="9123" idx="6"/>
            <a:endCxn id="9135" idx="2"/>
          </p:cNvCxnSpPr>
          <p:nvPr/>
        </p:nvCxnSpPr>
        <p:spPr>
          <a:xfrm rot="10800000">
            <a:off x="30169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9141" name="Google Shape;9141;p132"/>
          <p:cNvCxnSpPr>
            <a:stCxn id="9134" idx="6"/>
          </p:cNvCxnSpPr>
          <p:nvPr/>
        </p:nvCxnSpPr>
        <p:spPr>
          <a:xfrm flipH="1" rot="10800000">
            <a:off x="22136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9142" name="Google Shape;9142;p132"/>
          <p:cNvCxnSpPr>
            <a:stCxn id="9135" idx="6"/>
          </p:cNvCxnSpPr>
          <p:nvPr/>
        </p:nvCxnSpPr>
        <p:spPr>
          <a:xfrm flipH="1" rot="10800000">
            <a:off x="30167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9143" name="Google Shape;9143;p132"/>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144" name="Google Shape;9144;p132"/>
          <p:cNvCxnSpPr>
            <a:stCxn id="9121" idx="6"/>
            <a:endCxn id="9143" idx="2"/>
          </p:cNvCxnSpPr>
          <p:nvPr/>
        </p:nvCxnSpPr>
        <p:spPr>
          <a:xfrm rot="10800000">
            <a:off x="9139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9145" name="Google Shape;9145;p132"/>
          <p:cNvCxnSpPr>
            <a:stCxn id="9119" idx="6"/>
            <a:endCxn id="9143" idx="2"/>
          </p:cNvCxnSpPr>
          <p:nvPr/>
        </p:nvCxnSpPr>
        <p:spPr>
          <a:xfrm rot="10800000">
            <a:off x="9139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9146" name="Google Shape;9146;p132"/>
          <p:cNvCxnSpPr>
            <a:stCxn id="9120" idx="6"/>
            <a:endCxn id="9143" idx="2"/>
          </p:cNvCxnSpPr>
          <p:nvPr/>
        </p:nvCxnSpPr>
        <p:spPr>
          <a:xfrm rot="10800000">
            <a:off x="9139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9147" name="Google Shape;9147;p132"/>
          <p:cNvCxnSpPr>
            <a:stCxn id="9143" idx="6"/>
            <a:endCxn id="9134" idx="2"/>
          </p:cNvCxnSpPr>
          <p:nvPr/>
        </p:nvCxnSpPr>
        <p:spPr>
          <a:xfrm flipH="1" rot="10800000">
            <a:off x="9139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9148" name="Google Shape;9148;p132"/>
          <p:cNvCxnSpPr>
            <a:stCxn id="9143" idx="6"/>
            <a:endCxn id="9135" idx="2"/>
          </p:cNvCxnSpPr>
          <p:nvPr/>
        </p:nvCxnSpPr>
        <p:spPr>
          <a:xfrm flipH="1" rot="10800000">
            <a:off x="9139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9149" name="Google Shape;9149;p132"/>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9150" name="Google Shape;9150;p132"/>
          <p:cNvCxnSpPr>
            <a:stCxn id="9149" idx="6"/>
            <a:endCxn id="9135" idx="2"/>
          </p:cNvCxnSpPr>
          <p:nvPr/>
        </p:nvCxnSpPr>
        <p:spPr>
          <a:xfrm rot="10800000">
            <a:off x="30169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9151" name="Google Shape;9151;p132"/>
          <p:cNvCxnSpPr>
            <a:stCxn id="9119" idx="6"/>
            <a:endCxn id="9149"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9152" name="Google Shape;9152;p132"/>
          <p:cNvCxnSpPr>
            <a:stCxn id="9119" idx="6"/>
            <a:endCxn id="9149"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9153" name="Google Shape;9153;p132"/>
          <p:cNvCxnSpPr>
            <a:stCxn id="9121" idx="6"/>
            <a:endCxn id="9149" idx="2"/>
          </p:cNvCxnSpPr>
          <p:nvPr/>
        </p:nvCxnSpPr>
        <p:spPr>
          <a:xfrm flipH="1" rot="10800000">
            <a:off x="18283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9154" name="Google Shape;9154;p132"/>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155" name="Google Shape;9155;p132"/>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156" name="Google Shape;9156;p132"/>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157" name="Google Shape;9157;p132"/>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158" name="Google Shape;9158;p132"/>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159" name="Google Shape;9159;p132"/>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160" name="Google Shape;9160;p132"/>
          <p:cNvCxnSpPr>
            <a:stCxn id="9156" idx="6"/>
            <a:endCxn id="9157"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9161" name="Google Shape;9161;p132"/>
          <p:cNvCxnSpPr>
            <a:stCxn id="9156" idx="6"/>
            <a:endCxn id="9159"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9162" name="Google Shape;9162;p132"/>
          <p:cNvCxnSpPr>
            <a:stCxn id="9156" idx="6"/>
            <a:endCxn id="9158"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9163" name="Google Shape;9163;p132"/>
          <p:cNvCxnSpPr>
            <a:stCxn id="9154" idx="6"/>
            <a:endCxn id="9159"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9164" name="Google Shape;9164;p132"/>
          <p:cNvCxnSpPr>
            <a:stCxn id="9154" idx="6"/>
            <a:endCxn id="9157"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9165" name="Google Shape;9165;p132"/>
          <p:cNvCxnSpPr>
            <a:stCxn id="9154" idx="6"/>
            <a:endCxn id="9158"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9166" name="Google Shape;9166;p132"/>
          <p:cNvCxnSpPr>
            <a:stCxn id="9155" idx="6"/>
            <a:endCxn id="9159"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9167" name="Google Shape;9167;p132"/>
          <p:cNvCxnSpPr>
            <a:stCxn id="9155" idx="6"/>
            <a:endCxn id="9157"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9168" name="Google Shape;9168;p132"/>
          <p:cNvCxnSpPr>
            <a:stCxn id="9155" idx="6"/>
            <a:endCxn id="9158"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9169" name="Google Shape;9169;p132"/>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170" name="Google Shape;9170;p132"/>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171" name="Google Shape;9171;p132"/>
          <p:cNvCxnSpPr>
            <a:stCxn id="9159" idx="6"/>
            <a:endCxn id="9169"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9172" name="Google Shape;9172;p132"/>
          <p:cNvCxnSpPr>
            <a:stCxn id="9157" idx="6"/>
            <a:endCxn id="9169"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9173" name="Google Shape;9173;p132"/>
          <p:cNvCxnSpPr>
            <a:stCxn id="9158" idx="6"/>
            <a:endCxn id="9170"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9174" name="Google Shape;9174;p132"/>
          <p:cNvCxnSpPr>
            <a:stCxn id="9169"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9175" name="Google Shape;9175;p132"/>
          <p:cNvCxnSpPr>
            <a:stCxn id="9170"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9176" name="Google Shape;9176;p132"/>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9177" name="Google Shape;9177;p132"/>
          <p:cNvCxnSpPr>
            <a:stCxn id="9156" idx="6"/>
            <a:endCxn id="9176"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9178" name="Google Shape;9178;p132"/>
          <p:cNvCxnSpPr>
            <a:stCxn id="9154" idx="6"/>
            <a:endCxn id="9176"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9179" name="Google Shape;9179;p132"/>
          <p:cNvCxnSpPr>
            <a:stCxn id="9155" idx="6"/>
            <a:endCxn id="9176"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9180" name="Google Shape;9180;p132"/>
          <p:cNvCxnSpPr>
            <a:stCxn id="9176" idx="6"/>
            <a:endCxn id="9169"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9181" name="Google Shape;9181;p132"/>
          <p:cNvCxnSpPr>
            <a:endCxn id="9170"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9182" name="Google Shape;9182;p132"/>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No-Retraining w/ expansion</a:t>
            </a:r>
            <a:endParaRPr/>
          </a:p>
        </p:txBody>
      </p:sp>
      <p:sp>
        <p:nvSpPr>
          <p:cNvPr id="9183" name="Google Shape;9183;p132"/>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Retraining w/ expansion</a:t>
            </a:r>
            <a:endParaRPr/>
          </a:p>
        </p:txBody>
      </p:sp>
      <p:sp>
        <p:nvSpPr>
          <p:cNvPr id="9184" name="Google Shape;9184;p132"/>
          <p:cNvSpPr/>
          <p:nvPr/>
        </p:nvSpPr>
        <p:spPr>
          <a:xfrm>
            <a:off x="514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32"/>
          <p:cNvSpPr/>
          <p:nvPr/>
        </p:nvSpPr>
        <p:spPr>
          <a:xfrm>
            <a:off x="29531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32"/>
          <p:cNvSpPr/>
          <p:nvPr/>
        </p:nvSpPr>
        <p:spPr>
          <a:xfrm>
            <a:off x="4705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32"/>
          <p:cNvSpPr/>
          <p:nvPr/>
        </p:nvSpPr>
        <p:spPr>
          <a:xfrm>
            <a:off x="7112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32"/>
          <p:cNvSpPr/>
          <p:nvPr/>
        </p:nvSpPr>
        <p:spPr>
          <a:xfrm>
            <a:off x="14291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32"/>
          <p:cNvSpPr/>
          <p:nvPr/>
        </p:nvSpPr>
        <p:spPr>
          <a:xfrm>
            <a:off x="5162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32"/>
          <p:cNvSpPr txBox="1"/>
          <p:nvPr/>
        </p:nvSpPr>
        <p:spPr>
          <a:xfrm>
            <a:off x="18166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9191" name="Google Shape;9191;p132"/>
          <p:cNvSpPr txBox="1"/>
          <p:nvPr/>
        </p:nvSpPr>
        <p:spPr>
          <a:xfrm>
            <a:off x="30358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9192" name="Google Shape;9192;p132"/>
          <p:cNvSpPr txBox="1"/>
          <p:nvPr/>
        </p:nvSpPr>
        <p:spPr>
          <a:xfrm>
            <a:off x="66934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9193" name="Google Shape;9193;p132"/>
          <p:cNvSpPr txBox="1"/>
          <p:nvPr/>
        </p:nvSpPr>
        <p:spPr>
          <a:xfrm>
            <a:off x="54742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97" name="Shape 9197"/>
        <p:cNvGrpSpPr/>
        <p:nvPr/>
      </p:nvGrpSpPr>
      <p:grpSpPr>
        <a:xfrm>
          <a:off x="0" y="0"/>
          <a:ext cx="0" cy="0"/>
          <a:chOff x="0" y="0"/>
          <a:chExt cx="0" cy="0"/>
        </a:xfrm>
      </p:grpSpPr>
      <p:grpSp>
        <p:nvGrpSpPr>
          <p:cNvPr id="9198" name="Google Shape;9198;p133"/>
          <p:cNvGrpSpPr/>
          <p:nvPr/>
        </p:nvGrpSpPr>
        <p:grpSpPr>
          <a:xfrm>
            <a:off x="2862515" y="754062"/>
            <a:ext cx="3356168" cy="3823282"/>
            <a:chOff x="819550" y="72900"/>
            <a:chExt cx="4088400" cy="4850650"/>
          </a:xfrm>
        </p:grpSpPr>
        <p:sp>
          <p:nvSpPr>
            <p:cNvPr id="9199" name="Google Shape;9199;p133"/>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00" name="Google Shape;9200;p133"/>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01" name="Google Shape;9201;p133"/>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02" name="Google Shape;9202;p133"/>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03" name="Google Shape;9203;p133"/>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204" name="Google Shape;9204;p133"/>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205" name="Google Shape;9205;p133"/>
            <p:cNvCxnSpPr>
              <a:stCxn id="9201" idx="6"/>
              <a:endCxn id="9202" idx="2"/>
            </p:cNvCxnSpPr>
            <p:nvPr/>
          </p:nvCxnSpPr>
          <p:spPr>
            <a:xfrm flipH="1" rot="10800000">
              <a:off x="21331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9206" name="Google Shape;9206;p133"/>
            <p:cNvCxnSpPr>
              <a:stCxn id="9201" idx="6"/>
              <a:endCxn id="9204" idx="2"/>
            </p:cNvCxnSpPr>
            <p:nvPr/>
          </p:nvCxnSpPr>
          <p:spPr>
            <a:xfrm rot="10800000">
              <a:off x="19807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9207" name="Google Shape;9207;p133"/>
            <p:cNvCxnSpPr>
              <a:stCxn id="9201" idx="6"/>
              <a:endCxn id="9203" idx="2"/>
            </p:cNvCxnSpPr>
            <p:nvPr/>
          </p:nvCxnSpPr>
          <p:spPr>
            <a:xfrm flipH="1" rot="10800000">
              <a:off x="21331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9208" name="Google Shape;9208;p133"/>
            <p:cNvCxnSpPr>
              <a:stCxn id="9199" idx="6"/>
              <a:endCxn id="9204" idx="2"/>
            </p:cNvCxnSpPr>
            <p:nvPr/>
          </p:nvCxnSpPr>
          <p:spPr>
            <a:xfrm rot="10800000">
              <a:off x="19807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9209" name="Google Shape;9209;p133"/>
            <p:cNvCxnSpPr>
              <a:stCxn id="9199" idx="6"/>
              <a:endCxn id="9202" idx="2"/>
            </p:cNvCxnSpPr>
            <p:nvPr/>
          </p:nvCxnSpPr>
          <p:spPr>
            <a:xfrm rot="10800000">
              <a:off x="27295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9210" name="Google Shape;9210;p133"/>
            <p:cNvCxnSpPr>
              <a:stCxn id="9199" idx="6"/>
              <a:endCxn id="9203" idx="2"/>
            </p:cNvCxnSpPr>
            <p:nvPr/>
          </p:nvCxnSpPr>
          <p:spPr>
            <a:xfrm flipH="1" rot="10800000">
              <a:off x="28819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9211" name="Google Shape;9211;p133"/>
            <p:cNvCxnSpPr>
              <a:stCxn id="9200" idx="6"/>
              <a:endCxn id="9204" idx="2"/>
            </p:cNvCxnSpPr>
            <p:nvPr/>
          </p:nvCxnSpPr>
          <p:spPr>
            <a:xfrm rot="10800000">
              <a:off x="19807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9212" name="Google Shape;9212;p133"/>
            <p:cNvCxnSpPr>
              <a:stCxn id="9200" idx="6"/>
              <a:endCxn id="9202" idx="2"/>
            </p:cNvCxnSpPr>
            <p:nvPr/>
          </p:nvCxnSpPr>
          <p:spPr>
            <a:xfrm rot="10800000">
              <a:off x="27295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9213" name="Google Shape;9213;p133"/>
            <p:cNvCxnSpPr>
              <a:stCxn id="9200" idx="6"/>
              <a:endCxn id="9203" idx="2"/>
            </p:cNvCxnSpPr>
            <p:nvPr/>
          </p:nvCxnSpPr>
          <p:spPr>
            <a:xfrm flipH="1" rot="10800000">
              <a:off x="36307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9214" name="Google Shape;9214;p133"/>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15" name="Google Shape;9215;p133"/>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216" name="Google Shape;9216;p133"/>
            <p:cNvCxnSpPr>
              <a:stCxn id="9204" idx="6"/>
              <a:endCxn id="9214" idx="2"/>
            </p:cNvCxnSpPr>
            <p:nvPr/>
          </p:nvCxnSpPr>
          <p:spPr>
            <a:xfrm flipH="1" rot="10800000">
              <a:off x="19807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9217" name="Google Shape;9217;p133"/>
            <p:cNvCxnSpPr>
              <a:stCxn id="9204" idx="6"/>
              <a:endCxn id="9215" idx="2"/>
            </p:cNvCxnSpPr>
            <p:nvPr/>
          </p:nvCxnSpPr>
          <p:spPr>
            <a:xfrm flipH="1" rot="10800000">
              <a:off x="19807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9218" name="Google Shape;9218;p133"/>
            <p:cNvCxnSpPr>
              <a:stCxn id="9202" idx="6"/>
              <a:endCxn id="9214" idx="2"/>
            </p:cNvCxnSpPr>
            <p:nvPr/>
          </p:nvCxnSpPr>
          <p:spPr>
            <a:xfrm rot="10800000">
              <a:off x="25183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9219" name="Google Shape;9219;p133"/>
            <p:cNvCxnSpPr>
              <a:stCxn id="9202" idx="6"/>
              <a:endCxn id="9215" idx="2"/>
            </p:cNvCxnSpPr>
            <p:nvPr/>
          </p:nvCxnSpPr>
          <p:spPr>
            <a:xfrm flipH="1" rot="10800000">
              <a:off x="27295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9220" name="Google Shape;9220;p133"/>
            <p:cNvCxnSpPr>
              <a:stCxn id="9203" idx="6"/>
              <a:endCxn id="9215" idx="2"/>
            </p:cNvCxnSpPr>
            <p:nvPr/>
          </p:nvCxnSpPr>
          <p:spPr>
            <a:xfrm rot="10800000">
              <a:off x="33217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9221" name="Google Shape;9221;p133"/>
            <p:cNvCxnSpPr>
              <a:stCxn id="9214" idx="6"/>
            </p:cNvCxnSpPr>
            <p:nvPr/>
          </p:nvCxnSpPr>
          <p:spPr>
            <a:xfrm flipH="1" rot="10800000">
              <a:off x="25184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9222" name="Google Shape;9222;p133"/>
            <p:cNvCxnSpPr>
              <a:stCxn id="9215" idx="6"/>
            </p:cNvCxnSpPr>
            <p:nvPr/>
          </p:nvCxnSpPr>
          <p:spPr>
            <a:xfrm flipH="1" rot="10800000">
              <a:off x="33215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9223" name="Google Shape;9223;p133"/>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224" name="Google Shape;9224;p133"/>
            <p:cNvCxnSpPr>
              <a:stCxn id="9201" idx="6"/>
              <a:endCxn id="9223" idx="2"/>
            </p:cNvCxnSpPr>
            <p:nvPr/>
          </p:nvCxnSpPr>
          <p:spPr>
            <a:xfrm rot="10800000">
              <a:off x="12187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9225" name="Google Shape;9225;p133"/>
            <p:cNvCxnSpPr>
              <a:stCxn id="9199" idx="6"/>
              <a:endCxn id="9223" idx="2"/>
            </p:cNvCxnSpPr>
            <p:nvPr/>
          </p:nvCxnSpPr>
          <p:spPr>
            <a:xfrm rot="10800000">
              <a:off x="12187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9226" name="Google Shape;9226;p133"/>
            <p:cNvCxnSpPr>
              <a:stCxn id="9200" idx="6"/>
              <a:endCxn id="9223" idx="2"/>
            </p:cNvCxnSpPr>
            <p:nvPr/>
          </p:nvCxnSpPr>
          <p:spPr>
            <a:xfrm rot="10800000">
              <a:off x="12187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9227" name="Google Shape;9227;p133"/>
            <p:cNvCxnSpPr>
              <a:stCxn id="9223" idx="6"/>
              <a:endCxn id="9214" idx="2"/>
            </p:cNvCxnSpPr>
            <p:nvPr/>
          </p:nvCxnSpPr>
          <p:spPr>
            <a:xfrm flipH="1" rot="10800000">
              <a:off x="12187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9228" name="Google Shape;9228;p133"/>
            <p:cNvCxnSpPr>
              <a:stCxn id="9223" idx="6"/>
              <a:endCxn id="9215" idx="2"/>
            </p:cNvCxnSpPr>
            <p:nvPr/>
          </p:nvCxnSpPr>
          <p:spPr>
            <a:xfrm flipH="1" rot="10800000">
              <a:off x="12187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9229" name="Google Shape;9229;p133"/>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9230" name="Google Shape;9230;p133"/>
            <p:cNvCxnSpPr>
              <a:stCxn id="9229" idx="6"/>
              <a:endCxn id="9215" idx="2"/>
            </p:cNvCxnSpPr>
            <p:nvPr/>
          </p:nvCxnSpPr>
          <p:spPr>
            <a:xfrm rot="10800000">
              <a:off x="33217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9231" name="Google Shape;9231;p133"/>
            <p:cNvCxnSpPr>
              <a:stCxn id="9199" idx="6"/>
              <a:endCxn id="9229"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9232" name="Google Shape;9232;p133"/>
            <p:cNvCxnSpPr>
              <a:stCxn id="9199" idx="6"/>
              <a:endCxn id="9229"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9233" name="Google Shape;9233;p133"/>
            <p:cNvCxnSpPr>
              <a:stCxn id="9201" idx="6"/>
              <a:endCxn id="9229" idx="2"/>
            </p:cNvCxnSpPr>
            <p:nvPr/>
          </p:nvCxnSpPr>
          <p:spPr>
            <a:xfrm flipH="1" rot="10800000">
              <a:off x="21331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9234" name="Google Shape;9234;p133"/>
            <p:cNvSpPr txBox="1"/>
            <p:nvPr/>
          </p:nvSpPr>
          <p:spPr>
            <a:xfrm>
              <a:off x="1604825" y="4523350"/>
              <a:ext cx="2895000" cy="400200"/>
            </a:xfrm>
            <a:prstGeom prst="rect">
              <a:avLst/>
            </a:prstGeom>
            <a:noFill/>
            <a:ln>
              <a:noFill/>
            </a:ln>
          </p:spPr>
          <p:txBody>
            <a:bodyPr anchorCtr="0" anchor="t" bIns="91425" lIns="91425" spcFirstLastPara="1" rIns="91425" wrap="square" tIns="91425">
              <a:noAutofit/>
            </a:bodyPr>
            <a:lstStyle/>
            <a:p>
              <a:pPr indent="-381000" lvl="0" marL="457200" rtl="0" algn="ctr">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9235" name="Google Shape;9235;p133"/>
            <p:cNvSpPr/>
            <p:nvPr/>
          </p:nvSpPr>
          <p:spPr>
            <a:xfrm>
              <a:off x="8195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33"/>
            <p:cNvSpPr/>
            <p:nvPr/>
          </p:nvSpPr>
          <p:spPr>
            <a:xfrm>
              <a:off x="32579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33"/>
            <p:cNvSpPr/>
            <p:nvPr/>
          </p:nvSpPr>
          <p:spPr>
            <a:xfrm>
              <a:off x="1733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33"/>
            <p:cNvSpPr txBox="1"/>
            <p:nvPr/>
          </p:nvSpPr>
          <p:spPr>
            <a:xfrm>
              <a:off x="3361905" y="234739"/>
              <a:ext cx="5376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grpSp>
      <p:grpSp>
        <p:nvGrpSpPr>
          <p:cNvPr id="9239" name="Google Shape;9239;p133"/>
          <p:cNvGrpSpPr/>
          <p:nvPr/>
        </p:nvGrpSpPr>
        <p:grpSpPr>
          <a:xfrm>
            <a:off x="6366965" y="754062"/>
            <a:ext cx="2659860" cy="3823282"/>
            <a:chOff x="5848750" y="72900"/>
            <a:chExt cx="3240175" cy="4850650"/>
          </a:xfrm>
        </p:grpSpPr>
        <p:sp>
          <p:nvSpPr>
            <p:cNvPr id="9240" name="Google Shape;9240;p133"/>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241" name="Google Shape;9241;p133"/>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242" name="Google Shape;9242;p133"/>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43" name="Google Shape;9243;p133"/>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44" name="Google Shape;9244;p133"/>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9245" name="Google Shape;9245;p133"/>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246" name="Google Shape;9246;p133"/>
            <p:cNvCxnSpPr>
              <a:stCxn id="9242" idx="6"/>
              <a:endCxn id="9243" idx="2"/>
            </p:cNvCxnSpPr>
            <p:nvPr/>
          </p:nvCxnSpPr>
          <p:spPr>
            <a:xfrm flipH="1" rot="10800000">
              <a:off x="6705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9247" name="Google Shape;9247;p133"/>
            <p:cNvCxnSpPr>
              <a:stCxn id="9242" idx="6"/>
              <a:endCxn id="9245" idx="2"/>
            </p:cNvCxnSpPr>
            <p:nvPr/>
          </p:nvCxnSpPr>
          <p:spPr>
            <a:xfrm flipH="1" rot="10800000">
              <a:off x="6705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9248" name="Google Shape;9248;p133"/>
            <p:cNvCxnSpPr>
              <a:stCxn id="9242" idx="6"/>
              <a:endCxn id="9244" idx="2"/>
            </p:cNvCxnSpPr>
            <p:nvPr/>
          </p:nvCxnSpPr>
          <p:spPr>
            <a:xfrm flipH="1" rot="10800000">
              <a:off x="6705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9249" name="Google Shape;9249;p133"/>
            <p:cNvCxnSpPr>
              <a:stCxn id="9240" idx="6"/>
              <a:endCxn id="9245" idx="2"/>
            </p:cNvCxnSpPr>
            <p:nvPr/>
          </p:nvCxnSpPr>
          <p:spPr>
            <a:xfrm rot="10800000">
              <a:off x="7009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9250" name="Google Shape;9250;p133"/>
            <p:cNvCxnSpPr>
              <a:stCxn id="9240" idx="6"/>
              <a:endCxn id="9243" idx="2"/>
            </p:cNvCxnSpPr>
            <p:nvPr/>
          </p:nvCxnSpPr>
          <p:spPr>
            <a:xfrm flipH="1" rot="10800000">
              <a:off x="7453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9251" name="Google Shape;9251;p133"/>
            <p:cNvCxnSpPr>
              <a:stCxn id="9240" idx="6"/>
              <a:endCxn id="9244" idx="2"/>
            </p:cNvCxnSpPr>
            <p:nvPr/>
          </p:nvCxnSpPr>
          <p:spPr>
            <a:xfrm flipH="1" rot="10800000">
              <a:off x="745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9252" name="Google Shape;9252;p133"/>
            <p:cNvCxnSpPr>
              <a:stCxn id="9241" idx="6"/>
              <a:endCxn id="9245" idx="2"/>
            </p:cNvCxnSpPr>
            <p:nvPr/>
          </p:nvCxnSpPr>
          <p:spPr>
            <a:xfrm rot="10800000">
              <a:off x="7009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9253" name="Google Shape;9253;p133"/>
            <p:cNvCxnSpPr>
              <a:stCxn id="9241" idx="6"/>
              <a:endCxn id="9243" idx="2"/>
            </p:cNvCxnSpPr>
            <p:nvPr/>
          </p:nvCxnSpPr>
          <p:spPr>
            <a:xfrm rot="10800000">
              <a:off x="7758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9254" name="Google Shape;9254;p133"/>
            <p:cNvCxnSpPr>
              <a:stCxn id="9241" idx="6"/>
              <a:endCxn id="9244" idx="2"/>
            </p:cNvCxnSpPr>
            <p:nvPr/>
          </p:nvCxnSpPr>
          <p:spPr>
            <a:xfrm flipH="1" rot="10800000">
              <a:off x="8202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9255" name="Google Shape;9255;p133"/>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56" name="Google Shape;9256;p133"/>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257" name="Google Shape;9257;p133"/>
            <p:cNvCxnSpPr>
              <a:stCxn id="9245" idx="6"/>
              <a:endCxn id="9255" idx="2"/>
            </p:cNvCxnSpPr>
            <p:nvPr/>
          </p:nvCxnSpPr>
          <p:spPr>
            <a:xfrm flipH="1" rot="10800000">
              <a:off x="7009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9258" name="Google Shape;9258;p133"/>
            <p:cNvCxnSpPr>
              <a:stCxn id="9243" idx="6"/>
              <a:endCxn id="9255" idx="2"/>
            </p:cNvCxnSpPr>
            <p:nvPr/>
          </p:nvCxnSpPr>
          <p:spPr>
            <a:xfrm rot="10800000">
              <a:off x="7014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9259" name="Google Shape;9259;p133"/>
            <p:cNvCxnSpPr>
              <a:stCxn id="9244" idx="6"/>
              <a:endCxn id="9256" idx="2"/>
            </p:cNvCxnSpPr>
            <p:nvPr/>
          </p:nvCxnSpPr>
          <p:spPr>
            <a:xfrm rot="10800000">
              <a:off x="7817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9260" name="Google Shape;9260;p133"/>
            <p:cNvCxnSpPr>
              <a:stCxn id="9255" idx="6"/>
            </p:cNvCxnSpPr>
            <p:nvPr/>
          </p:nvCxnSpPr>
          <p:spPr>
            <a:xfrm flipH="1" rot="10800000">
              <a:off x="7014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9261" name="Google Shape;9261;p133"/>
            <p:cNvCxnSpPr>
              <a:stCxn id="9256" idx="6"/>
            </p:cNvCxnSpPr>
            <p:nvPr/>
          </p:nvCxnSpPr>
          <p:spPr>
            <a:xfrm flipH="1" rot="10800000">
              <a:off x="7817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9262" name="Google Shape;9262;p133"/>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9263" name="Google Shape;9263;p133"/>
            <p:cNvCxnSpPr>
              <a:stCxn id="9242" idx="6"/>
              <a:endCxn id="9262" idx="2"/>
            </p:cNvCxnSpPr>
            <p:nvPr/>
          </p:nvCxnSpPr>
          <p:spPr>
            <a:xfrm rot="10800000">
              <a:off x="6247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9264" name="Google Shape;9264;p133"/>
            <p:cNvCxnSpPr>
              <a:stCxn id="9240" idx="6"/>
              <a:endCxn id="9262" idx="2"/>
            </p:cNvCxnSpPr>
            <p:nvPr/>
          </p:nvCxnSpPr>
          <p:spPr>
            <a:xfrm rot="10800000">
              <a:off x="6247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9265" name="Google Shape;9265;p133"/>
            <p:cNvCxnSpPr>
              <a:stCxn id="9241" idx="6"/>
              <a:endCxn id="9262" idx="2"/>
            </p:cNvCxnSpPr>
            <p:nvPr/>
          </p:nvCxnSpPr>
          <p:spPr>
            <a:xfrm rot="10800000">
              <a:off x="6247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9266" name="Google Shape;9266;p133"/>
            <p:cNvCxnSpPr>
              <a:stCxn id="9262" idx="6"/>
              <a:endCxn id="9255" idx="2"/>
            </p:cNvCxnSpPr>
            <p:nvPr/>
          </p:nvCxnSpPr>
          <p:spPr>
            <a:xfrm flipH="1" rot="10800000">
              <a:off x="6247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9267" name="Google Shape;9267;p133"/>
            <p:cNvCxnSpPr>
              <a:endCxn id="9256" idx="2"/>
            </p:cNvCxnSpPr>
            <p:nvPr/>
          </p:nvCxnSpPr>
          <p:spPr>
            <a:xfrm flipH="1" rot="10800000">
              <a:off x="6252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9268" name="Google Shape;9268;p133"/>
            <p:cNvSpPr txBox="1"/>
            <p:nvPr/>
          </p:nvSpPr>
          <p:spPr>
            <a:xfrm>
              <a:off x="5948225" y="4523350"/>
              <a:ext cx="3140700" cy="400200"/>
            </a:xfrm>
            <a:prstGeom prst="rect">
              <a:avLst/>
            </a:prstGeom>
            <a:noFill/>
            <a:ln>
              <a:noFill/>
            </a:ln>
          </p:spPr>
          <p:txBody>
            <a:bodyPr anchorCtr="0" anchor="t" bIns="91425" lIns="91425" spcFirstLastPara="1" rIns="91425" wrap="square" tIns="91425">
              <a:noAutofit/>
            </a:bodyPr>
            <a:lstStyle/>
            <a:p>
              <a:pPr indent="-361950" lvl="0" marL="457200" marR="0" rtl="0" algn="ctr">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9269" name="Google Shape;9269;p133"/>
            <p:cNvSpPr/>
            <p:nvPr/>
          </p:nvSpPr>
          <p:spPr>
            <a:xfrm>
              <a:off x="5848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133"/>
            <p:cNvSpPr/>
            <p:nvPr/>
          </p:nvSpPr>
          <p:spPr>
            <a:xfrm>
              <a:off x="8255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33"/>
            <p:cNvSpPr/>
            <p:nvPr/>
          </p:nvSpPr>
          <p:spPr>
            <a:xfrm>
              <a:off x="6305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33"/>
            <p:cNvSpPr txBox="1"/>
            <p:nvPr/>
          </p:nvSpPr>
          <p:spPr>
            <a:xfrm>
              <a:off x="7836420" y="259455"/>
              <a:ext cx="21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sp>
          <p:nvSpPr>
            <p:cNvPr id="9273" name="Google Shape;9273;p133"/>
            <p:cNvSpPr txBox="1"/>
            <p:nvPr/>
          </p:nvSpPr>
          <p:spPr>
            <a:xfrm>
              <a:off x="6302731" y="259450"/>
              <a:ext cx="89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grpSp>
      <p:grpSp>
        <p:nvGrpSpPr>
          <p:cNvPr id="9274" name="Google Shape;9274;p133"/>
          <p:cNvGrpSpPr/>
          <p:nvPr/>
        </p:nvGrpSpPr>
        <p:grpSpPr>
          <a:xfrm>
            <a:off x="110958" y="736800"/>
            <a:ext cx="2599380" cy="3840544"/>
            <a:chOff x="503405" y="51000"/>
            <a:chExt cx="3166500" cy="4872550"/>
          </a:xfrm>
        </p:grpSpPr>
        <p:sp>
          <p:nvSpPr>
            <p:cNvPr id="9275" name="Google Shape;9275;p133"/>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76" name="Google Shape;9276;p133"/>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77" name="Google Shape;9277;p133"/>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78" name="Google Shape;9278;p133"/>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79" name="Google Shape;9279;p133"/>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80" name="Google Shape;9280;p133"/>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281" name="Google Shape;9281;p133"/>
            <p:cNvCxnSpPr>
              <a:stCxn id="9277" idx="6"/>
              <a:endCxn id="9278"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9282" name="Google Shape;9282;p133"/>
            <p:cNvCxnSpPr>
              <a:stCxn id="9277" idx="6"/>
              <a:endCxn id="9280"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9283" name="Google Shape;9283;p133"/>
            <p:cNvCxnSpPr>
              <a:stCxn id="9277" idx="6"/>
              <a:endCxn id="9279"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9284" name="Google Shape;9284;p133"/>
            <p:cNvCxnSpPr>
              <a:stCxn id="9275" idx="6"/>
              <a:endCxn id="9280"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9285" name="Google Shape;9285;p133"/>
            <p:cNvCxnSpPr>
              <a:stCxn id="9275" idx="6"/>
              <a:endCxn id="9278"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9286" name="Google Shape;9286;p133"/>
            <p:cNvCxnSpPr>
              <a:stCxn id="9275" idx="6"/>
              <a:endCxn id="9279"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9287" name="Google Shape;9287;p133"/>
            <p:cNvCxnSpPr>
              <a:stCxn id="9276" idx="6"/>
              <a:endCxn id="9280"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9288" name="Google Shape;9288;p133"/>
            <p:cNvCxnSpPr>
              <a:stCxn id="9276" idx="6"/>
              <a:endCxn id="9278"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9289" name="Google Shape;9289;p133"/>
            <p:cNvCxnSpPr>
              <a:stCxn id="9276" idx="6"/>
              <a:endCxn id="9279"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9290" name="Google Shape;9290;p133"/>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91" name="Google Shape;9291;p133"/>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292" name="Google Shape;9292;p133"/>
            <p:cNvCxnSpPr>
              <a:stCxn id="9280" idx="6"/>
              <a:endCxn id="9290"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9293" name="Google Shape;9293;p133"/>
            <p:cNvCxnSpPr>
              <a:stCxn id="9280" idx="6"/>
              <a:endCxn id="9291"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9294" name="Google Shape;9294;p133"/>
            <p:cNvCxnSpPr>
              <a:stCxn id="9278" idx="6"/>
              <a:endCxn id="9290"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9295" name="Google Shape;9295;p133"/>
            <p:cNvCxnSpPr>
              <a:stCxn id="9278" idx="6"/>
              <a:endCxn id="9291"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9296" name="Google Shape;9296;p133"/>
            <p:cNvCxnSpPr>
              <a:stCxn id="9279" idx="6"/>
              <a:endCxn id="9290"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9297" name="Google Shape;9297;p133"/>
            <p:cNvCxnSpPr>
              <a:stCxn id="9279" idx="6"/>
              <a:endCxn id="9291"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9298" name="Google Shape;9298;p133"/>
            <p:cNvCxnSpPr>
              <a:stCxn id="9290"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9299" name="Google Shape;9299;p133"/>
            <p:cNvCxnSpPr>
              <a:stCxn id="9291"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9300" name="Google Shape;9300;p133"/>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9301" name="Google Shape;9301;p133"/>
            <p:cNvCxnSpPr>
              <a:stCxn id="9277" idx="6"/>
              <a:endCxn id="9300"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9302" name="Google Shape;9302;p133"/>
            <p:cNvCxnSpPr>
              <a:stCxn id="9275" idx="6"/>
              <a:endCxn id="9300"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9303" name="Google Shape;9303;p133"/>
            <p:cNvCxnSpPr>
              <a:stCxn id="9276" idx="6"/>
              <a:endCxn id="9300"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9304" name="Google Shape;9304;p133"/>
            <p:cNvCxnSpPr>
              <a:stCxn id="9300" idx="6"/>
              <a:endCxn id="9290"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9305" name="Google Shape;9305;p133"/>
            <p:cNvSpPr/>
            <p:nvPr/>
          </p:nvSpPr>
          <p:spPr>
            <a:xfrm>
              <a:off x="503405" y="2131942"/>
              <a:ext cx="3166500" cy="94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33"/>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07" name="Google Shape;9307;p133"/>
            <p:cNvCxnSpPr>
              <a:endCxn id="9291"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9308" name="Google Shape;9308;p133"/>
            <p:cNvSpPr txBox="1"/>
            <p:nvPr/>
          </p:nvSpPr>
          <p:spPr>
            <a:xfrm>
              <a:off x="766050" y="4523350"/>
              <a:ext cx="2706600" cy="400200"/>
            </a:xfrm>
            <a:prstGeom prst="rect">
              <a:avLst/>
            </a:prstGeom>
            <a:noFill/>
            <a:ln>
              <a:noFill/>
            </a:ln>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9309" name="Google Shape;9309;p133"/>
            <p:cNvSpPr txBox="1"/>
            <p:nvPr/>
          </p:nvSpPr>
          <p:spPr>
            <a:xfrm>
              <a:off x="1023858" y="248063"/>
              <a:ext cx="807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
          <p:nvSpPr>
            <p:cNvPr id="9310" name="Google Shape;9310;p133"/>
            <p:cNvSpPr txBox="1"/>
            <p:nvPr/>
          </p:nvSpPr>
          <p:spPr>
            <a:xfrm>
              <a:off x="2495950" y="248050"/>
              <a:ext cx="554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a:p>
              <a:pPr indent="0" lvl="0" marL="0" rtl="0" algn="l">
                <a:spcBef>
                  <a:spcPts val="0"/>
                </a:spcBef>
                <a:spcAft>
                  <a:spcPts val="0"/>
                </a:spcAft>
                <a:buNone/>
              </a:pPr>
              <a:r>
                <a:t/>
              </a:r>
              <a:endParaRPr/>
            </a:p>
          </p:txBody>
        </p:sp>
      </p:grpSp>
      <p:sp>
        <p:nvSpPr>
          <p:cNvPr id="9311" name="Google Shape;9311;p133"/>
          <p:cNvSpPr txBox="1"/>
          <p:nvPr/>
        </p:nvSpPr>
        <p:spPr>
          <a:xfrm>
            <a:off x="3725648" y="913225"/>
            <a:ext cx="662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5" name="Shape 9315"/>
        <p:cNvGrpSpPr/>
        <p:nvPr/>
      </p:nvGrpSpPr>
      <p:grpSpPr>
        <a:xfrm>
          <a:off x="0" y="0"/>
          <a:ext cx="0" cy="0"/>
          <a:chOff x="0" y="0"/>
          <a:chExt cx="0" cy="0"/>
        </a:xfrm>
      </p:grpSpPr>
      <p:cxnSp>
        <p:nvCxnSpPr>
          <p:cNvPr id="9316" name="Google Shape;9316;p134"/>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grpSp>
        <p:nvGrpSpPr>
          <p:cNvPr id="9317" name="Google Shape;9317;p134"/>
          <p:cNvGrpSpPr/>
          <p:nvPr/>
        </p:nvGrpSpPr>
        <p:grpSpPr>
          <a:xfrm>
            <a:off x="3037731" y="3725158"/>
            <a:ext cx="255900" cy="258300"/>
            <a:chOff x="2372506" y="3438683"/>
            <a:chExt cx="255900" cy="258300"/>
          </a:xfrm>
        </p:grpSpPr>
        <p:pic>
          <p:nvPicPr>
            <p:cNvPr descr="+" id="9318" name="Google Shape;9318;p134"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9319" name="Google Shape;9319;p134"/>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9320" name="Google Shape;9320;p134"/>
          <p:cNvGrpSpPr/>
          <p:nvPr/>
        </p:nvGrpSpPr>
        <p:grpSpPr>
          <a:xfrm>
            <a:off x="2541627" y="3693891"/>
            <a:ext cx="323668" cy="320833"/>
            <a:chOff x="7687999" y="1673849"/>
            <a:chExt cx="407181" cy="385200"/>
          </a:xfrm>
        </p:grpSpPr>
        <p:sp>
          <p:nvSpPr>
            <p:cNvPr id="9321" name="Google Shape;9321;p134"/>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322" name="Google Shape;9322;p134"/>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9323" name="Google Shape;9323;p134"/>
          <p:cNvSpPr txBox="1"/>
          <p:nvPr/>
        </p:nvSpPr>
        <p:spPr>
          <a:xfrm>
            <a:off x="1231200" y="3564750"/>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cxnSp>
        <p:nvCxnSpPr>
          <p:cNvPr id="9324" name="Google Shape;9324;p134"/>
          <p:cNvCxnSpPr>
            <a:stCxn id="9319" idx="2"/>
            <a:endCxn id="9321" idx="6"/>
          </p:cNvCxnSpPr>
          <p:nvPr/>
        </p:nvCxnSpPr>
        <p:spPr>
          <a:xfrm rot="10800000">
            <a:off x="2865231" y="3854308"/>
            <a:ext cx="172500" cy="0"/>
          </a:xfrm>
          <a:prstGeom prst="straightConnector1">
            <a:avLst/>
          </a:prstGeom>
          <a:noFill/>
          <a:ln cap="flat" cmpd="sng" w="9525">
            <a:solidFill>
              <a:schemeClr val="dk2"/>
            </a:solidFill>
            <a:prstDash val="solid"/>
            <a:round/>
            <a:headEnd len="med" w="med" type="none"/>
            <a:tailEnd len="med" w="med" type="none"/>
          </a:ln>
        </p:spPr>
      </p:cxnSp>
      <p:grpSp>
        <p:nvGrpSpPr>
          <p:cNvPr id="9325" name="Google Shape;9325;p134"/>
          <p:cNvGrpSpPr/>
          <p:nvPr/>
        </p:nvGrpSpPr>
        <p:grpSpPr>
          <a:xfrm>
            <a:off x="4931275" y="680825"/>
            <a:ext cx="2099400" cy="4516875"/>
            <a:chOff x="2211875" y="849675"/>
            <a:chExt cx="2099400" cy="4516875"/>
          </a:xfrm>
        </p:grpSpPr>
        <p:sp>
          <p:nvSpPr>
            <p:cNvPr id="9326" name="Google Shape;9326;p134"/>
            <p:cNvSpPr/>
            <p:nvPr/>
          </p:nvSpPr>
          <p:spPr>
            <a:xfrm>
              <a:off x="2211875" y="849675"/>
              <a:ext cx="2099400" cy="281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34"/>
            <p:cNvSpPr/>
            <p:nvPr/>
          </p:nvSpPr>
          <p:spPr>
            <a:xfrm>
              <a:off x="2466050" y="3001600"/>
              <a:ext cx="1515000" cy="5424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9328" name="Google Shape;9328;p134"/>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9329" name="Google Shape;9329;p134"/>
            <p:cNvSpPr/>
            <p:nvPr/>
          </p:nvSpPr>
          <p:spPr>
            <a:xfrm>
              <a:off x="246815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9330" name="Google Shape;9330;p134"/>
            <p:cNvCxnSpPr>
              <a:stCxn id="9331" idx="0"/>
              <a:endCxn id="9329" idx="2"/>
            </p:cNvCxnSpPr>
            <p:nvPr/>
          </p:nvCxnSpPr>
          <p:spPr>
            <a:xfrm flipH="1" rot="10800000">
              <a:off x="3220775" y="4817250"/>
              <a:ext cx="4800" cy="171000"/>
            </a:xfrm>
            <a:prstGeom prst="straightConnector1">
              <a:avLst/>
            </a:prstGeom>
            <a:noFill/>
            <a:ln cap="flat" cmpd="sng" w="9525">
              <a:solidFill>
                <a:schemeClr val="dk2"/>
              </a:solidFill>
              <a:prstDash val="solid"/>
              <a:round/>
              <a:headEnd len="med" w="med" type="none"/>
              <a:tailEnd len="med" w="med" type="triangle"/>
            </a:ln>
          </p:spPr>
        </p:cxnSp>
        <p:cxnSp>
          <p:nvCxnSpPr>
            <p:cNvPr id="9332" name="Google Shape;9332;p134"/>
            <p:cNvCxnSpPr>
              <a:endCxn id="9327" idx="2"/>
            </p:cNvCxnSpPr>
            <p:nvPr/>
          </p:nvCxnSpPr>
          <p:spPr>
            <a:xfrm rot="10800000">
              <a:off x="3223550" y="3544000"/>
              <a:ext cx="0" cy="378300"/>
            </a:xfrm>
            <a:prstGeom prst="straightConnector1">
              <a:avLst/>
            </a:prstGeom>
            <a:noFill/>
            <a:ln cap="flat" cmpd="sng" w="9525">
              <a:solidFill>
                <a:schemeClr val="dk2"/>
              </a:solidFill>
              <a:prstDash val="solid"/>
              <a:round/>
              <a:headEnd len="med" w="med" type="none"/>
              <a:tailEnd len="med" w="med" type="triangle"/>
            </a:ln>
          </p:spPr>
        </p:cxnSp>
        <p:cxnSp>
          <p:nvCxnSpPr>
            <p:cNvPr id="9333" name="Google Shape;9333;p134"/>
            <p:cNvCxnSpPr>
              <a:stCxn id="9328"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9334" name="Google Shape;9334;p134"/>
            <p:cNvCxnSpPr>
              <a:stCxn id="9327" idx="0"/>
              <a:endCxn id="9328"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9335" name="Google Shape;9335;p134"/>
            <p:cNvSpPr/>
            <p:nvPr/>
          </p:nvSpPr>
          <p:spPr>
            <a:xfrm>
              <a:off x="2466000" y="2092850"/>
              <a:ext cx="1515000" cy="385200"/>
            </a:xfrm>
            <a:prstGeom prst="roundRect">
              <a:avLst>
                <a:gd fmla="val 16667" name="adj"/>
              </a:avLst>
            </a:prstGeom>
            <a:gradFill>
              <a:gsLst>
                <a:gs pos="0">
                  <a:srgbClr val="F7E9D4"/>
                </a:gs>
                <a:gs pos="100000">
                  <a:srgbClr val="E6B94E"/>
                </a:gs>
              </a:gsLst>
              <a:lin ang="2698631"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9336" name="Google Shape;9336;p134"/>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9337" name="Google Shape;9337;p134"/>
            <p:cNvCxnSpPr>
              <a:stCxn id="9328" idx="0"/>
              <a:endCxn id="9335"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9338" name="Google Shape;9338;p134"/>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9331" name="Google Shape;9331;p134"/>
            <p:cNvSpPr txBox="1"/>
            <p:nvPr/>
          </p:nvSpPr>
          <p:spPr>
            <a:xfrm>
              <a:off x="2432525" y="4988250"/>
              <a:ext cx="15765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9339" name="Google Shape;9339;p134"/>
          <p:cNvGrpSpPr/>
          <p:nvPr/>
        </p:nvGrpSpPr>
        <p:grpSpPr>
          <a:xfrm>
            <a:off x="5812231" y="3725170"/>
            <a:ext cx="255900" cy="258300"/>
            <a:chOff x="2372506" y="3438683"/>
            <a:chExt cx="255900" cy="258300"/>
          </a:xfrm>
        </p:grpSpPr>
        <p:pic>
          <p:nvPicPr>
            <p:cNvPr descr="+" id="9340" name="Google Shape;9340;p134"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9341" name="Google Shape;9341;p134"/>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cxnSp>
        <p:nvCxnSpPr>
          <p:cNvPr id="9342" name="Google Shape;9342;p134"/>
          <p:cNvCxnSpPr>
            <a:stCxn id="9329" idx="0"/>
            <a:endCxn id="9341" idx="4"/>
          </p:cNvCxnSpPr>
          <p:nvPr/>
        </p:nvCxnSpPr>
        <p:spPr>
          <a:xfrm rot="10800000">
            <a:off x="5940250" y="3983350"/>
            <a:ext cx="4800" cy="229200"/>
          </a:xfrm>
          <a:prstGeom prst="straightConnector1">
            <a:avLst/>
          </a:prstGeom>
          <a:noFill/>
          <a:ln cap="flat" cmpd="sng" w="9525">
            <a:solidFill>
              <a:schemeClr val="dk2"/>
            </a:solidFill>
            <a:prstDash val="solid"/>
            <a:round/>
            <a:headEnd len="med" w="med" type="none"/>
            <a:tailEnd len="med" w="med" type="triangle"/>
          </a:ln>
        </p:spPr>
      </p:cxnSp>
      <p:grpSp>
        <p:nvGrpSpPr>
          <p:cNvPr id="9343" name="Google Shape;9343;p134"/>
          <p:cNvGrpSpPr/>
          <p:nvPr/>
        </p:nvGrpSpPr>
        <p:grpSpPr>
          <a:xfrm>
            <a:off x="6208352" y="3693904"/>
            <a:ext cx="323623" cy="320833"/>
            <a:chOff x="6555655" y="1673849"/>
            <a:chExt cx="407124" cy="385200"/>
          </a:xfrm>
        </p:grpSpPr>
        <p:sp>
          <p:nvSpPr>
            <p:cNvPr id="9344" name="Google Shape;9344;p134"/>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345" name="Google Shape;9345;p134"/>
            <p:cNvSpPr/>
            <p:nvPr/>
          </p:nvSpPr>
          <p:spPr>
            <a:xfrm flipH="1">
              <a:off x="6555700" y="1750984"/>
              <a:ext cx="407079" cy="230891"/>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9346" name="Google Shape;9346;p134"/>
          <p:cNvSpPr txBox="1"/>
          <p:nvPr/>
        </p:nvSpPr>
        <p:spPr>
          <a:xfrm>
            <a:off x="6242625" y="35647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grpSp>
        <p:nvGrpSpPr>
          <p:cNvPr id="9347" name="Google Shape;9347;p134"/>
          <p:cNvGrpSpPr/>
          <p:nvPr/>
        </p:nvGrpSpPr>
        <p:grpSpPr>
          <a:xfrm>
            <a:off x="2125475" y="1558900"/>
            <a:ext cx="1914300" cy="3584600"/>
            <a:chOff x="2179100" y="1727750"/>
            <a:chExt cx="1914300" cy="3584600"/>
          </a:xfrm>
        </p:grpSpPr>
        <p:sp>
          <p:nvSpPr>
            <p:cNvPr id="9348" name="Google Shape;9348;p134"/>
            <p:cNvSpPr/>
            <p:nvPr/>
          </p:nvSpPr>
          <p:spPr>
            <a:xfrm>
              <a:off x="2179100" y="1727750"/>
              <a:ext cx="1914300" cy="203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34"/>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9350" name="Google Shape;9350;p134"/>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9351" name="Google Shape;9351;p134"/>
            <p:cNvSpPr/>
            <p:nvPr/>
          </p:nvSpPr>
          <p:spPr>
            <a:xfrm>
              <a:off x="246180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9352" name="Google Shape;9352;p134"/>
            <p:cNvCxnSpPr>
              <a:endCxn id="9351" idx="2"/>
            </p:cNvCxnSpPr>
            <p:nvPr/>
          </p:nvCxnSpPr>
          <p:spPr>
            <a:xfrm rot="10800000">
              <a:off x="3219300" y="481730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9353" name="Google Shape;9353;p134"/>
            <p:cNvCxnSpPr>
              <a:stCxn id="9349" idx="2"/>
              <a:endCxn id="9350"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9354" name="Google Shape;9354;p134"/>
            <p:cNvCxnSpPr>
              <a:stCxn id="9350"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9355" name="Google Shape;9355;p134"/>
            <p:cNvCxnSpPr>
              <a:stCxn id="9349" idx="0"/>
              <a:endCxn id="9350"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9356" name="Google Shape;9356;p134"/>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9357" name="Google Shape;9357;p134"/>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9358" name="Google Shape;9358;p134"/>
            <p:cNvCxnSpPr>
              <a:stCxn id="9350" idx="0"/>
              <a:endCxn id="9356"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9359" name="Google Shape;9359;p134"/>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9360" name="Google Shape;9360;p134"/>
            <p:cNvSpPr txBox="1"/>
            <p:nvPr/>
          </p:nvSpPr>
          <p:spPr>
            <a:xfrm>
              <a:off x="2887550" y="4934050"/>
              <a:ext cx="672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grpSp>
      <p:sp>
        <p:nvSpPr>
          <p:cNvPr id="9361" name="Google Shape;9361;p134"/>
          <p:cNvSpPr/>
          <p:nvPr/>
        </p:nvSpPr>
        <p:spPr>
          <a:xfrm>
            <a:off x="5182675" y="10901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cxnSp>
        <p:nvCxnSpPr>
          <p:cNvPr id="9362" name="Google Shape;9362;p134"/>
          <p:cNvCxnSpPr>
            <a:stCxn id="9341" idx="0"/>
            <a:endCxn id="9328" idx="3"/>
          </p:cNvCxnSpPr>
          <p:nvPr/>
        </p:nvCxnSpPr>
        <p:spPr>
          <a:xfrm rot="-5400000">
            <a:off x="5790331" y="2815120"/>
            <a:ext cx="1059900" cy="760200"/>
          </a:xfrm>
          <a:prstGeom prst="bentConnector4">
            <a:avLst>
              <a:gd fmla="val 17834" name="adj1"/>
              <a:gd fmla="val 131320" name="adj2"/>
            </a:avLst>
          </a:prstGeom>
          <a:noFill/>
          <a:ln cap="flat" cmpd="sng" w="9525">
            <a:solidFill>
              <a:schemeClr val="dk2"/>
            </a:solidFill>
            <a:prstDash val="solid"/>
            <a:round/>
            <a:headEnd len="med" w="med" type="none"/>
            <a:tailEnd len="med" w="med" type="triangle"/>
          </a:ln>
        </p:spPr>
      </p:cxnSp>
      <p:cxnSp>
        <p:nvCxnSpPr>
          <p:cNvPr id="9363" name="Google Shape;9363;p134"/>
          <p:cNvCxnSpPr>
            <a:stCxn id="9357" idx="0"/>
          </p:cNvCxnSpPr>
          <p:nvPr/>
        </p:nvCxnSpPr>
        <p:spPr>
          <a:xfrm flipH="1" rot="-5400000">
            <a:off x="3969275" y="859050"/>
            <a:ext cx="847800" cy="2446800"/>
          </a:xfrm>
          <a:prstGeom prst="bentConnector4">
            <a:avLst>
              <a:gd fmla="val -28087" name="adj1"/>
              <a:gd fmla="val 65479" name="adj2"/>
            </a:avLst>
          </a:prstGeom>
          <a:noFill/>
          <a:ln cap="flat" cmpd="sng" w="9525">
            <a:solidFill>
              <a:schemeClr val="dk2"/>
            </a:solidFill>
            <a:prstDash val="solid"/>
            <a:round/>
            <a:headEnd len="med" w="med" type="none"/>
            <a:tailEnd len="med" w="med" type="none"/>
          </a:ln>
        </p:spPr>
      </p:cxnSp>
      <p:cxnSp>
        <p:nvCxnSpPr>
          <p:cNvPr id="9364" name="Google Shape;9364;p134"/>
          <p:cNvCxnSpPr/>
          <p:nvPr/>
        </p:nvCxnSpPr>
        <p:spPr>
          <a:xfrm flipH="1" rot="10800000">
            <a:off x="5609625" y="2313650"/>
            <a:ext cx="600" cy="193800"/>
          </a:xfrm>
          <a:prstGeom prst="straightConnector1">
            <a:avLst/>
          </a:prstGeom>
          <a:noFill/>
          <a:ln cap="flat" cmpd="sng" w="9525">
            <a:solidFill>
              <a:schemeClr val="dk2"/>
            </a:solidFill>
            <a:prstDash val="solid"/>
            <a:round/>
            <a:headEnd len="med" w="med" type="none"/>
            <a:tailEnd len="med" w="med" type="triangle"/>
          </a:ln>
        </p:spPr>
      </p:cxnSp>
      <p:cxnSp>
        <p:nvCxnSpPr>
          <p:cNvPr id="9365" name="Google Shape;9365;p134"/>
          <p:cNvCxnSpPr>
            <a:stCxn id="9319" idx="0"/>
            <a:endCxn id="9349" idx="2"/>
          </p:cNvCxnSpPr>
          <p:nvPr/>
        </p:nvCxnSpPr>
        <p:spPr>
          <a:xfrm flipH="1" rot="10800000">
            <a:off x="3165681" y="3217858"/>
            <a:ext cx="4200" cy="507300"/>
          </a:xfrm>
          <a:prstGeom prst="straightConnector1">
            <a:avLst/>
          </a:prstGeom>
          <a:noFill/>
          <a:ln cap="flat" cmpd="sng" w="9525">
            <a:solidFill>
              <a:schemeClr val="dk2"/>
            </a:solidFill>
            <a:prstDash val="solid"/>
            <a:round/>
            <a:headEnd len="med" w="med" type="none"/>
            <a:tailEnd len="med" w="med" type="triangle"/>
          </a:ln>
        </p:spPr>
      </p:cxnSp>
      <p:cxnSp>
        <p:nvCxnSpPr>
          <p:cNvPr id="9366" name="Google Shape;9366;p134"/>
          <p:cNvCxnSpPr>
            <a:stCxn id="9351" idx="0"/>
            <a:endCxn id="9319" idx="4"/>
          </p:cNvCxnSpPr>
          <p:nvPr/>
        </p:nvCxnSpPr>
        <p:spPr>
          <a:xfrm rot="10800000">
            <a:off x="3165675" y="3983350"/>
            <a:ext cx="0" cy="229200"/>
          </a:xfrm>
          <a:prstGeom prst="straightConnector1">
            <a:avLst/>
          </a:prstGeom>
          <a:noFill/>
          <a:ln cap="flat" cmpd="sng" w="9525">
            <a:solidFill>
              <a:schemeClr val="dk2"/>
            </a:solidFill>
            <a:prstDash val="solid"/>
            <a:round/>
            <a:headEnd len="med" w="med" type="none"/>
            <a:tailEnd len="med" w="med" type="triangle"/>
          </a:ln>
        </p:spPr>
      </p:cxnSp>
      <p:cxnSp>
        <p:nvCxnSpPr>
          <p:cNvPr id="9367" name="Google Shape;9367;p134"/>
          <p:cNvCxnSpPr/>
          <p:nvPr/>
        </p:nvCxnSpPr>
        <p:spPr>
          <a:xfrm flipH="1" rot="10800000">
            <a:off x="5400375" y="2313650"/>
            <a:ext cx="600" cy="193800"/>
          </a:xfrm>
          <a:prstGeom prst="straightConnector1">
            <a:avLst/>
          </a:prstGeom>
          <a:noFill/>
          <a:ln cap="flat" cmpd="sng" w="9525">
            <a:solidFill>
              <a:schemeClr val="dk2"/>
            </a:solidFill>
            <a:prstDash val="solid"/>
            <a:round/>
            <a:headEnd len="med" w="med" type="none"/>
            <a:tailEnd len="med" w="med" type="triangle"/>
          </a:ln>
        </p:spPr>
      </p:cxnSp>
      <p:sp>
        <p:nvSpPr>
          <p:cNvPr id="9368" name="Google Shape;9368;p134"/>
          <p:cNvSpPr/>
          <p:nvPr/>
        </p:nvSpPr>
        <p:spPr>
          <a:xfrm>
            <a:off x="5182675" y="8265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9369" name="Google Shape;9369;p134"/>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9370" name="Google Shape;9370;p134"/>
          <p:cNvCxnSpPr>
            <a:stCxn id="9336" idx="0"/>
            <a:endCxn id="9361" idx="2"/>
          </p:cNvCxnSpPr>
          <p:nvPr/>
        </p:nvCxnSpPr>
        <p:spPr>
          <a:xfrm rot="10800000">
            <a:off x="5940100" y="1475250"/>
            <a:ext cx="2700" cy="183300"/>
          </a:xfrm>
          <a:prstGeom prst="straightConnector1">
            <a:avLst/>
          </a:prstGeom>
          <a:noFill/>
          <a:ln cap="flat" cmpd="sng" w="9525">
            <a:solidFill>
              <a:schemeClr val="dk2"/>
            </a:solidFill>
            <a:prstDash val="solid"/>
            <a:round/>
            <a:headEnd len="med" w="med" type="none"/>
            <a:tailEnd len="med" w="med" type="triangle"/>
          </a:ln>
        </p:spPr>
      </p:cxnSp>
      <p:cxnSp>
        <p:nvCxnSpPr>
          <p:cNvPr id="9371" name="Google Shape;9371;p134"/>
          <p:cNvCxnSpPr>
            <a:stCxn id="9368" idx="2"/>
            <a:endCxn id="9361" idx="0"/>
          </p:cNvCxnSpPr>
          <p:nvPr/>
        </p:nvCxnSpPr>
        <p:spPr>
          <a:xfrm>
            <a:off x="5940175" y="1022700"/>
            <a:ext cx="0" cy="67500"/>
          </a:xfrm>
          <a:prstGeom prst="straightConnector1">
            <a:avLst/>
          </a:prstGeom>
          <a:noFill/>
          <a:ln cap="flat" cmpd="sng" w="9525">
            <a:solidFill>
              <a:schemeClr val="dk2"/>
            </a:solidFill>
            <a:prstDash val="solid"/>
            <a:round/>
            <a:headEnd len="med" w="med" type="none"/>
            <a:tailEnd len="med" w="med" type="none"/>
          </a:ln>
        </p:spPr>
      </p:cxnSp>
      <p:cxnSp>
        <p:nvCxnSpPr>
          <p:cNvPr id="9372" name="Google Shape;9372;p134"/>
          <p:cNvCxnSpPr>
            <a:endCxn id="9336" idx="3"/>
          </p:cNvCxnSpPr>
          <p:nvPr/>
        </p:nvCxnSpPr>
        <p:spPr>
          <a:xfrm flipH="1" rot="10800000">
            <a:off x="5941600" y="1756650"/>
            <a:ext cx="758700" cy="730500"/>
          </a:xfrm>
          <a:prstGeom prst="bentConnector3">
            <a:avLst>
              <a:gd fmla="val 131386" name="adj1"/>
            </a:avLst>
          </a:prstGeom>
          <a:noFill/>
          <a:ln cap="flat" cmpd="sng" w="9525">
            <a:solidFill>
              <a:schemeClr val="dk2"/>
            </a:solidFill>
            <a:prstDash val="solid"/>
            <a:round/>
            <a:headEnd len="med" w="med" type="none"/>
            <a:tailEnd len="med" w="med" type="triangle"/>
          </a:ln>
        </p:spPr>
      </p:cxnSp>
      <p:cxnSp>
        <p:nvCxnSpPr>
          <p:cNvPr id="9373" name="Google Shape;9373;p134"/>
          <p:cNvCxnSpPr/>
          <p:nvPr/>
        </p:nvCxnSpPr>
        <p:spPr>
          <a:xfrm flipH="1" rot="10800000">
            <a:off x="5941813" y="924825"/>
            <a:ext cx="756900" cy="653700"/>
          </a:xfrm>
          <a:prstGeom prst="bentConnector3">
            <a:avLst>
              <a:gd fmla="val 130818" name="adj1"/>
            </a:avLst>
          </a:prstGeom>
          <a:noFill/>
          <a:ln cap="flat" cmpd="sng" w="9525">
            <a:solidFill>
              <a:schemeClr val="dk2"/>
            </a:solidFill>
            <a:prstDash val="solid"/>
            <a:round/>
            <a:headEnd len="med" w="med" type="none"/>
            <a:tailEnd len="med" w="med" type="triangle"/>
          </a:ln>
        </p:spPr>
      </p:cxnSp>
      <p:sp>
        <p:nvSpPr>
          <p:cNvPr id="9374" name="Google Shape;9374;p134"/>
          <p:cNvSpPr/>
          <p:nvPr/>
        </p:nvSpPr>
        <p:spPr>
          <a:xfrm>
            <a:off x="5182675" y="437988"/>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9375" name="Google Shape;9375;p134"/>
          <p:cNvSpPr/>
          <p:nvPr/>
        </p:nvSpPr>
        <p:spPr>
          <a:xfrm>
            <a:off x="5182675" y="10690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9376" name="Google Shape;9376;p134"/>
          <p:cNvCxnSpPr>
            <a:stCxn id="9368" idx="0"/>
            <a:endCxn id="9374" idx="2"/>
          </p:cNvCxnSpPr>
          <p:nvPr/>
        </p:nvCxnSpPr>
        <p:spPr>
          <a:xfrm rot="10800000">
            <a:off x="5940175" y="634200"/>
            <a:ext cx="0" cy="192300"/>
          </a:xfrm>
          <a:prstGeom prst="straightConnector1">
            <a:avLst/>
          </a:prstGeom>
          <a:noFill/>
          <a:ln cap="flat" cmpd="sng" w="9525">
            <a:solidFill>
              <a:schemeClr val="dk2"/>
            </a:solidFill>
            <a:prstDash val="solid"/>
            <a:round/>
            <a:headEnd len="med" w="med" type="none"/>
            <a:tailEnd len="med" w="med" type="triangle"/>
          </a:ln>
        </p:spPr>
      </p:cxnSp>
      <p:cxnSp>
        <p:nvCxnSpPr>
          <p:cNvPr id="9377" name="Google Shape;9377;p134"/>
          <p:cNvCxnSpPr>
            <a:stCxn id="9375" idx="2"/>
            <a:endCxn id="9375" idx="2"/>
          </p:cNvCxnSpPr>
          <p:nvPr/>
        </p:nvCxnSpPr>
        <p:spPr>
          <a:xfrm>
            <a:off x="5940175" y="303100"/>
            <a:ext cx="0" cy="0"/>
          </a:xfrm>
          <a:prstGeom prst="straightConnector1">
            <a:avLst/>
          </a:prstGeom>
          <a:noFill/>
          <a:ln cap="flat" cmpd="sng" w="9525">
            <a:solidFill>
              <a:schemeClr val="dk2"/>
            </a:solidFill>
            <a:prstDash val="solid"/>
            <a:round/>
            <a:headEnd len="med" w="med" type="none"/>
            <a:tailEnd len="med" w="med" type="none"/>
          </a:ln>
        </p:spPr>
      </p:cxnSp>
      <p:cxnSp>
        <p:nvCxnSpPr>
          <p:cNvPr id="9378" name="Google Shape;9378;p134"/>
          <p:cNvCxnSpPr>
            <a:stCxn id="9375" idx="2"/>
            <a:endCxn id="9374" idx="0"/>
          </p:cNvCxnSpPr>
          <p:nvPr/>
        </p:nvCxnSpPr>
        <p:spPr>
          <a:xfrm>
            <a:off x="5940175" y="303100"/>
            <a:ext cx="0" cy="135000"/>
          </a:xfrm>
          <a:prstGeom prst="straightConnector1">
            <a:avLst/>
          </a:prstGeom>
          <a:noFill/>
          <a:ln cap="flat" cmpd="sng" w="9525">
            <a:solidFill>
              <a:schemeClr val="dk2"/>
            </a:solidFill>
            <a:prstDash val="solid"/>
            <a:round/>
            <a:headEnd len="med" w="med" type="none"/>
            <a:tailEnd len="med" w="med" type="none"/>
          </a:ln>
        </p:spPr>
      </p:cxnSp>
      <p:cxnSp>
        <p:nvCxnSpPr>
          <p:cNvPr id="9379" name="Google Shape;9379;p134"/>
          <p:cNvCxnSpPr/>
          <p:nvPr/>
        </p:nvCxnSpPr>
        <p:spPr>
          <a:xfrm>
            <a:off x="6068131" y="3831908"/>
            <a:ext cx="0" cy="0"/>
          </a:xfrm>
          <a:prstGeom prst="straightConnector1">
            <a:avLst/>
          </a:prstGeom>
          <a:noFill/>
          <a:ln cap="flat" cmpd="sng" w="9525">
            <a:solidFill>
              <a:schemeClr val="dk2"/>
            </a:solidFill>
            <a:prstDash val="solid"/>
            <a:round/>
            <a:headEnd len="med" w="med" type="none"/>
            <a:tailEnd len="med" w="med" type="none"/>
          </a:ln>
        </p:spPr>
      </p:cxnSp>
      <p:cxnSp>
        <p:nvCxnSpPr>
          <p:cNvPr id="9380" name="Google Shape;9380;p134"/>
          <p:cNvCxnSpPr>
            <a:stCxn id="9341" idx="6"/>
            <a:endCxn id="9344" idx="2"/>
          </p:cNvCxnSpPr>
          <p:nvPr/>
        </p:nvCxnSpPr>
        <p:spPr>
          <a:xfrm>
            <a:off x="6068131" y="3854320"/>
            <a:ext cx="140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384" name="Shape 9384"/>
        <p:cNvGrpSpPr/>
        <p:nvPr/>
      </p:nvGrpSpPr>
      <p:grpSpPr>
        <a:xfrm>
          <a:off x="0" y="0"/>
          <a:ext cx="0" cy="0"/>
          <a:chOff x="0" y="0"/>
          <a:chExt cx="0" cy="0"/>
        </a:xfrm>
      </p:grpSpPr>
      <p:sp>
        <p:nvSpPr>
          <p:cNvPr id="9385" name="Google Shape;9385;p135"/>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35"/>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35"/>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9388" name="Google Shape;9388;p135"/>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9389" name="Google Shape;9389;p135"/>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9390" name="Google Shape;9390;p135"/>
          <p:cNvGrpSpPr/>
          <p:nvPr/>
        </p:nvGrpSpPr>
        <p:grpSpPr>
          <a:xfrm>
            <a:off x="3095581" y="3765083"/>
            <a:ext cx="255900" cy="258300"/>
            <a:chOff x="2372506" y="3438683"/>
            <a:chExt cx="255900" cy="258300"/>
          </a:xfrm>
        </p:grpSpPr>
        <p:pic>
          <p:nvPicPr>
            <p:cNvPr descr="+" id="9391" name="Google Shape;9391;p135"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9392" name="Google Shape;9392;p135"/>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9393" name="Google Shape;9393;p135"/>
          <p:cNvGrpSpPr/>
          <p:nvPr/>
        </p:nvGrpSpPr>
        <p:grpSpPr>
          <a:xfrm>
            <a:off x="2466049" y="3701599"/>
            <a:ext cx="407181" cy="385200"/>
            <a:chOff x="7687999" y="1673849"/>
            <a:chExt cx="407181" cy="385200"/>
          </a:xfrm>
        </p:grpSpPr>
        <p:sp>
          <p:nvSpPr>
            <p:cNvPr id="9394" name="Google Shape;9394;p135"/>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395" name="Google Shape;9395;p135"/>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9396" name="Google Shape;9396;p135"/>
          <p:cNvCxnSpPr>
            <a:endCxn id="9389"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9397" name="Google Shape;9397;p135"/>
          <p:cNvCxnSpPr>
            <a:endCxn id="9392"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9398" name="Google Shape;9398;p135"/>
          <p:cNvCxnSpPr>
            <a:stCxn id="9392" idx="0"/>
            <a:endCxn id="9387"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9399" name="Google Shape;9399;p135"/>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9400" name="Google Shape;9400;p135"/>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9401" name="Google Shape;9401;p135"/>
          <p:cNvCxnSpPr>
            <a:stCxn id="9394" idx="6"/>
            <a:endCxn id="9392"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9402" name="Google Shape;9402;p135"/>
          <p:cNvCxnSpPr>
            <a:stCxn id="9387" idx="2"/>
            <a:endCxn id="9388"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9403" name="Google Shape;9403;p135"/>
          <p:cNvCxnSpPr>
            <a:stCxn id="9388"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9404" name="Google Shape;9404;p135"/>
          <p:cNvCxnSpPr>
            <a:stCxn id="9387" idx="0"/>
            <a:endCxn id="9388"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9405" name="Google Shape;9405;p135"/>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9406" name="Google Shape;9406;p135"/>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9407" name="Google Shape;9407;p135"/>
          <p:cNvCxnSpPr>
            <a:stCxn id="9388" idx="0"/>
            <a:endCxn id="9405"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9408" name="Google Shape;9408;p135"/>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9409" name="Google Shape;9409;p135"/>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9410" name="Google Shape;9410;p135"/>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9411" name="Google Shape;9411;p135"/>
          <p:cNvCxnSpPr>
            <a:stCxn id="9409" idx="0"/>
            <a:endCxn id="9410"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9412" name="Google Shape;9412;p135"/>
          <p:cNvGrpSpPr/>
          <p:nvPr/>
        </p:nvGrpSpPr>
        <p:grpSpPr>
          <a:xfrm flipH="1">
            <a:off x="5670621" y="3709189"/>
            <a:ext cx="424201" cy="385200"/>
            <a:chOff x="7687999" y="1673849"/>
            <a:chExt cx="407181" cy="385200"/>
          </a:xfrm>
        </p:grpSpPr>
        <p:sp>
          <p:nvSpPr>
            <p:cNvPr id="9413" name="Google Shape;9413;p135"/>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414" name="Google Shape;9414;p135"/>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9415" name="Google Shape;9415;p135"/>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9416" name="Google Shape;9416;p135"/>
          <p:cNvCxnSpPr>
            <a:stCxn id="9413" idx="6"/>
            <a:endCxn id="9417"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9418" name="Google Shape;9418;p135"/>
          <p:cNvCxnSpPr>
            <a:stCxn id="9417"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9419" name="Google Shape;9419;p135"/>
          <p:cNvCxnSpPr>
            <a:stCxn id="9385" idx="2"/>
            <a:endCxn id="9410"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9420" name="Google Shape;9420;p135"/>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9421" name="Google Shape;9421;p135"/>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9422" name="Google Shape;9422;p135"/>
          <p:cNvCxnSpPr>
            <a:stCxn id="9420" idx="0"/>
            <a:endCxn id="9421"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9423" name="Google Shape;9423;p135"/>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9424" name="Google Shape;9424;p135"/>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9425" name="Google Shape;9425;p135"/>
          <p:cNvCxnSpPr>
            <a:stCxn id="9423" idx="0"/>
            <a:endCxn id="9424"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9426" name="Google Shape;9426;p135"/>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9427" name="Google Shape;9427;p135"/>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9428" name="Google Shape;9428;p135"/>
          <p:cNvCxnSpPr>
            <a:stCxn id="9410" idx="0"/>
            <a:endCxn id="9420"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9429" name="Google Shape;9429;p135"/>
          <p:cNvCxnSpPr>
            <a:stCxn id="9421" idx="0"/>
            <a:endCxn id="9423"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9430" name="Google Shape;9430;p135"/>
          <p:cNvCxnSpPr>
            <a:stCxn id="9421" idx="0"/>
            <a:endCxn id="9424"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9431" name="Google Shape;9431;p135"/>
          <p:cNvCxnSpPr>
            <a:stCxn id="9424" idx="0"/>
            <a:endCxn id="9426"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9432" name="Google Shape;9432;p135"/>
          <p:cNvCxnSpPr>
            <a:endCxn id="9427"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9433" name="Google Shape;9433;p135"/>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9434" name="Google Shape;9434;p135"/>
          <p:cNvGrpSpPr/>
          <p:nvPr/>
        </p:nvGrpSpPr>
        <p:grpSpPr>
          <a:xfrm>
            <a:off x="3223400" y="1827400"/>
            <a:ext cx="1832400" cy="601200"/>
            <a:chOff x="3223400" y="1827400"/>
            <a:chExt cx="1832400" cy="601200"/>
          </a:xfrm>
        </p:grpSpPr>
        <p:grpSp>
          <p:nvGrpSpPr>
            <p:cNvPr id="9435" name="Google Shape;9435;p135"/>
            <p:cNvGrpSpPr/>
            <p:nvPr/>
          </p:nvGrpSpPr>
          <p:grpSpPr>
            <a:xfrm>
              <a:off x="3223400" y="1827400"/>
              <a:ext cx="1832400" cy="601200"/>
              <a:chOff x="3223400" y="1827400"/>
              <a:chExt cx="1832400" cy="601200"/>
            </a:xfrm>
          </p:grpSpPr>
          <p:cxnSp>
            <p:nvCxnSpPr>
              <p:cNvPr id="9436" name="Google Shape;9436;p135"/>
              <p:cNvCxnSpPr>
                <a:stCxn id="9406"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9437" name="Google Shape;9437;p135"/>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9438" name="Google Shape;9438;p135"/>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9439" name="Google Shape;9439;p135"/>
          <p:cNvCxnSpPr>
            <a:endCxn id="9421"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9440" name="Google Shape;9440;p135"/>
          <p:cNvGrpSpPr/>
          <p:nvPr/>
        </p:nvGrpSpPr>
        <p:grpSpPr>
          <a:xfrm flipH="1">
            <a:off x="5196157" y="3772639"/>
            <a:ext cx="266597" cy="258300"/>
            <a:chOff x="2372506" y="3438683"/>
            <a:chExt cx="255900" cy="258300"/>
          </a:xfrm>
        </p:grpSpPr>
        <p:pic>
          <p:nvPicPr>
            <p:cNvPr descr="+" id="9441" name="Google Shape;9441;p135"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9417" name="Google Shape;9417;p135"/>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9442" name="Google Shape;9442;p135"/>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9443" name="Google Shape;9443;p135"/>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9444" name="Google Shape;9444;p135"/>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9445" name="Google Shape;9445;p135"/>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449" name="Shape 9449"/>
        <p:cNvGrpSpPr/>
        <p:nvPr/>
      </p:nvGrpSpPr>
      <p:grpSpPr>
        <a:xfrm>
          <a:off x="0" y="0"/>
          <a:ext cx="0" cy="0"/>
          <a:chOff x="0" y="0"/>
          <a:chExt cx="0" cy="0"/>
        </a:xfrm>
      </p:grpSpPr>
      <p:sp>
        <p:nvSpPr>
          <p:cNvPr id="9450" name="Google Shape;9450;p136"/>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9451" name="Google Shape;9451;p136"/>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9452" name="Google Shape;9452;p136"/>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9453" name="Google Shape;9453;p136"/>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9454" name="Google Shape;9454;p136"/>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9455" name="Google Shape;9455;p136"/>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9456" name="Google Shape;9456;p136"/>
          <p:cNvCxnSpPr>
            <a:endCxn id="9453"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9457" name="Google Shape;9457;p136"/>
          <p:cNvCxnSpPr>
            <a:stCxn id="9450" idx="0"/>
            <a:endCxn id="9454"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9458" name="Google Shape;9458;p136"/>
          <p:cNvCxnSpPr>
            <a:stCxn id="9450" idx="0"/>
            <a:endCxn id="9455"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9459" name="Google Shape;9459;p136"/>
          <p:cNvCxnSpPr>
            <a:stCxn id="9450" idx="0"/>
            <a:endCxn id="9452"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9460" name="Google Shape;9460;p136"/>
          <p:cNvCxnSpPr>
            <a:stCxn id="9450" idx="0"/>
            <a:endCxn id="9451"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9461" name="Google Shape;9461;p136"/>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9462" name="Google Shape;9462;p136"/>
          <p:cNvCxnSpPr>
            <a:stCxn id="9461"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9466" name="Shape 9466"/>
        <p:cNvGrpSpPr/>
        <p:nvPr/>
      </p:nvGrpSpPr>
      <p:grpSpPr>
        <a:xfrm>
          <a:off x="0" y="0"/>
          <a:ext cx="0" cy="0"/>
          <a:chOff x="0" y="0"/>
          <a:chExt cx="0" cy="0"/>
        </a:xfrm>
      </p:grpSpPr>
      <p:sp>
        <p:nvSpPr>
          <p:cNvPr id="9467" name="Google Shape;9467;p137"/>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1" name="Shape 9471"/>
        <p:cNvGrpSpPr/>
        <p:nvPr/>
      </p:nvGrpSpPr>
      <p:grpSpPr>
        <a:xfrm>
          <a:off x="0" y="0"/>
          <a:ext cx="0" cy="0"/>
          <a:chOff x="0" y="0"/>
          <a:chExt cx="0" cy="0"/>
        </a:xfrm>
      </p:grpSpPr>
      <p:sp>
        <p:nvSpPr>
          <p:cNvPr id="9472" name="Google Shape;9472;p138"/>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38"/>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38"/>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38"/>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76" name="Google Shape;9476;p138"/>
          <p:cNvCxnSpPr>
            <a:stCxn id="9472" idx="6"/>
            <a:endCxn id="9475"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9477" name="Google Shape;9477;p138"/>
          <p:cNvCxnSpPr>
            <a:stCxn id="9473" idx="6"/>
            <a:endCxn id="9475"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9478" name="Google Shape;9478;p138"/>
          <p:cNvCxnSpPr>
            <a:stCxn id="9474" idx="6"/>
            <a:endCxn id="9475"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9479" name="Google Shape;9479;p138"/>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9480" name="Google Shape;9480;p138"/>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9481" name="Google Shape;9481;p138"/>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9482" name="Google Shape;9482;p138"/>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9483" name="Google Shape;9483;p138"/>
          <p:cNvCxnSpPr>
            <a:stCxn id="9479" idx="3"/>
            <a:endCxn id="9472"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9484" name="Google Shape;9484;p138"/>
          <p:cNvCxnSpPr>
            <a:stCxn id="9480" idx="3"/>
            <a:endCxn id="9472"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9485" name="Google Shape;9485;p138"/>
          <p:cNvCxnSpPr>
            <a:stCxn id="9481" idx="3"/>
            <a:endCxn id="9473"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9486" name="Google Shape;9486;p138"/>
          <p:cNvCxnSpPr>
            <a:stCxn id="9482" idx="3"/>
            <a:endCxn id="9474"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9487" name="Google Shape;9487;p138"/>
          <p:cNvCxnSpPr>
            <a:stCxn id="9481" idx="3"/>
            <a:endCxn id="9474"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9488" name="Google Shape;9488;p138"/>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9489" name="Google Shape;9489;p138"/>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9490" name="Google Shape;9490;p138"/>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9491" name="Google Shape;9491;p138"/>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9492" name="Google Shape;9492;p138"/>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9493" name="Google Shape;9493;p138"/>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138"/>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9495" name="Google Shape;9495;p138"/>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9496" name="Google Shape;9496;p138"/>
          <p:cNvCxnSpPr>
            <a:stCxn id="9494" idx="3"/>
            <a:endCxn id="9493"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9497" name="Google Shape;9497;p138"/>
          <p:cNvCxnSpPr>
            <a:stCxn id="9493" idx="6"/>
            <a:endCxn id="9495"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9498" name="Google Shape;9498;p138"/>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38"/>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9500" name="Google Shape;9500;p138"/>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9501" name="Google Shape;9501;p138"/>
          <p:cNvCxnSpPr>
            <a:stCxn id="9499" idx="3"/>
            <a:endCxn id="9498"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9502" name="Google Shape;9502;p138"/>
          <p:cNvCxnSpPr>
            <a:stCxn id="9498" idx="6"/>
            <a:endCxn id="9500"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9503" name="Google Shape;9503;p138"/>
          <p:cNvCxnSpPr>
            <a:stCxn id="9498"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9504" name="Google Shape;9504;p138"/>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9505" name="Google Shape;9505;p138"/>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9506" name="Google Shape;9506;p138"/>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9507" name="Google Shape;9507;p138"/>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1" name="Shape 9511"/>
        <p:cNvGrpSpPr/>
        <p:nvPr/>
      </p:nvGrpSpPr>
      <p:grpSpPr>
        <a:xfrm>
          <a:off x="0" y="0"/>
          <a:ext cx="0" cy="0"/>
          <a:chOff x="0" y="0"/>
          <a:chExt cx="0" cy="0"/>
        </a:xfrm>
      </p:grpSpPr>
      <p:sp>
        <p:nvSpPr>
          <p:cNvPr id="9512" name="Google Shape;9512;p139"/>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3" name="Google Shape;9513;p139"/>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9514" name="Google Shape;9514;p139"/>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39"/>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139"/>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39"/>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39"/>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139"/>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139"/>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39"/>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39"/>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39"/>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39"/>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39"/>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39"/>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39"/>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39"/>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39"/>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39"/>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39"/>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39"/>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39"/>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39"/>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39"/>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39"/>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39"/>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39"/>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39"/>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39"/>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39"/>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139"/>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39"/>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39"/>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139"/>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139"/>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39"/>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139"/>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139"/>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39"/>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139"/>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139"/>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39"/>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139"/>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139"/>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39"/>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9557" name="Google Shape;9557;p139"/>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9558" name="Google Shape;9558;p139"/>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9559" name="Google Shape;9559;p139"/>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9560" name="Google Shape;9560;p139"/>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61" name="Google Shape;9561;p139"/>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9562" name="Google Shape;9562;p139"/>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39"/>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39"/>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39"/>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139"/>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39"/>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139"/>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39"/>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39"/>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39"/>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39"/>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39"/>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39"/>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39"/>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39"/>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39"/>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39"/>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139"/>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139"/>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39"/>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39"/>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39"/>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139"/>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139"/>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39"/>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139"/>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39"/>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39"/>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139"/>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139"/>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139"/>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139"/>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39"/>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39"/>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139"/>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39"/>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39"/>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139"/>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139"/>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139"/>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139"/>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139"/>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139"/>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9605" name="Google Shape;9605;p139"/>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9606" name="Google Shape;9606;p139"/>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9607" name="Google Shape;9607;p139"/>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9608" name="Google Shape;9608;p139"/>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9609" name="Google Shape;9609;p139"/>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9610" name="Google Shape;9610;p139"/>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4" name="Shape 9614"/>
        <p:cNvGrpSpPr/>
        <p:nvPr/>
      </p:nvGrpSpPr>
      <p:grpSpPr>
        <a:xfrm>
          <a:off x="0" y="0"/>
          <a:ext cx="0" cy="0"/>
          <a:chOff x="0" y="0"/>
          <a:chExt cx="0" cy="0"/>
        </a:xfrm>
      </p:grpSpPr>
      <p:sp>
        <p:nvSpPr>
          <p:cNvPr id="9615" name="Google Shape;9615;p140"/>
          <p:cNvSpPr/>
          <p:nvPr/>
        </p:nvSpPr>
        <p:spPr>
          <a:xfrm>
            <a:off x="427650" y="943999"/>
            <a:ext cx="398700" cy="3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9616" name="Google Shape;9616;p140"/>
          <p:cNvSpPr/>
          <p:nvPr/>
        </p:nvSpPr>
        <p:spPr>
          <a:xfrm>
            <a:off x="1321375" y="310700"/>
            <a:ext cx="1320600" cy="1628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17" name="Google Shape;9617;p140"/>
          <p:cNvSpPr/>
          <p:nvPr/>
        </p:nvSpPr>
        <p:spPr>
          <a:xfrm>
            <a:off x="418625" y="302902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9618" name="Google Shape;9618;p140"/>
          <p:cNvSpPr txBox="1"/>
          <p:nvPr/>
        </p:nvSpPr>
        <p:spPr>
          <a:xfrm>
            <a:off x="236825" y="14411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9619" name="Google Shape;9619;p140"/>
          <p:cNvSpPr txBox="1"/>
          <p:nvPr/>
        </p:nvSpPr>
        <p:spPr>
          <a:xfrm>
            <a:off x="236825" y="34668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9620" name="Google Shape;9620;p140"/>
          <p:cNvSpPr/>
          <p:nvPr/>
        </p:nvSpPr>
        <p:spPr>
          <a:xfrm rot="7778">
            <a:off x="1395105" y="79597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9621" name="Google Shape;9621;p140"/>
          <p:cNvSpPr/>
          <p:nvPr/>
        </p:nvSpPr>
        <p:spPr>
          <a:xfrm rot="7778">
            <a:off x="18176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9622" name="Google Shape;9622;p140"/>
          <p:cNvSpPr/>
          <p:nvPr/>
        </p:nvSpPr>
        <p:spPr>
          <a:xfrm rot="7778">
            <a:off x="2240155" y="12339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9623" name="Google Shape;9623;p140"/>
          <p:cNvSpPr/>
          <p:nvPr/>
        </p:nvSpPr>
        <p:spPr>
          <a:xfrm rot="7778">
            <a:off x="2266055" y="4166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9624" name="Google Shape;9624;p140"/>
          <p:cNvSpPr/>
          <p:nvPr/>
        </p:nvSpPr>
        <p:spPr>
          <a:xfrm>
            <a:off x="2906188" y="4701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140"/>
          <p:cNvSpPr/>
          <p:nvPr/>
        </p:nvSpPr>
        <p:spPr>
          <a:xfrm>
            <a:off x="2901325" y="1267850"/>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40"/>
          <p:cNvSpPr/>
          <p:nvPr/>
        </p:nvSpPr>
        <p:spPr>
          <a:xfrm>
            <a:off x="3998663" y="741513"/>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40"/>
          <p:cNvSpPr/>
          <p:nvPr/>
        </p:nvSpPr>
        <p:spPr>
          <a:xfrm>
            <a:off x="3682988" y="1060388"/>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140"/>
          <p:cNvSpPr/>
          <p:nvPr/>
        </p:nvSpPr>
        <p:spPr>
          <a:xfrm>
            <a:off x="4742750" y="310700"/>
            <a:ext cx="1221600" cy="16281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29" name="Google Shape;9629;p140"/>
          <p:cNvSpPr/>
          <p:nvPr/>
        </p:nvSpPr>
        <p:spPr>
          <a:xfrm rot="7778">
            <a:off x="4810692" y="80062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9630" name="Google Shape;9630;p140"/>
          <p:cNvSpPr/>
          <p:nvPr/>
        </p:nvSpPr>
        <p:spPr>
          <a:xfrm rot="7778">
            <a:off x="52183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9631" name="Google Shape;9631;p140"/>
          <p:cNvSpPr/>
          <p:nvPr/>
        </p:nvSpPr>
        <p:spPr>
          <a:xfrm rot="7778">
            <a:off x="5625942"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9632" name="Google Shape;9632;p140"/>
          <p:cNvSpPr/>
          <p:nvPr/>
        </p:nvSpPr>
        <p:spPr>
          <a:xfrm>
            <a:off x="6329650" y="948825"/>
            <a:ext cx="495000" cy="361500"/>
          </a:xfrm>
          <a:prstGeom prst="rect">
            <a:avLst/>
          </a:prstGeom>
          <a:solidFill>
            <a:srgbClr val="D9D9D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9633" name="Google Shape;9633;p140"/>
          <p:cNvSpPr txBox="1"/>
          <p:nvPr/>
        </p:nvSpPr>
        <p:spPr>
          <a:xfrm>
            <a:off x="6198275" y="1330100"/>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cxnSp>
        <p:nvCxnSpPr>
          <p:cNvPr id="9634" name="Google Shape;9634;p140"/>
          <p:cNvCxnSpPr>
            <a:stCxn id="9615" idx="3"/>
            <a:endCxn id="9616" idx="1"/>
          </p:cNvCxnSpPr>
          <p:nvPr/>
        </p:nvCxnSpPr>
        <p:spPr>
          <a:xfrm>
            <a:off x="826350" y="1124749"/>
            <a:ext cx="495000" cy="0"/>
          </a:xfrm>
          <a:prstGeom prst="straightConnector1">
            <a:avLst/>
          </a:prstGeom>
          <a:noFill/>
          <a:ln cap="flat" cmpd="sng" w="9525">
            <a:solidFill>
              <a:schemeClr val="dk2"/>
            </a:solidFill>
            <a:prstDash val="solid"/>
            <a:round/>
            <a:headEnd len="med" w="med" type="none"/>
            <a:tailEnd len="med" w="med" type="none"/>
          </a:ln>
        </p:spPr>
      </p:cxnSp>
      <p:cxnSp>
        <p:nvCxnSpPr>
          <p:cNvPr id="9635" name="Google Shape;9635;p140"/>
          <p:cNvCxnSpPr>
            <a:stCxn id="9620" idx="3"/>
            <a:endCxn id="9621" idx="1"/>
          </p:cNvCxnSpPr>
          <p:nvPr/>
        </p:nvCxnSpPr>
        <p:spPr>
          <a:xfrm flipH="1" rot="10800000">
            <a:off x="1660305" y="1124323"/>
            <a:ext cx="157200" cy="900"/>
          </a:xfrm>
          <a:prstGeom prst="straightConnector1">
            <a:avLst/>
          </a:prstGeom>
          <a:noFill/>
          <a:ln cap="flat" cmpd="sng" w="9525">
            <a:solidFill>
              <a:schemeClr val="dk2"/>
            </a:solidFill>
            <a:prstDash val="solid"/>
            <a:round/>
            <a:headEnd len="med" w="med" type="none"/>
            <a:tailEnd len="med" w="med" type="none"/>
          </a:ln>
        </p:spPr>
      </p:cxnSp>
      <p:cxnSp>
        <p:nvCxnSpPr>
          <p:cNvPr id="9636" name="Google Shape;9636;p140"/>
          <p:cNvCxnSpPr>
            <a:stCxn id="9621" idx="3"/>
            <a:endCxn id="9623" idx="1"/>
          </p:cNvCxnSpPr>
          <p:nvPr/>
        </p:nvCxnSpPr>
        <p:spPr>
          <a:xfrm flipH="1" rot="10800000">
            <a:off x="2082830" y="745248"/>
            <a:ext cx="183300" cy="379800"/>
          </a:xfrm>
          <a:prstGeom prst="straightConnector1">
            <a:avLst/>
          </a:prstGeom>
          <a:noFill/>
          <a:ln cap="flat" cmpd="sng" w="9525">
            <a:solidFill>
              <a:schemeClr val="dk2"/>
            </a:solidFill>
            <a:prstDash val="solid"/>
            <a:round/>
            <a:headEnd len="med" w="med" type="none"/>
            <a:tailEnd len="med" w="med" type="triangle"/>
          </a:ln>
        </p:spPr>
      </p:cxnSp>
      <p:cxnSp>
        <p:nvCxnSpPr>
          <p:cNvPr id="9637" name="Google Shape;9637;p140"/>
          <p:cNvCxnSpPr>
            <a:stCxn id="9621" idx="3"/>
            <a:endCxn id="9622" idx="1"/>
          </p:cNvCxnSpPr>
          <p:nvPr/>
        </p:nvCxnSpPr>
        <p:spPr>
          <a:xfrm>
            <a:off x="2082830" y="1125048"/>
            <a:ext cx="157200" cy="437700"/>
          </a:xfrm>
          <a:prstGeom prst="straightConnector1">
            <a:avLst/>
          </a:prstGeom>
          <a:noFill/>
          <a:ln cap="flat" cmpd="sng" w="9525">
            <a:solidFill>
              <a:schemeClr val="dk2"/>
            </a:solidFill>
            <a:prstDash val="solid"/>
            <a:round/>
            <a:headEnd len="med" w="med" type="none"/>
            <a:tailEnd len="med" w="med" type="triangle"/>
          </a:ln>
        </p:spPr>
      </p:cxnSp>
      <p:cxnSp>
        <p:nvCxnSpPr>
          <p:cNvPr id="9638" name="Google Shape;9638;p140"/>
          <p:cNvCxnSpPr>
            <a:stCxn id="9623" idx="3"/>
          </p:cNvCxnSpPr>
          <p:nvPr/>
        </p:nvCxnSpPr>
        <p:spPr>
          <a:xfrm>
            <a:off x="2531255" y="745948"/>
            <a:ext cx="377100" cy="9000"/>
          </a:xfrm>
          <a:prstGeom prst="straightConnector1">
            <a:avLst/>
          </a:prstGeom>
          <a:noFill/>
          <a:ln cap="flat" cmpd="sng" w="9525">
            <a:solidFill>
              <a:schemeClr val="dk2"/>
            </a:solidFill>
            <a:prstDash val="solid"/>
            <a:round/>
            <a:headEnd len="med" w="med" type="none"/>
            <a:tailEnd len="med" w="med" type="triangle"/>
          </a:ln>
        </p:spPr>
      </p:cxnSp>
      <p:cxnSp>
        <p:nvCxnSpPr>
          <p:cNvPr id="9639" name="Google Shape;9639;p140"/>
          <p:cNvCxnSpPr>
            <a:stCxn id="9622" idx="3"/>
          </p:cNvCxnSpPr>
          <p:nvPr/>
        </p:nvCxnSpPr>
        <p:spPr>
          <a:xfrm>
            <a:off x="2505355" y="1563248"/>
            <a:ext cx="381000" cy="5700"/>
          </a:xfrm>
          <a:prstGeom prst="straightConnector1">
            <a:avLst/>
          </a:prstGeom>
          <a:noFill/>
          <a:ln cap="flat" cmpd="sng" w="9525">
            <a:solidFill>
              <a:schemeClr val="dk2"/>
            </a:solidFill>
            <a:prstDash val="solid"/>
            <a:round/>
            <a:headEnd len="med" w="med" type="none"/>
            <a:tailEnd len="med" w="med" type="triangle"/>
          </a:ln>
        </p:spPr>
      </p:cxnSp>
      <p:cxnSp>
        <p:nvCxnSpPr>
          <p:cNvPr id="9640" name="Google Shape;9640;p140"/>
          <p:cNvCxnSpPr>
            <a:stCxn id="9624" idx="5"/>
            <a:endCxn id="9626" idx="0"/>
          </p:cNvCxnSpPr>
          <p:nvPr/>
        </p:nvCxnSpPr>
        <p:spPr>
          <a:xfrm>
            <a:off x="3358588" y="544138"/>
            <a:ext cx="1016100" cy="197400"/>
          </a:xfrm>
          <a:prstGeom prst="curvedConnector2">
            <a:avLst/>
          </a:prstGeom>
          <a:noFill/>
          <a:ln cap="flat" cmpd="sng" w="9525">
            <a:solidFill>
              <a:schemeClr val="dk2"/>
            </a:solidFill>
            <a:prstDash val="solid"/>
            <a:round/>
            <a:headEnd len="med" w="med" type="none"/>
            <a:tailEnd len="med" w="med" type="none"/>
          </a:ln>
        </p:spPr>
      </p:cxnSp>
      <p:cxnSp>
        <p:nvCxnSpPr>
          <p:cNvPr id="9641" name="Google Shape;9641;p140"/>
          <p:cNvCxnSpPr>
            <a:stCxn id="9625" idx="4"/>
            <a:endCxn id="9627" idx="3"/>
          </p:cNvCxnSpPr>
          <p:nvPr/>
        </p:nvCxnSpPr>
        <p:spPr>
          <a:xfrm flipH="1" rot="10800000">
            <a:off x="3054102" y="1507962"/>
            <a:ext cx="705300" cy="133500"/>
          </a:xfrm>
          <a:prstGeom prst="curvedConnector2">
            <a:avLst/>
          </a:prstGeom>
          <a:noFill/>
          <a:ln cap="flat" cmpd="sng" w="9525">
            <a:solidFill>
              <a:schemeClr val="dk2"/>
            </a:solidFill>
            <a:prstDash val="solid"/>
            <a:round/>
            <a:headEnd len="med" w="med" type="none"/>
            <a:tailEnd len="med" w="med" type="none"/>
          </a:ln>
        </p:spPr>
      </p:cxnSp>
      <p:cxnSp>
        <p:nvCxnSpPr>
          <p:cNvPr id="9642" name="Google Shape;9642;p140"/>
          <p:cNvCxnSpPr>
            <a:stCxn id="9627" idx="5"/>
            <a:endCxn id="9628" idx="1"/>
          </p:cNvCxnSpPr>
          <p:nvPr/>
        </p:nvCxnSpPr>
        <p:spPr>
          <a:xfrm flipH="1" rot="10800000">
            <a:off x="4135388" y="1124776"/>
            <a:ext cx="607500" cy="9600"/>
          </a:xfrm>
          <a:prstGeom prst="straightConnector1">
            <a:avLst/>
          </a:prstGeom>
          <a:noFill/>
          <a:ln cap="flat" cmpd="sng" w="9525">
            <a:solidFill>
              <a:schemeClr val="dk2"/>
            </a:solidFill>
            <a:prstDash val="solid"/>
            <a:round/>
            <a:headEnd len="med" w="med" type="none"/>
            <a:tailEnd len="med" w="med" type="triangle"/>
          </a:ln>
        </p:spPr>
      </p:cxnSp>
      <p:cxnSp>
        <p:nvCxnSpPr>
          <p:cNvPr id="9643" name="Google Shape;9643;p140"/>
          <p:cNvCxnSpPr>
            <a:stCxn id="9629" idx="3"/>
            <a:endCxn id="9630" idx="1"/>
          </p:cNvCxnSpPr>
          <p:nvPr/>
        </p:nvCxnSpPr>
        <p:spPr>
          <a:xfrm flipH="1" rot="10800000">
            <a:off x="5075892" y="1124473"/>
            <a:ext cx="142500" cy="5400"/>
          </a:xfrm>
          <a:prstGeom prst="straightConnector1">
            <a:avLst/>
          </a:prstGeom>
          <a:noFill/>
          <a:ln cap="flat" cmpd="sng" w="9525">
            <a:solidFill>
              <a:schemeClr val="dk2"/>
            </a:solidFill>
            <a:prstDash val="solid"/>
            <a:round/>
            <a:headEnd len="med" w="med" type="none"/>
            <a:tailEnd len="med" w="med" type="triangle"/>
          </a:ln>
        </p:spPr>
      </p:cxnSp>
      <p:cxnSp>
        <p:nvCxnSpPr>
          <p:cNvPr id="9644" name="Google Shape;9644;p140"/>
          <p:cNvCxnSpPr>
            <a:stCxn id="9630" idx="3"/>
            <a:endCxn id="9631" idx="1"/>
          </p:cNvCxnSpPr>
          <p:nvPr/>
        </p:nvCxnSpPr>
        <p:spPr>
          <a:xfrm flipH="1" rot="10800000">
            <a:off x="5483530" y="1124448"/>
            <a:ext cx="142500" cy="600"/>
          </a:xfrm>
          <a:prstGeom prst="straightConnector1">
            <a:avLst/>
          </a:prstGeom>
          <a:noFill/>
          <a:ln cap="flat" cmpd="sng" w="9525">
            <a:solidFill>
              <a:schemeClr val="dk2"/>
            </a:solidFill>
            <a:prstDash val="solid"/>
            <a:round/>
            <a:headEnd len="med" w="med" type="none"/>
            <a:tailEnd len="med" w="med" type="triangle"/>
          </a:ln>
        </p:spPr>
      </p:cxnSp>
      <p:cxnSp>
        <p:nvCxnSpPr>
          <p:cNvPr id="9645" name="Google Shape;9645;p140"/>
          <p:cNvCxnSpPr>
            <a:stCxn id="9631" idx="3"/>
            <a:endCxn id="9632" idx="1"/>
          </p:cNvCxnSpPr>
          <p:nvPr/>
        </p:nvCxnSpPr>
        <p:spPr>
          <a:xfrm>
            <a:off x="5891142" y="1125048"/>
            <a:ext cx="438600" cy="4500"/>
          </a:xfrm>
          <a:prstGeom prst="straightConnector1">
            <a:avLst/>
          </a:prstGeom>
          <a:noFill/>
          <a:ln cap="flat" cmpd="sng" w="9525">
            <a:solidFill>
              <a:schemeClr val="dk2"/>
            </a:solidFill>
            <a:prstDash val="solid"/>
            <a:round/>
            <a:headEnd len="med" w="med" type="none"/>
            <a:tailEnd len="med" w="med" type="triangle"/>
          </a:ln>
        </p:spPr>
      </p:cxnSp>
      <p:sp>
        <p:nvSpPr>
          <p:cNvPr id="9646" name="Google Shape;9646;p140"/>
          <p:cNvSpPr/>
          <p:nvPr/>
        </p:nvSpPr>
        <p:spPr>
          <a:xfrm>
            <a:off x="1512775" y="3046725"/>
            <a:ext cx="937800" cy="361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9647" name="Google Shape;9647;p140"/>
          <p:cNvSpPr/>
          <p:nvPr/>
        </p:nvSpPr>
        <p:spPr>
          <a:xfrm>
            <a:off x="2886338" y="24195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140"/>
          <p:cNvSpPr/>
          <p:nvPr/>
        </p:nvSpPr>
        <p:spPr>
          <a:xfrm>
            <a:off x="2802075" y="3342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40"/>
          <p:cNvSpPr/>
          <p:nvPr/>
        </p:nvSpPr>
        <p:spPr>
          <a:xfrm>
            <a:off x="3882813" y="25450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140"/>
          <p:cNvSpPr/>
          <p:nvPr/>
        </p:nvSpPr>
        <p:spPr>
          <a:xfrm>
            <a:off x="3553550" y="2884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140"/>
          <p:cNvSpPr/>
          <p:nvPr/>
        </p:nvSpPr>
        <p:spPr>
          <a:xfrm>
            <a:off x="4953350" y="2803513"/>
            <a:ext cx="937800" cy="3615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De</a:t>
            </a:r>
            <a:r>
              <a:rPr lang="en">
                <a:latin typeface="Consolas"/>
                <a:ea typeface="Consolas"/>
                <a:cs typeface="Consolas"/>
                <a:sym typeface="Consolas"/>
              </a:rPr>
              <a:t>coder</a:t>
            </a:r>
            <a:endParaRPr>
              <a:latin typeface="Consolas"/>
              <a:ea typeface="Consolas"/>
              <a:cs typeface="Consolas"/>
              <a:sym typeface="Consolas"/>
            </a:endParaRPr>
          </a:p>
        </p:txBody>
      </p:sp>
      <p:cxnSp>
        <p:nvCxnSpPr>
          <p:cNvPr id="9652" name="Google Shape;9652;p140"/>
          <p:cNvCxnSpPr>
            <a:endCxn id="9646" idx="1"/>
          </p:cNvCxnSpPr>
          <p:nvPr/>
        </p:nvCxnSpPr>
        <p:spPr>
          <a:xfrm>
            <a:off x="817375" y="3227475"/>
            <a:ext cx="695400" cy="0"/>
          </a:xfrm>
          <a:prstGeom prst="straightConnector1">
            <a:avLst/>
          </a:prstGeom>
          <a:noFill/>
          <a:ln cap="flat" cmpd="sng" w="9525">
            <a:solidFill>
              <a:schemeClr val="dk2"/>
            </a:solidFill>
            <a:prstDash val="solid"/>
            <a:round/>
            <a:headEnd len="med" w="med" type="none"/>
            <a:tailEnd len="med" w="med" type="triangle"/>
          </a:ln>
        </p:spPr>
      </p:cxnSp>
      <p:cxnSp>
        <p:nvCxnSpPr>
          <p:cNvPr id="9653" name="Google Shape;9653;p140"/>
          <p:cNvCxnSpPr>
            <a:stCxn id="9646" idx="3"/>
            <a:endCxn id="9647" idx="2"/>
          </p:cNvCxnSpPr>
          <p:nvPr/>
        </p:nvCxnSpPr>
        <p:spPr>
          <a:xfrm flipH="1" rot="10800000">
            <a:off x="2450575" y="2793075"/>
            <a:ext cx="435900" cy="4344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9654" name="Google Shape;9654;p140"/>
          <p:cNvCxnSpPr>
            <a:stCxn id="9646" idx="3"/>
            <a:endCxn id="9648" idx="2"/>
          </p:cNvCxnSpPr>
          <p:nvPr/>
        </p:nvCxnSpPr>
        <p:spPr>
          <a:xfrm>
            <a:off x="2450575" y="3227475"/>
            <a:ext cx="351600" cy="488400"/>
          </a:xfrm>
          <a:prstGeom prst="curvedConnector3">
            <a:avLst>
              <a:gd fmla="val 49986" name="adj1"/>
            </a:avLst>
          </a:prstGeom>
          <a:noFill/>
          <a:ln cap="flat" cmpd="sng" w="9525">
            <a:solidFill>
              <a:schemeClr val="dk2"/>
            </a:solidFill>
            <a:prstDash val="solid"/>
            <a:round/>
            <a:headEnd len="med" w="med" type="none"/>
            <a:tailEnd len="med" w="med" type="none"/>
          </a:ln>
        </p:spPr>
      </p:cxnSp>
      <p:cxnSp>
        <p:nvCxnSpPr>
          <p:cNvPr id="9655" name="Google Shape;9655;p140"/>
          <p:cNvCxnSpPr>
            <a:stCxn id="9647" idx="5"/>
            <a:endCxn id="9649" idx="0"/>
          </p:cNvCxnSpPr>
          <p:nvPr/>
        </p:nvCxnSpPr>
        <p:spPr>
          <a:xfrm>
            <a:off x="3338738" y="2493538"/>
            <a:ext cx="920100" cy="51600"/>
          </a:xfrm>
          <a:prstGeom prst="curvedConnector2">
            <a:avLst/>
          </a:prstGeom>
          <a:noFill/>
          <a:ln cap="flat" cmpd="sng" w="9525">
            <a:solidFill>
              <a:schemeClr val="dk2"/>
            </a:solidFill>
            <a:prstDash val="solid"/>
            <a:round/>
            <a:headEnd len="med" w="med" type="none"/>
            <a:tailEnd len="med" w="med" type="none"/>
          </a:ln>
        </p:spPr>
      </p:cxnSp>
      <p:cxnSp>
        <p:nvCxnSpPr>
          <p:cNvPr id="9656" name="Google Shape;9656;p140"/>
          <p:cNvCxnSpPr>
            <a:stCxn id="9648" idx="4"/>
            <a:endCxn id="9650" idx="3"/>
          </p:cNvCxnSpPr>
          <p:nvPr/>
        </p:nvCxnSpPr>
        <p:spPr>
          <a:xfrm flipH="1" rot="10800000">
            <a:off x="2954852" y="3331937"/>
            <a:ext cx="675000" cy="384000"/>
          </a:xfrm>
          <a:prstGeom prst="curvedConnector2">
            <a:avLst/>
          </a:prstGeom>
          <a:noFill/>
          <a:ln cap="flat" cmpd="sng" w="9525">
            <a:solidFill>
              <a:schemeClr val="dk2"/>
            </a:solidFill>
            <a:prstDash val="solid"/>
            <a:round/>
            <a:headEnd len="med" w="med" type="none"/>
            <a:tailEnd len="med" w="med" type="none"/>
          </a:ln>
        </p:spPr>
      </p:cxnSp>
      <p:cxnSp>
        <p:nvCxnSpPr>
          <p:cNvPr id="9657" name="Google Shape;9657;p140"/>
          <p:cNvCxnSpPr>
            <a:stCxn id="9650" idx="5"/>
            <a:endCxn id="9651" idx="1"/>
          </p:cNvCxnSpPr>
          <p:nvPr/>
        </p:nvCxnSpPr>
        <p:spPr>
          <a:xfrm>
            <a:off x="4005950" y="2958313"/>
            <a:ext cx="947400" cy="25800"/>
          </a:xfrm>
          <a:prstGeom prst="straightConnector1">
            <a:avLst/>
          </a:prstGeom>
          <a:noFill/>
          <a:ln cap="flat" cmpd="sng" w="9525">
            <a:solidFill>
              <a:schemeClr val="dk2"/>
            </a:solidFill>
            <a:prstDash val="solid"/>
            <a:round/>
            <a:headEnd len="med" w="med" type="none"/>
            <a:tailEnd len="med" w="med" type="triangle"/>
          </a:ln>
        </p:spPr>
      </p:cxnSp>
      <p:sp>
        <p:nvSpPr>
          <p:cNvPr id="9658" name="Google Shape;9658;p140"/>
          <p:cNvSpPr/>
          <p:nvPr/>
        </p:nvSpPr>
        <p:spPr>
          <a:xfrm>
            <a:off x="6380075" y="277937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9659" name="Google Shape;9659;p140"/>
          <p:cNvCxnSpPr>
            <a:stCxn id="9651" idx="3"/>
            <a:endCxn id="9658" idx="1"/>
          </p:cNvCxnSpPr>
          <p:nvPr/>
        </p:nvCxnSpPr>
        <p:spPr>
          <a:xfrm flipH="1" rot="10800000">
            <a:off x="5891150" y="2977963"/>
            <a:ext cx="489000" cy="6300"/>
          </a:xfrm>
          <a:prstGeom prst="straightConnector1">
            <a:avLst/>
          </a:prstGeom>
          <a:noFill/>
          <a:ln cap="flat" cmpd="sng" w="9525">
            <a:solidFill>
              <a:schemeClr val="dk2"/>
            </a:solidFill>
            <a:prstDash val="solid"/>
            <a:round/>
            <a:headEnd len="med" w="med" type="none"/>
            <a:tailEnd len="med" w="med" type="triangle"/>
          </a:ln>
        </p:spPr>
      </p:cxnSp>
      <p:sp>
        <p:nvSpPr>
          <p:cNvPr id="9660" name="Google Shape;9660;p140"/>
          <p:cNvSpPr txBox="1"/>
          <p:nvPr/>
        </p:nvSpPr>
        <p:spPr>
          <a:xfrm>
            <a:off x="1465350" y="2005600"/>
            <a:ext cx="8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ncoder</a:t>
            </a:r>
            <a:endParaRPr/>
          </a:p>
        </p:txBody>
      </p:sp>
      <p:sp>
        <p:nvSpPr>
          <p:cNvPr id="9661" name="Google Shape;9661;p140"/>
          <p:cNvSpPr txBox="1"/>
          <p:nvPr/>
        </p:nvSpPr>
        <p:spPr>
          <a:xfrm>
            <a:off x="4958475" y="2050000"/>
            <a:ext cx="9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Decoder</a:t>
            </a:r>
            <a:endParaRPr/>
          </a:p>
        </p:txBody>
      </p:sp>
      <p:sp>
        <p:nvSpPr>
          <p:cNvPr id="9662" name="Google Shape;9662;p140"/>
          <p:cNvSpPr txBox="1"/>
          <p:nvPr/>
        </p:nvSpPr>
        <p:spPr>
          <a:xfrm>
            <a:off x="6228400" y="336237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9663" name="Google Shape;9663;p140"/>
          <p:cNvSpPr txBox="1"/>
          <p:nvPr/>
        </p:nvSpPr>
        <p:spPr>
          <a:xfrm>
            <a:off x="3145300" y="74000"/>
            <a:ext cx="12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r>
              <a:rPr lang="en"/>
              <a:t>ing</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7" name="Shape 9667"/>
        <p:cNvGrpSpPr/>
        <p:nvPr/>
      </p:nvGrpSpPr>
      <p:grpSpPr>
        <a:xfrm>
          <a:off x="0" y="0"/>
          <a:ext cx="0" cy="0"/>
          <a:chOff x="0" y="0"/>
          <a:chExt cx="0" cy="0"/>
        </a:xfrm>
      </p:grpSpPr>
      <p:cxnSp>
        <p:nvCxnSpPr>
          <p:cNvPr id="9668" name="Google Shape;9668;p141"/>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9669" name="Google Shape;9669;p141"/>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9670" name="Google Shape;9670;p141"/>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9671" name="Google Shape;9671;p141"/>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9672" name="Google Shape;9672;p141"/>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9673" name="Google Shape;9673;p141"/>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9674" name="Google Shape;9674;p141"/>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9675" name="Google Shape;9675;p141"/>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9676" name="Google Shape;9676;p141"/>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9677" name="Google Shape;9677;p141"/>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9678" name="Google Shape;9678;p141"/>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9679" name="Google Shape;9679;p141"/>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9680" name="Google Shape;9680;p141"/>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5"/>
          <p:cNvPicPr preferRelativeResize="0"/>
          <p:nvPr/>
        </p:nvPicPr>
        <p:blipFill>
          <a:blip r:embed="rId3">
            <a:alphaModFix/>
          </a:blip>
          <a:stretch>
            <a:fillRect/>
          </a:stretch>
        </p:blipFill>
        <p:spPr>
          <a:xfrm>
            <a:off x="152400" y="0"/>
            <a:ext cx="7488481" cy="499109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4" name="Shape 9684"/>
        <p:cNvGrpSpPr/>
        <p:nvPr/>
      </p:nvGrpSpPr>
      <p:grpSpPr>
        <a:xfrm>
          <a:off x="0" y="0"/>
          <a:ext cx="0" cy="0"/>
          <a:chOff x="0" y="0"/>
          <a:chExt cx="0" cy="0"/>
        </a:xfrm>
      </p:grpSpPr>
      <p:sp>
        <p:nvSpPr>
          <p:cNvPr id="9685" name="Google Shape;9685;p142"/>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9686" name="Google Shape;9686;p142"/>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9687" name="Google Shape;9687;p142"/>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9688" name="Google Shape;9688;p142"/>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9689" name="Google Shape;9689;p142"/>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9690" name="Google Shape;9690;p142"/>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9691" name="Google Shape;9691;p142"/>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9692" name="Google Shape;9692;p142"/>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9693" name="Google Shape;9693;p142"/>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142"/>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42"/>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42"/>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9697" name="Google Shape;9697;p142"/>
          <p:cNvCxnSpPr>
            <a:stCxn id="9693" idx="6"/>
            <a:endCxn id="9685"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9698" name="Google Shape;9698;p142"/>
          <p:cNvCxnSpPr>
            <a:stCxn id="9694" idx="6"/>
            <a:endCxn id="9685"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9699" name="Google Shape;9699;p142"/>
          <p:cNvCxnSpPr>
            <a:stCxn id="9695" idx="6"/>
            <a:endCxn id="9685"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9700" name="Google Shape;9700;p142"/>
          <p:cNvCxnSpPr>
            <a:stCxn id="9693" idx="6"/>
            <a:endCxn id="9686"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9701" name="Google Shape;9701;p142"/>
          <p:cNvCxnSpPr>
            <a:stCxn id="9693" idx="6"/>
            <a:endCxn id="9687"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9702" name="Google Shape;9702;p142"/>
          <p:cNvCxnSpPr>
            <a:stCxn id="9693" idx="5"/>
            <a:endCxn id="9692"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9703" name="Google Shape;9703;p142"/>
          <p:cNvCxnSpPr>
            <a:stCxn id="9694" idx="6"/>
            <a:endCxn id="9686"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9704" name="Google Shape;9704;p142"/>
          <p:cNvCxnSpPr>
            <a:stCxn id="9694" idx="6"/>
            <a:endCxn id="9687"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9705" name="Google Shape;9705;p142"/>
          <p:cNvCxnSpPr>
            <a:stCxn id="9694" idx="6"/>
            <a:endCxn id="9692"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9706" name="Google Shape;9706;p142"/>
          <p:cNvCxnSpPr>
            <a:stCxn id="9695" idx="6"/>
            <a:endCxn id="9686"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9707" name="Google Shape;9707;p142"/>
          <p:cNvCxnSpPr>
            <a:stCxn id="9695" idx="6"/>
            <a:endCxn id="9687"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9708" name="Google Shape;9708;p142"/>
          <p:cNvCxnSpPr>
            <a:stCxn id="9695" idx="6"/>
            <a:endCxn id="9692"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9709" name="Google Shape;9709;p142"/>
          <p:cNvCxnSpPr>
            <a:stCxn id="9696" idx="6"/>
            <a:endCxn id="9710"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9711" name="Google Shape;9711;p142"/>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9712" name="Google Shape;9712;p142"/>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9713" name="Google Shape;9713;p142"/>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142"/>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9715" name="Google Shape;9715;p142"/>
          <p:cNvCxnSpPr>
            <a:stCxn id="9692" idx="6"/>
            <a:endCxn id="9696"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9716" name="Google Shape;9716;p142"/>
          <p:cNvCxnSpPr>
            <a:stCxn id="9687" idx="6"/>
            <a:endCxn id="9696"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9717" name="Google Shape;9717;p142"/>
          <p:cNvCxnSpPr>
            <a:stCxn id="9686" idx="6"/>
            <a:endCxn id="9696"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9718" name="Google Shape;9718;p142"/>
          <p:cNvCxnSpPr>
            <a:stCxn id="9685" idx="6"/>
            <a:endCxn id="9696"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9710" name="Google Shape;9710;p142"/>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9719" name="Google Shape;9719;p142"/>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3" name="Shape 9723"/>
        <p:cNvGrpSpPr/>
        <p:nvPr/>
      </p:nvGrpSpPr>
      <p:grpSpPr>
        <a:xfrm>
          <a:off x="0" y="0"/>
          <a:ext cx="0" cy="0"/>
          <a:chOff x="0" y="0"/>
          <a:chExt cx="0" cy="0"/>
        </a:xfrm>
      </p:grpSpPr>
      <p:sp>
        <p:nvSpPr>
          <p:cNvPr id="9724" name="Google Shape;9724;p143"/>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9725" name="Google Shape;9725;p143"/>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9726" name="Google Shape;9726;p143"/>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9727" name="Google Shape;9727;p143"/>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9728" name="Google Shape;9728;p143"/>
          <p:cNvCxnSpPr>
            <a:stCxn id="9727" idx="6"/>
            <a:endCxn id="9729"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9730" name="Google Shape;9730;p143"/>
          <p:cNvCxnSpPr>
            <a:stCxn id="9725" idx="6"/>
            <a:endCxn id="9727"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9731" name="Google Shape;9731;p143"/>
          <p:cNvCxnSpPr>
            <a:stCxn id="9724" idx="6"/>
            <a:endCxn id="9727"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9732" name="Google Shape;9732;p143"/>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9733" name="Google Shape;9733;p143"/>
          <p:cNvCxnSpPr>
            <a:stCxn id="9726" idx="3"/>
            <a:endCxn id="9724"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9734" name="Google Shape;9734;p143"/>
          <p:cNvCxnSpPr>
            <a:stCxn id="9732" idx="3"/>
            <a:endCxn id="9725"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9735" name="Google Shape;9735;p143"/>
          <p:cNvCxnSpPr>
            <a:stCxn id="9726" idx="3"/>
            <a:endCxn id="9725"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9736" name="Google Shape;9736;p143"/>
          <p:cNvCxnSpPr>
            <a:stCxn id="9732" idx="3"/>
            <a:endCxn id="9724"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9737" name="Google Shape;9737;p143"/>
          <p:cNvGrpSpPr/>
          <p:nvPr/>
        </p:nvGrpSpPr>
        <p:grpSpPr>
          <a:xfrm>
            <a:off x="1283000" y="2571753"/>
            <a:ext cx="6225127" cy="1733100"/>
            <a:chOff x="1283000" y="2571753"/>
            <a:chExt cx="6225127" cy="1733100"/>
          </a:xfrm>
        </p:grpSpPr>
        <p:sp>
          <p:nvSpPr>
            <p:cNvPr id="9738" name="Google Shape;9738;p143"/>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39" name="Google Shape;9739;p143"/>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40" name="Google Shape;9740;p143"/>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41" name="Google Shape;9741;p143"/>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42" name="Google Shape;9742;p143"/>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43" name="Google Shape;9743;p143"/>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44" name="Google Shape;9744;p143"/>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45" name="Google Shape;9745;p143"/>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46" name="Google Shape;9746;p143"/>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47" name="Google Shape;9747;p143"/>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48" name="Google Shape;9748;p143"/>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49" name="Google Shape;9749;p143"/>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50" name="Google Shape;9750;p143"/>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51" name="Google Shape;9751;p143"/>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9752" name="Google Shape;9752;p143"/>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9753" name="Google Shape;9753;p143"/>
            <p:cNvCxnSpPr>
              <a:stCxn id="9738" idx="6"/>
              <a:endCxn id="9741"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54" name="Google Shape;9754;p143"/>
            <p:cNvCxnSpPr>
              <a:stCxn id="9738" idx="6"/>
              <a:endCxn id="9742"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9755" name="Google Shape;9755;p143"/>
            <p:cNvCxnSpPr>
              <a:endCxn id="9743"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9756" name="Google Shape;9756;p143"/>
            <p:cNvCxnSpPr>
              <a:stCxn id="9739" idx="6"/>
              <a:endCxn id="9741"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9757" name="Google Shape;9757;p143"/>
            <p:cNvCxnSpPr>
              <a:stCxn id="9739" idx="6"/>
              <a:endCxn id="9742"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58" name="Google Shape;9758;p143"/>
            <p:cNvCxnSpPr>
              <a:stCxn id="9739" idx="6"/>
              <a:endCxn id="9743"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9759" name="Google Shape;9759;p143"/>
            <p:cNvCxnSpPr>
              <a:stCxn id="9740" idx="6"/>
              <a:endCxn id="9741"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9760" name="Google Shape;9760;p143"/>
            <p:cNvCxnSpPr>
              <a:stCxn id="9740" idx="6"/>
              <a:endCxn id="9742"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9761" name="Google Shape;9761;p143"/>
            <p:cNvCxnSpPr>
              <a:stCxn id="9740" idx="6"/>
              <a:endCxn id="9743"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62" name="Google Shape;9762;p143"/>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63" name="Google Shape;9763;p143"/>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9764" name="Google Shape;9764;p143"/>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9765" name="Google Shape;9765;p143"/>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9766" name="Google Shape;9766;p143"/>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67" name="Google Shape;9767;p143"/>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9768" name="Google Shape;9768;p143"/>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9769" name="Google Shape;9769;p143"/>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9770" name="Google Shape;9770;p143"/>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71" name="Google Shape;9771;p143"/>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72" name="Google Shape;9772;p143"/>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9773" name="Google Shape;9773;p143"/>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9774" name="Google Shape;9774;p143"/>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9775" name="Google Shape;9775;p143"/>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76" name="Google Shape;9776;p143"/>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9777" name="Google Shape;9777;p143"/>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9778" name="Google Shape;9778;p143"/>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9779" name="Google Shape;9779;p143"/>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80" name="Google Shape;9780;p143"/>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81" name="Google Shape;9781;p143"/>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9782" name="Google Shape;9782;p143"/>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9783" name="Google Shape;9783;p143"/>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9784" name="Google Shape;9784;p143"/>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85" name="Google Shape;9785;p143"/>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9786" name="Google Shape;9786;p143"/>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9787" name="Google Shape;9787;p143"/>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9788" name="Google Shape;9788;p143"/>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89" name="Google Shape;9789;p143"/>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90" name="Google Shape;9790;p143"/>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9791" name="Google Shape;9791;p143"/>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9792" name="Google Shape;9792;p143"/>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9793" name="Google Shape;9793;p143"/>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9794" name="Google Shape;9794;p143"/>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9795" name="Google Shape;9795;p143"/>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9796" name="Google Shape;9796;p143"/>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9797" name="Google Shape;9797;p143"/>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9798" name="Google Shape;9798;p143"/>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9799" name="Google Shape;9799;p143"/>
            <p:cNvCxnSpPr>
              <a:stCxn id="9750" idx="6"/>
              <a:endCxn id="9798"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9800" name="Google Shape;9800;p143"/>
            <p:cNvCxnSpPr>
              <a:stCxn id="9751" idx="6"/>
              <a:endCxn id="9798"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9801" name="Google Shape;9801;p143"/>
            <p:cNvCxnSpPr>
              <a:stCxn id="9752" idx="6"/>
              <a:endCxn id="9798"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9802" name="Google Shape;9802;p143"/>
            <p:cNvCxnSpPr>
              <a:stCxn id="9798"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9803" name="Google Shape;9803;p143"/>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9804" name="Google Shape;9804;p143"/>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9805" name="Google Shape;9805;p143"/>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9806" name="Google Shape;9806;p143"/>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0" name="Shape 9810"/>
        <p:cNvGrpSpPr/>
        <p:nvPr/>
      </p:nvGrpSpPr>
      <p:grpSpPr>
        <a:xfrm>
          <a:off x="0" y="0"/>
          <a:ext cx="0" cy="0"/>
          <a:chOff x="0" y="0"/>
          <a:chExt cx="0" cy="0"/>
        </a:xfrm>
      </p:grpSpPr>
      <p:grpSp>
        <p:nvGrpSpPr>
          <p:cNvPr id="9811" name="Google Shape;9811;p144"/>
          <p:cNvGrpSpPr/>
          <p:nvPr/>
        </p:nvGrpSpPr>
        <p:grpSpPr>
          <a:xfrm>
            <a:off x="1949500" y="786025"/>
            <a:ext cx="5590500" cy="378900"/>
            <a:chOff x="954475" y="734775"/>
            <a:chExt cx="5590500" cy="378900"/>
          </a:xfrm>
        </p:grpSpPr>
        <p:sp>
          <p:nvSpPr>
            <p:cNvPr id="9812" name="Google Shape;9812;p144"/>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9813" name="Google Shape;9813;p144"/>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9814" name="Google Shape;9814;p144"/>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9815" name="Google Shape;9815;p144"/>
          <p:cNvGrpSpPr/>
          <p:nvPr/>
        </p:nvGrpSpPr>
        <p:grpSpPr>
          <a:xfrm>
            <a:off x="27550" y="2048825"/>
            <a:ext cx="2929595" cy="2543725"/>
            <a:chOff x="27550" y="1439225"/>
            <a:chExt cx="2929595" cy="2543725"/>
          </a:xfrm>
        </p:grpSpPr>
        <p:cxnSp>
          <p:nvCxnSpPr>
            <p:cNvPr id="9816" name="Google Shape;9816;p144"/>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9817" name="Google Shape;9817;p144"/>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144"/>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144"/>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144"/>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144"/>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144"/>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144"/>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144"/>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144"/>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9826" name="Google Shape;9826;p144"/>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9827" name="Google Shape;9827;p144"/>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9828" name="Google Shape;9828;p144"/>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9829" name="Google Shape;9829;p144"/>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144"/>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144"/>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144"/>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144"/>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144"/>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44"/>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144"/>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144"/>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144"/>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144"/>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144"/>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144"/>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144"/>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144"/>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144"/>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144"/>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144"/>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144"/>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144"/>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44"/>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144"/>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144"/>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144"/>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144"/>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144"/>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144"/>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144"/>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144"/>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44"/>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144"/>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144"/>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144"/>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44"/>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144"/>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144"/>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144"/>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144"/>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144"/>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144"/>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144"/>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144"/>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144"/>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144"/>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144"/>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144"/>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5" name="Google Shape;9875;p144"/>
          <p:cNvGrpSpPr/>
          <p:nvPr/>
        </p:nvGrpSpPr>
        <p:grpSpPr>
          <a:xfrm>
            <a:off x="3075550" y="2048825"/>
            <a:ext cx="2929595" cy="2543725"/>
            <a:chOff x="2846950" y="1439225"/>
            <a:chExt cx="2929595" cy="2543725"/>
          </a:xfrm>
        </p:grpSpPr>
        <p:cxnSp>
          <p:nvCxnSpPr>
            <p:cNvPr id="9876" name="Google Shape;9876;p144"/>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9877" name="Google Shape;9877;p144"/>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144"/>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144"/>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144"/>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144"/>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144"/>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144"/>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144"/>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144"/>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9886" name="Google Shape;9886;p144"/>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9887" name="Google Shape;9887;p144"/>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9888" name="Google Shape;9888;p144"/>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144"/>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144"/>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144"/>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144"/>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144"/>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144"/>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144"/>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144"/>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144"/>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144"/>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144"/>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144"/>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144"/>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144"/>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144"/>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144"/>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144"/>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144"/>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144"/>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144"/>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144"/>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144"/>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144"/>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144"/>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144"/>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144"/>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144"/>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144"/>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144"/>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144"/>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144"/>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144"/>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144"/>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144"/>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144"/>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144"/>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144"/>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144"/>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144"/>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144"/>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144"/>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144"/>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144"/>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32" name="Google Shape;9932;p144"/>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9933" name="Google Shape;9933;p144"/>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4" name="Google Shape;9934;p144"/>
          <p:cNvGrpSpPr/>
          <p:nvPr/>
        </p:nvGrpSpPr>
        <p:grpSpPr>
          <a:xfrm>
            <a:off x="6123550" y="2048825"/>
            <a:ext cx="2929595" cy="2543725"/>
            <a:chOff x="5666350" y="1439225"/>
            <a:chExt cx="2929595" cy="2543725"/>
          </a:xfrm>
        </p:grpSpPr>
        <p:cxnSp>
          <p:nvCxnSpPr>
            <p:cNvPr id="9935" name="Google Shape;9935;p144"/>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9936" name="Google Shape;9936;p144"/>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44"/>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144"/>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144"/>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144"/>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144"/>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144"/>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144"/>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144"/>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9945" name="Google Shape;9945;p144"/>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9946" name="Google Shape;9946;p144"/>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9947" name="Google Shape;9947;p144"/>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144"/>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144"/>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144"/>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144"/>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144"/>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144"/>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144"/>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144"/>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44"/>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144"/>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144"/>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144"/>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144"/>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144"/>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144"/>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144"/>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144"/>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144"/>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44"/>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44"/>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144"/>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144"/>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144"/>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144"/>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144"/>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44"/>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44"/>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144"/>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144"/>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144"/>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144"/>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144"/>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44"/>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144"/>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144"/>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44"/>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144"/>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144"/>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144"/>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44"/>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44"/>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144"/>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144"/>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44"/>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144"/>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93" name="Google Shape;9993;p144"/>
            <p:cNvCxnSpPr>
              <a:endCxn id="9956"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9994" name="Google Shape;9994;p144"/>
            <p:cNvCxnSpPr>
              <a:stCxn id="9956" idx="4"/>
              <a:endCxn id="9971"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9995" name="Google Shape;9995;p144"/>
            <p:cNvCxnSpPr>
              <a:stCxn id="9971" idx="6"/>
              <a:endCxn id="9969"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9996" name="Google Shape;9996;p144"/>
            <p:cNvCxnSpPr>
              <a:stCxn id="9969" idx="5"/>
              <a:endCxn id="9975"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9997" name="Google Shape;9997;p144"/>
            <p:cNvCxnSpPr>
              <a:stCxn id="9975"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9998" name="Google Shape;9998;p144"/>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9999" name="Google Shape;9999;p144"/>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10000" name="Google Shape;10000;p144"/>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10001" name="Google Shape;10001;p144"/>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5" name="Shape 10005"/>
        <p:cNvGrpSpPr/>
        <p:nvPr/>
      </p:nvGrpSpPr>
      <p:grpSpPr>
        <a:xfrm>
          <a:off x="0" y="0"/>
          <a:ext cx="0" cy="0"/>
          <a:chOff x="0" y="0"/>
          <a:chExt cx="0" cy="0"/>
        </a:xfrm>
      </p:grpSpPr>
      <p:grpSp>
        <p:nvGrpSpPr>
          <p:cNvPr id="10006" name="Google Shape;10006;p145"/>
          <p:cNvGrpSpPr/>
          <p:nvPr/>
        </p:nvGrpSpPr>
        <p:grpSpPr>
          <a:xfrm>
            <a:off x="216200" y="209553"/>
            <a:ext cx="6225127" cy="1733100"/>
            <a:chOff x="1283000" y="2571753"/>
            <a:chExt cx="6225127" cy="1733100"/>
          </a:xfrm>
        </p:grpSpPr>
        <p:sp>
          <p:nvSpPr>
            <p:cNvPr id="10007" name="Google Shape;10007;p145"/>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08" name="Google Shape;10008;p145"/>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09" name="Google Shape;10009;p145"/>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10" name="Google Shape;10010;p145"/>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11" name="Google Shape;10011;p145"/>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12" name="Google Shape;10012;p145"/>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13" name="Google Shape;10013;p145"/>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14" name="Google Shape;10014;p145"/>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15" name="Google Shape;10015;p145"/>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16" name="Google Shape;10016;p145"/>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17" name="Google Shape;10017;p145"/>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18" name="Google Shape;10018;p145"/>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19" name="Google Shape;10019;p145"/>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20" name="Google Shape;10020;p145"/>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021" name="Google Shape;10021;p145"/>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10022" name="Google Shape;10022;p145"/>
            <p:cNvCxnSpPr>
              <a:stCxn id="10007" idx="6"/>
              <a:endCxn id="10010"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10023" name="Google Shape;10023;p145"/>
            <p:cNvCxnSpPr>
              <a:stCxn id="10007" idx="6"/>
              <a:endCxn id="10011"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10024" name="Google Shape;10024;p145"/>
            <p:cNvCxnSpPr>
              <a:stCxn id="10008" idx="6"/>
              <a:endCxn id="10010"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10025" name="Google Shape;10025;p145"/>
            <p:cNvCxnSpPr>
              <a:stCxn id="10008" idx="6"/>
              <a:endCxn id="10011"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10026" name="Google Shape;10026;p145"/>
            <p:cNvCxnSpPr>
              <a:stCxn id="10008" idx="6"/>
              <a:endCxn id="10012"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10027" name="Google Shape;10027;p145"/>
            <p:cNvCxnSpPr>
              <a:stCxn id="10009" idx="6"/>
              <a:endCxn id="10010"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10028" name="Google Shape;10028;p145"/>
            <p:cNvCxnSpPr>
              <a:stCxn id="10009" idx="6"/>
              <a:endCxn id="10011"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10029" name="Google Shape;10029;p145"/>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10030" name="Google Shape;10030;p145"/>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10031" name="Google Shape;10031;p145"/>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10032" name="Google Shape;10032;p145"/>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10033" name="Google Shape;10033;p145"/>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10034" name="Google Shape;10034;p145"/>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10035" name="Google Shape;10035;p145"/>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10036" name="Google Shape;10036;p145"/>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10037" name="Google Shape;10037;p145"/>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10038" name="Google Shape;10038;p145"/>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10039" name="Google Shape;10039;p145"/>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10040" name="Google Shape;10040;p145"/>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10041" name="Google Shape;10041;p145"/>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10042" name="Google Shape;10042;p145"/>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10043" name="Google Shape;10043;p145"/>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10044" name="Google Shape;10044;p145"/>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10045" name="Google Shape;10045;p145"/>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10046" name="Google Shape;10046;p145"/>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10047" name="Google Shape;10047;p145"/>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10048" name="Google Shape;10048;p145"/>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10049" name="Google Shape;10049;p145"/>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10050" name="Google Shape;10050;p145"/>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10051" name="Google Shape;10051;p145"/>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10052" name="Google Shape;10052;p145"/>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10053" name="Google Shape;10053;p145"/>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10054" name="Google Shape;10054;p145"/>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10055" name="Google Shape;10055;p145"/>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10056" name="Google Shape;10056;p145"/>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10057" name="Google Shape;10057;p145"/>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10058" name="Google Shape;10058;p145"/>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10059" name="Google Shape;10059;p145"/>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10060" name="Google Shape;10060;p145"/>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10061" name="Google Shape;10061;p145"/>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10062" name="Google Shape;10062;p145"/>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10063" name="Google Shape;10063;p145"/>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10064" name="Google Shape;10064;p145"/>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10065" name="Google Shape;10065;p145"/>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10066" name="Google Shape;10066;p145"/>
            <p:cNvCxnSpPr>
              <a:stCxn id="10019" idx="6"/>
              <a:endCxn id="10065"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10067" name="Google Shape;10067;p145"/>
            <p:cNvCxnSpPr>
              <a:stCxn id="10020" idx="6"/>
              <a:endCxn id="10065"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10068" name="Google Shape;10068;p145"/>
            <p:cNvCxnSpPr>
              <a:stCxn id="10021" idx="6"/>
              <a:endCxn id="10065"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10069" name="Google Shape;10069;p145"/>
            <p:cNvCxnSpPr>
              <a:stCxn id="10065"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10070" name="Google Shape;10070;p145"/>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10071" name="Google Shape;10071;p145"/>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10072" name="Google Shape;10072;p145"/>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10073" name="Google Shape;10073;p145"/>
            <p:cNvCxnSpPr>
              <a:endCxn id="10012"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10074" name="Google Shape;10074;p145"/>
            <p:cNvCxnSpPr>
              <a:stCxn id="10009" idx="6"/>
              <a:endCxn id="10012"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10075" name="Google Shape;10075;p145"/>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10076" name="Google Shape;10076;p145"/>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10077" name="Google Shape;10077;p145"/>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145"/>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145"/>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145"/>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145"/>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145"/>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145"/>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10084" name="Google Shape;10084;p145"/>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10085" name="Google Shape;10085;p145"/>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10086" name="Google Shape;10086;p145"/>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145"/>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145"/>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145"/>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145"/>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145"/>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145"/>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145"/>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145"/>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145"/>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145"/>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145"/>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145"/>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145"/>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145"/>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145"/>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145"/>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145"/>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145"/>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145"/>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145"/>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145"/>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145"/>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145"/>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145"/>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145"/>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145"/>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145"/>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145"/>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145"/>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145"/>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145"/>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145"/>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145"/>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145"/>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145"/>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145"/>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145"/>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145"/>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25" name="Google Shape;10125;p145"/>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10126" name="Google Shape;10126;p145"/>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10127" name="Google Shape;10127;p145"/>
          <p:cNvSpPr/>
          <p:nvPr/>
        </p:nvSpPr>
        <p:spPr>
          <a:xfrm>
            <a:off x="2004656" y="27648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10128" name="Google Shape;10128;p145"/>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10129" name="Google Shape;10129;p145"/>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10130" name="Google Shape;10130;p145"/>
          <p:cNvGrpSpPr/>
          <p:nvPr/>
        </p:nvGrpSpPr>
        <p:grpSpPr>
          <a:xfrm>
            <a:off x="4732470" y="2728665"/>
            <a:ext cx="1828800" cy="1828800"/>
            <a:chOff x="3185745" y="2892265"/>
            <a:chExt cx="1828800" cy="1828800"/>
          </a:xfrm>
        </p:grpSpPr>
        <p:cxnSp>
          <p:nvCxnSpPr>
            <p:cNvPr id="10131" name="Google Shape;10131;p145"/>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10132" name="Google Shape;10132;p145"/>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10133" name="Google Shape;10133;p145"/>
          <p:cNvGrpSpPr/>
          <p:nvPr/>
        </p:nvGrpSpPr>
        <p:grpSpPr>
          <a:xfrm>
            <a:off x="5100981" y="3145578"/>
            <a:ext cx="1091794" cy="995004"/>
            <a:chOff x="3376256" y="3069614"/>
            <a:chExt cx="1455725" cy="1573875"/>
          </a:xfrm>
        </p:grpSpPr>
        <p:sp>
          <p:nvSpPr>
            <p:cNvPr id="10134" name="Google Shape;10134;p145"/>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145"/>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145"/>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145"/>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145"/>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145"/>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145"/>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145"/>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145"/>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145"/>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145"/>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145"/>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145"/>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145"/>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145"/>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145"/>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145"/>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145"/>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145"/>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145"/>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145"/>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145"/>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145"/>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145"/>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145"/>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145"/>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145"/>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145"/>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145"/>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145"/>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145"/>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145"/>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145"/>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145"/>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145"/>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145"/>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145"/>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145"/>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145"/>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145"/>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145"/>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145"/>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145"/>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145"/>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145"/>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145"/>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10180" name="Google Shape;10180;p145"/>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145"/>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10182" name="Google Shape;10182;p145"/>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145"/>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10184" name="Google Shape;10184;p145"/>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10185" name="Google Shape;10185;p145"/>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10186" name="Google Shape;10186;p145"/>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0" name="Shape 10190"/>
        <p:cNvGrpSpPr/>
        <p:nvPr/>
      </p:nvGrpSpPr>
      <p:grpSpPr>
        <a:xfrm>
          <a:off x="0" y="0"/>
          <a:ext cx="0" cy="0"/>
          <a:chOff x="0" y="0"/>
          <a:chExt cx="0" cy="0"/>
        </a:xfrm>
      </p:grpSpPr>
      <p:cxnSp>
        <p:nvCxnSpPr>
          <p:cNvPr id="10191" name="Google Shape;10191;p146"/>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10192" name="Google Shape;10192;p146"/>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10193" name="Google Shape;10193;p146"/>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10194" name="Google Shape;10194;p146"/>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95" name="Google Shape;10195;p146"/>
          <p:cNvCxnSpPr>
            <a:stCxn id="10194" idx="2"/>
            <a:endCxn id="10194"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10196" name="Google Shape;10196;p146"/>
          <p:cNvGrpSpPr/>
          <p:nvPr/>
        </p:nvGrpSpPr>
        <p:grpSpPr>
          <a:xfrm>
            <a:off x="3272050" y="278965"/>
            <a:ext cx="1539900" cy="1307700"/>
            <a:chOff x="3642775" y="181165"/>
            <a:chExt cx="1539900" cy="1307700"/>
          </a:xfrm>
        </p:grpSpPr>
        <p:cxnSp>
          <p:nvCxnSpPr>
            <p:cNvPr id="10197" name="Google Shape;10197;p146"/>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10198" name="Google Shape;10198;p146"/>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10199" name="Google Shape;10199;p146"/>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146"/>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146"/>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2" name="Google Shape;10202;p146"/>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0203" name="Google Shape;10203;p146"/>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0204" name="Google Shape;10204;p146"/>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0205" name="Google Shape;10205;p146"/>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10206" name="Google Shape;10206;p146"/>
          <p:cNvGrpSpPr/>
          <p:nvPr/>
        </p:nvGrpSpPr>
        <p:grpSpPr>
          <a:xfrm>
            <a:off x="987300" y="2793600"/>
            <a:ext cx="2014982" cy="2263650"/>
            <a:chOff x="758700" y="2412600"/>
            <a:chExt cx="2014982" cy="2263650"/>
          </a:xfrm>
        </p:grpSpPr>
        <p:grpSp>
          <p:nvGrpSpPr>
            <p:cNvPr id="10207" name="Google Shape;10207;p146"/>
            <p:cNvGrpSpPr/>
            <p:nvPr/>
          </p:nvGrpSpPr>
          <p:grpSpPr>
            <a:xfrm>
              <a:off x="778832" y="2481240"/>
              <a:ext cx="1994850" cy="1972060"/>
              <a:chOff x="777650" y="2639865"/>
              <a:chExt cx="1994850" cy="1972060"/>
            </a:xfrm>
          </p:grpSpPr>
          <p:cxnSp>
            <p:nvCxnSpPr>
              <p:cNvPr id="10208" name="Google Shape;10208;p146"/>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10209" name="Google Shape;10209;p146"/>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10210" name="Google Shape;10210;p146"/>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10211" name="Google Shape;10211;p146"/>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12" name="Google Shape;10212;p146"/>
            <p:cNvCxnSpPr>
              <a:stCxn id="10211" idx="2"/>
              <a:endCxn id="10211"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10213" name="Google Shape;10213;p146"/>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0214" name="Google Shape;10214;p146"/>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0215" name="Google Shape;10215;p146"/>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10216" name="Google Shape;10216;p146"/>
          <p:cNvGrpSpPr/>
          <p:nvPr/>
        </p:nvGrpSpPr>
        <p:grpSpPr>
          <a:xfrm>
            <a:off x="3258763" y="2862250"/>
            <a:ext cx="1934988" cy="1580500"/>
            <a:chOff x="2953963" y="2709850"/>
            <a:chExt cx="1934988" cy="1580500"/>
          </a:xfrm>
        </p:grpSpPr>
        <p:grpSp>
          <p:nvGrpSpPr>
            <p:cNvPr id="10217" name="Google Shape;10217;p146"/>
            <p:cNvGrpSpPr/>
            <p:nvPr/>
          </p:nvGrpSpPr>
          <p:grpSpPr>
            <a:xfrm>
              <a:off x="3361188" y="2717365"/>
              <a:ext cx="1463108" cy="1307700"/>
              <a:chOff x="3655713" y="257365"/>
              <a:chExt cx="1463108" cy="1307700"/>
            </a:xfrm>
          </p:grpSpPr>
          <p:cxnSp>
            <p:nvCxnSpPr>
              <p:cNvPr id="10218" name="Google Shape;10218;p146"/>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10219" name="Google Shape;10219;p146"/>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10220" name="Google Shape;10220;p146"/>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146"/>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146"/>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146"/>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0224" name="Google Shape;10224;p146"/>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10225" name="Google Shape;10225;p146"/>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0226" name="Google Shape;10226;p146"/>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10227" name="Google Shape;10227;p146"/>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10228" name="Google Shape;10228;p146"/>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10229" name="Google Shape;10229;p146"/>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10230" name="Google Shape;10230;p146"/>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10231" name="Google Shape;10231;p146"/>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10232" name="Google Shape;10232;p146"/>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10233" name="Google Shape;10233;p146"/>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10234" name="Google Shape;10234;p146"/>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10235" name="Google Shape;10235;p146"/>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10236" name="Google Shape;10236;p146"/>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10237" name="Google Shape;10237;p146"/>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1" name="Shape 10241"/>
        <p:cNvGrpSpPr/>
        <p:nvPr/>
      </p:nvGrpSpPr>
      <p:grpSpPr>
        <a:xfrm>
          <a:off x="0" y="0"/>
          <a:ext cx="0" cy="0"/>
          <a:chOff x="0" y="0"/>
          <a:chExt cx="0" cy="0"/>
        </a:xfrm>
      </p:grpSpPr>
      <p:sp>
        <p:nvSpPr>
          <p:cNvPr id="10242" name="Google Shape;10242;p147"/>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243" name="Google Shape;10243;p147"/>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244" name="Google Shape;10244;p147"/>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10245" name="Google Shape;10245;p147"/>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10246" name="Google Shape;10246;p147"/>
          <p:cNvCxnSpPr>
            <a:stCxn id="10245"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10247" name="Google Shape;10247;p147"/>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10248" name="Google Shape;10248;p147"/>
          <p:cNvGrpSpPr/>
          <p:nvPr/>
        </p:nvGrpSpPr>
        <p:grpSpPr>
          <a:xfrm>
            <a:off x="1432449" y="496407"/>
            <a:ext cx="462868" cy="954948"/>
            <a:chOff x="837658" y="496313"/>
            <a:chExt cx="1057500" cy="954948"/>
          </a:xfrm>
        </p:grpSpPr>
        <p:cxnSp>
          <p:nvCxnSpPr>
            <p:cNvPr id="10249" name="Google Shape;10249;p147"/>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10250" name="Google Shape;10250;p147"/>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10251" name="Google Shape;10251;p147"/>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10252" name="Google Shape;10252;p147"/>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10253" name="Google Shape;10253;p147"/>
          <p:cNvGrpSpPr/>
          <p:nvPr/>
        </p:nvGrpSpPr>
        <p:grpSpPr>
          <a:xfrm>
            <a:off x="2428836" y="496407"/>
            <a:ext cx="480634" cy="954948"/>
            <a:chOff x="837658" y="496313"/>
            <a:chExt cx="1057500" cy="954948"/>
          </a:xfrm>
        </p:grpSpPr>
        <p:cxnSp>
          <p:nvCxnSpPr>
            <p:cNvPr id="10254" name="Google Shape;10254;p147"/>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10255" name="Google Shape;10255;p147"/>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10256" name="Google Shape;10256;p147"/>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10257" name="Google Shape;10257;p147"/>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10258" name="Google Shape;10258;p147"/>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259" name="Google Shape;10259;p147"/>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10260" name="Google Shape;10260;p147"/>
          <p:cNvGrpSpPr/>
          <p:nvPr/>
        </p:nvGrpSpPr>
        <p:grpSpPr>
          <a:xfrm>
            <a:off x="3392636" y="494082"/>
            <a:ext cx="480634" cy="954948"/>
            <a:chOff x="837658" y="496313"/>
            <a:chExt cx="1057500" cy="954948"/>
          </a:xfrm>
        </p:grpSpPr>
        <p:cxnSp>
          <p:nvCxnSpPr>
            <p:cNvPr id="10261" name="Google Shape;10261;p147"/>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10262" name="Google Shape;10262;p147"/>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10263" name="Google Shape;10263;p147"/>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10264" name="Google Shape;10264;p147"/>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10265" name="Google Shape;10265;p147"/>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10266" name="Google Shape;10266;p147"/>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267" name="Google Shape;10267;p147"/>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10268" name="Google Shape;10268;p147"/>
          <p:cNvGrpSpPr/>
          <p:nvPr/>
        </p:nvGrpSpPr>
        <p:grpSpPr>
          <a:xfrm>
            <a:off x="4156024" y="489275"/>
            <a:ext cx="462868" cy="954948"/>
            <a:chOff x="837658" y="496313"/>
            <a:chExt cx="1057500" cy="954948"/>
          </a:xfrm>
        </p:grpSpPr>
        <p:cxnSp>
          <p:nvCxnSpPr>
            <p:cNvPr id="10269" name="Google Shape;10269;p147"/>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10270" name="Google Shape;10270;p147"/>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10271" name="Google Shape;10271;p147"/>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10272" name="Google Shape;10272;p147"/>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10273" name="Google Shape;10273;p147"/>
          <p:cNvGrpSpPr/>
          <p:nvPr/>
        </p:nvGrpSpPr>
        <p:grpSpPr>
          <a:xfrm>
            <a:off x="5152411" y="489275"/>
            <a:ext cx="480634" cy="954948"/>
            <a:chOff x="837658" y="496313"/>
            <a:chExt cx="1057500" cy="954948"/>
          </a:xfrm>
        </p:grpSpPr>
        <p:cxnSp>
          <p:nvCxnSpPr>
            <p:cNvPr id="10274" name="Google Shape;10274;p147"/>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10275" name="Google Shape;10275;p147"/>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10276" name="Google Shape;10276;p147"/>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10277" name="Google Shape;10277;p147"/>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10278" name="Google Shape;10278;p147"/>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279" name="Google Shape;10279;p147"/>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10280" name="Google Shape;10280;p147"/>
          <p:cNvCxnSpPr>
            <a:stCxn id="10278" idx="6"/>
            <a:endCxn id="10245"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10281" name="Google Shape;10281;p147"/>
          <p:cNvCxnSpPr>
            <a:stCxn id="10279" idx="6"/>
            <a:endCxn id="10245"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10282" name="Google Shape;10282;p147"/>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10283" name="Google Shape;10283;p147"/>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10284" name="Google Shape;10284;p147"/>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10285" name="Google Shape;10285;p147"/>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10286" name="Google Shape;10286;p147"/>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10287" name="Google Shape;10287;p147"/>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147"/>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147"/>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147"/>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147"/>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10292" name="Google Shape;10292;p147"/>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10293" name="Google Shape;10293;p147"/>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10294" name="Google Shape;10294;p147"/>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10295" name="Google Shape;10295;p147"/>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10296" name="Google Shape;10296;p147"/>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0" name="Shape 10300"/>
        <p:cNvGrpSpPr/>
        <p:nvPr/>
      </p:nvGrpSpPr>
      <p:grpSpPr>
        <a:xfrm>
          <a:off x="0" y="0"/>
          <a:ext cx="0" cy="0"/>
          <a:chOff x="0" y="0"/>
          <a:chExt cx="0" cy="0"/>
        </a:xfrm>
      </p:grpSpPr>
      <p:pic>
        <p:nvPicPr>
          <p:cNvPr id="10301" name="Google Shape;10301;p148"/>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10302" name="Google Shape;10302;p148"/>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10303" name="Google Shape;10303;p148"/>
          <p:cNvPicPr preferRelativeResize="0"/>
          <p:nvPr/>
        </p:nvPicPr>
        <p:blipFill>
          <a:blip r:embed="rId5">
            <a:alphaModFix/>
          </a:blip>
          <a:stretch>
            <a:fillRect/>
          </a:stretch>
        </p:blipFill>
        <p:spPr>
          <a:xfrm>
            <a:off x="3150900" y="159838"/>
            <a:ext cx="3222675" cy="2148450"/>
          </a:xfrm>
          <a:prstGeom prst="rect">
            <a:avLst/>
          </a:prstGeom>
          <a:noFill/>
          <a:ln>
            <a:noFill/>
          </a:ln>
        </p:spPr>
      </p:pic>
      <p:cxnSp>
        <p:nvCxnSpPr>
          <p:cNvPr id="10304" name="Google Shape;10304;p148"/>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10305" name="Google Shape;10305;p148"/>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148"/>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0307" name="Google Shape;10307;p148"/>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0308" name="Google Shape;10308;p148"/>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148"/>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10" name="Google Shape;10310;p148"/>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10311" name="Google Shape;10311;p148"/>
          <p:cNvGrpSpPr/>
          <p:nvPr/>
        </p:nvGrpSpPr>
        <p:grpSpPr>
          <a:xfrm>
            <a:off x="929750" y="3838435"/>
            <a:ext cx="829460" cy="867165"/>
            <a:chOff x="853550" y="3838435"/>
            <a:chExt cx="829460" cy="867165"/>
          </a:xfrm>
        </p:grpSpPr>
        <p:cxnSp>
          <p:nvCxnSpPr>
            <p:cNvPr id="10312" name="Google Shape;10312;p148"/>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10313" name="Google Shape;10313;p148"/>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10314" name="Google Shape;10314;p148"/>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10315" name="Google Shape;10315;p148"/>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10316" name="Google Shape;10316;p148"/>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10317" name="Google Shape;10317;p148"/>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10318" name="Google Shape;10318;p148"/>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10319" name="Google Shape;10319;p148"/>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10320" name="Google Shape;10320;p148"/>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10321" name="Google Shape;10321;p148"/>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10322" name="Google Shape;10322;p148"/>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10323" name="Google Shape;10323;p148"/>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10324" name="Google Shape;10324;p148"/>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10325" name="Google Shape;10325;p148"/>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10326" name="Google Shape;10326;p148"/>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10327" name="Google Shape;10327;p148"/>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148"/>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0329" name="Google Shape;10329;p148"/>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0330" name="Google Shape;10330;p148"/>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148"/>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32" name="Google Shape;10332;p148"/>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10333" name="Google Shape;10333;p148"/>
          <p:cNvGrpSpPr/>
          <p:nvPr/>
        </p:nvGrpSpPr>
        <p:grpSpPr>
          <a:xfrm rot="6975666">
            <a:off x="4489084" y="3247977"/>
            <a:ext cx="750796" cy="767793"/>
            <a:chOff x="997923" y="3838435"/>
            <a:chExt cx="685087" cy="833107"/>
          </a:xfrm>
        </p:grpSpPr>
        <p:cxnSp>
          <p:nvCxnSpPr>
            <p:cNvPr id="10334" name="Google Shape;10334;p148"/>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10335" name="Google Shape;10335;p148"/>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10336" name="Google Shape;10336;p148"/>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10337" name="Google Shape;10337;p148"/>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10338" name="Google Shape;10338;p148"/>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10339" name="Google Shape;10339;p148"/>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10340" name="Google Shape;10340;p148"/>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10341" name="Google Shape;10341;p148"/>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10342" name="Google Shape;10342;p148"/>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10343" name="Google Shape;10343;p148"/>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10344" name="Google Shape;10344;p148"/>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10345" name="Google Shape;10345;p148"/>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10346" name="Google Shape;10346;p148"/>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0" name="Shape 10350"/>
        <p:cNvGrpSpPr/>
        <p:nvPr/>
      </p:nvGrpSpPr>
      <p:grpSpPr>
        <a:xfrm>
          <a:off x="0" y="0"/>
          <a:ext cx="0" cy="0"/>
          <a:chOff x="0" y="0"/>
          <a:chExt cx="0" cy="0"/>
        </a:xfrm>
      </p:grpSpPr>
      <p:grpSp>
        <p:nvGrpSpPr>
          <p:cNvPr id="10351" name="Google Shape;10351;p149"/>
          <p:cNvGrpSpPr/>
          <p:nvPr/>
        </p:nvGrpSpPr>
        <p:grpSpPr>
          <a:xfrm>
            <a:off x="521000" y="285753"/>
            <a:ext cx="6907150" cy="1733100"/>
            <a:chOff x="521000" y="285753"/>
            <a:chExt cx="6907150" cy="1733100"/>
          </a:xfrm>
        </p:grpSpPr>
        <p:grpSp>
          <p:nvGrpSpPr>
            <p:cNvPr id="10352" name="Google Shape;10352;p149"/>
            <p:cNvGrpSpPr/>
            <p:nvPr/>
          </p:nvGrpSpPr>
          <p:grpSpPr>
            <a:xfrm>
              <a:off x="521000" y="285753"/>
              <a:ext cx="6372277" cy="1733100"/>
              <a:chOff x="521000" y="285753"/>
              <a:chExt cx="6372277" cy="1733100"/>
            </a:xfrm>
          </p:grpSpPr>
          <p:sp>
            <p:nvSpPr>
              <p:cNvPr id="10353" name="Google Shape;10353;p149"/>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354" name="Google Shape;10354;p149"/>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355" name="Google Shape;10355;p149"/>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356" name="Google Shape;10356;p149"/>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357" name="Google Shape;10357;p149"/>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358" name="Google Shape;10358;p149"/>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359" name="Google Shape;10359;p149"/>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360" name="Google Shape;10360;p149"/>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361" name="Google Shape;10361;p149"/>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362" name="Google Shape;10362;p149"/>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363" name="Google Shape;10363;p149"/>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10364" name="Google Shape;10364;p149"/>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10365" name="Google Shape;10365;p149"/>
              <p:cNvCxnSpPr>
                <a:stCxn id="10353" idx="6"/>
                <a:endCxn id="10356"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10366" name="Google Shape;10366;p149"/>
              <p:cNvCxnSpPr>
                <a:stCxn id="10353" idx="6"/>
                <a:endCxn id="10357"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10367" name="Google Shape;10367;p149"/>
              <p:cNvCxnSpPr>
                <a:endCxn id="10358"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10368" name="Google Shape;10368;p149"/>
              <p:cNvCxnSpPr>
                <a:stCxn id="10354" idx="6"/>
                <a:endCxn id="10356"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10369" name="Google Shape;10369;p149"/>
              <p:cNvCxnSpPr>
                <a:stCxn id="10354" idx="6"/>
                <a:endCxn id="10357"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10370" name="Google Shape;10370;p149"/>
              <p:cNvCxnSpPr>
                <a:stCxn id="10354" idx="6"/>
                <a:endCxn id="10358"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10371" name="Google Shape;10371;p149"/>
              <p:cNvCxnSpPr>
                <a:stCxn id="10355" idx="6"/>
                <a:endCxn id="10356"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10372" name="Google Shape;10372;p149"/>
              <p:cNvCxnSpPr>
                <a:stCxn id="10355" idx="6"/>
                <a:endCxn id="10357"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10373" name="Google Shape;10373;p149"/>
              <p:cNvCxnSpPr>
                <a:stCxn id="10355" idx="6"/>
                <a:endCxn id="10358"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10374" name="Google Shape;10374;p149"/>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10375" name="Google Shape;10375;p149"/>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10376" name="Google Shape;10376;p149"/>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10377" name="Google Shape;10377;p149"/>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10378" name="Google Shape;10378;p149"/>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10379" name="Google Shape;10379;p149"/>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10380" name="Google Shape;10380;p149"/>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10381" name="Google Shape;10381;p149"/>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10382" name="Google Shape;10382;p149"/>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10383" name="Google Shape;10383;p149"/>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10384" name="Google Shape;10384;p149"/>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10385" name="Google Shape;10385;p149"/>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10386" name="Google Shape;10386;p149"/>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10387" name="Google Shape;10387;p149"/>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10388" name="Google Shape;10388;p149"/>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10389" name="Google Shape;10389;p149"/>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10390" name="Google Shape;10390;p149"/>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10391" name="Google Shape;10391;p149"/>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10392" name="Google Shape;10392;p149"/>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10393" name="Google Shape;10393;p149"/>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10394" name="Google Shape;10394;p149"/>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10395" name="Google Shape;10395;p149"/>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10396" name="Google Shape;10396;p149"/>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10397" name="Google Shape;10397;p149"/>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10398" name="Google Shape;10398;p149"/>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10399" name="Google Shape;10399;p149"/>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10400" name="Google Shape;10400;p149"/>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10401" name="Google Shape;10401;p149"/>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10402" name="Google Shape;10402;p149"/>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10403" name="Google Shape;10403;p149"/>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10404" name="Google Shape;10404;p149"/>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10405" name="Google Shape;10405;p149"/>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10406" name="Google Shape;10406;p149"/>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10407" name="Google Shape;10407;p149"/>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10408" name="Google Shape;10408;p149"/>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10409" name="Google Shape;10409;p149"/>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10410" name="Google Shape;10410;p149"/>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10411" name="Google Shape;10411;p149"/>
              <p:cNvCxnSpPr>
                <a:stCxn id="10362" idx="6"/>
                <a:endCxn id="10410" idx="2"/>
              </p:cNvCxnSpPr>
              <p:nvPr/>
            </p:nvCxnSpPr>
            <p:spPr>
              <a:xfrm>
                <a:off x="5643927" y="52335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10412" name="Google Shape;10412;p149"/>
              <p:cNvCxnSpPr>
                <a:stCxn id="10363" idx="6"/>
                <a:endCxn id="10410" idx="2"/>
              </p:cNvCxnSpPr>
              <p:nvPr/>
            </p:nvCxnSpPr>
            <p:spPr>
              <a:xfrm flipH="1" rot="10800000">
                <a:off x="5643927" y="837903"/>
                <a:ext cx="564300" cy="314400"/>
              </a:xfrm>
              <a:prstGeom prst="straightConnector1">
                <a:avLst/>
              </a:prstGeom>
              <a:noFill/>
              <a:ln cap="flat" cmpd="sng" w="9525">
                <a:solidFill>
                  <a:schemeClr val="dk2"/>
                </a:solidFill>
                <a:prstDash val="solid"/>
                <a:round/>
                <a:headEnd len="med" w="med" type="none"/>
                <a:tailEnd len="med" w="med" type="triangle"/>
              </a:ln>
            </p:spPr>
          </p:cxnSp>
          <p:cxnSp>
            <p:nvCxnSpPr>
              <p:cNvPr id="10413" name="Google Shape;10413;p149"/>
              <p:cNvCxnSpPr>
                <a:stCxn id="10410"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10414" name="Google Shape;10414;p149"/>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10415" name="Google Shape;10415;p149"/>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10416" name="Google Shape;10416;p149"/>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10417" name="Google Shape;10417;p149"/>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10418" name="Google Shape;10418;p149"/>
              <p:cNvCxnSpPr>
                <a:stCxn id="10362" idx="6"/>
                <a:endCxn id="10417" idx="2"/>
              </p:cNvCxnSpPr>
              <p:nvPr/>
            </p:nvCxnSpPr>
            <p:spPr>
              <a:xfrm>
                <a:off x="5643927" y="523353"/>
                <a:ext cx="564300" cy="943500"/>
              </a:xfrm>
              <a:prstGeom prst="straightConnector1">
                <a:avLst/>
              </a:prstGeom>
              <a:noFill/>
              <a:ln cap="flat" cmpd="sng" w="9525">
                <a:solidFill>
                  <a:schemeClr val="dk2"/>
                </a:solidFill>
                <a:prstDash val="solid"/>
                <a:round/>
                <a:headEnd len="med" w="med" type="none"/>
                <a:tailEnd len="med" w="med" type="triangle"/>
              </a:ln>
            </p:spPr>
          </p:cxnSp>
          <p:cxnSp>
            <p:nvCxnSpPr>
              <p:cNvPr id="10419" name="Google Shape;10419;p149"/>
              <p:cNvCxnSpPr>
                <a:stCxn id="10363" idx="6"/>
                <a:endCxn id="10417" idx="2"/>
              </p:cNvCxnSpPr>
              <p:nvPr/>
            </p:nvCxnSpPr>
            <p:spPr>
              <a:xfrm>
                <a:off x="5643927" y="115230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10420" name="Google Shape;10420;p149"/>
              <p:cNvCxnSpPr>
                <a:stCxn id="10364" idx="6"/>
                <a:endCxn id="10417"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10421" name="Google Shape;10421;p149"/>
              <p:cNvCxnSpPr>
                <a:stCxn id="10364" idx="6"/>
                <a:endCxn id="10410"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10422" name="Google Shape;10422;p149"/>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10423" name="Google Shape;10423;p149"/>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10424" name="Google Shape;10424;p149"/>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10425" name="Google Shape;10425;p149"/>
          <p:cNvSpPr txBox="1"/>
          <p:nvPr/>
        </p:nvSpPr>
        <p:spPr>
          <a:xfrm>
            <a:off x="2646600" y="2332800"/>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10426" name="Google Shape;10426;p149"/>
          <p:cNvCxnSpPr/>
          <p:nvPr/>
        </p:nvCxnSpPr>
        <p:spPr>
          <a:xfrm>
            <a:off x="3413649" y="1152300"/>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10430" name="Shape 10430"/>
        <p:cNvGrpSpPr/>
        <p:nvPr/>
      </p:nvGrpSpPr>
      <p:grpSpPr>
        <a:xfrm>
          <a:off x="0" y="0"/>
          <a:ext cx="0" cy="0"/>
          <a:chOff x="0" y="0"/>
          <a:chExt cx="0" cy="0"/>
        </a:xfrm>
      </p:grpSpPr>
      <p:sp>
        <p:nvSpPr>
          <p:cNvPr id="10431" name="Google Shape;10431;p150"/>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10435" name="Shape 10435"/>
        <p:cNvGrpSpPr/>
        <p:nvPr/>
      </p:nvGrpSpPr>
      <p:grpSpPr>
        <a:xfrm>
          <a:off x="0" y="0"/>
          <a:ext cx="0" cy="0"/>
          <a:chOff x="0" y="0"/>
          <a:chExt cx="0" cy="0"/>
        </a:xfrm>
      </p:grpSpPr>
      <p:sp>
        <p:nvSpPr>
          <p:cNvPr id="10436" name="Google Shape;10436;p151"/>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151"/>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151"/>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151"/>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151"/>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151"/>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151"/>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151"/>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151"/>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151"/>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151"/>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151"/>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151"/>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151"/>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151"/>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151"/>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151"/>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151"/>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151"/>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151"/>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151"/>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151"/>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151"/>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151"/>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151"/>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151"/>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151"/>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151"/>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151"/>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151"/>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151"/>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151"/>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151"/>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151"/>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151"/>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151"/>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151"/>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151"/>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151"/>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151"/>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151"/>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151"/>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151"/>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151"/>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151"/>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151"/>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151"/>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151"/>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151"/>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151"/>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151"/>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151"/>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151"/>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151"/>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151"/>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151"/>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151"/>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151"/>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151"/>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151"/>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151"/>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151"/>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151"/>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151"/>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151"/>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151"/>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151"/>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151"/>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151"/>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151"/>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151"/>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151"/>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151"/>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151"/>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151"/>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151"/>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151"/>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151"/>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151"/>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151"/>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151"/>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151"/>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151"/>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151"/>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151"/>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151"/>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151"/>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151"/>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151"/>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151"/>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151"/>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151"/>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151"/>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151"/>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151"/>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151"/>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151"/>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151"/>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151"/>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151"/>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151"/>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151"/>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151"/>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151"/>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151"/>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151"/>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151"/>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151"/>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151"/>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151"/>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151"/>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151"/>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151"/>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151"/>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151"/>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151"/>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151"/>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151"/>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151"/>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151"/>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151"/>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151"/>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151"/>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151"/>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151"/>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151"/>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151"/>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151"/>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151"/>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151"/>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151"/>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151"/>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151"/>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151"/>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151"/>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151"/>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151"/>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151"/>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151"/>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151"/>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151"/>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151"/>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151"/>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151"/>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151"/>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151"/>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151"/>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151"/>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151"/>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151"/>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151"/>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151"/>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151"/>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151"/>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151"/>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151"/>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151"/>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151"/>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151"/>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151"/>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151"/>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151"/>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151"/>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151"/>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151"/>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151"/>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151"/>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151"/>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151"/>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151"/>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151"/>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151"/>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151"/>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151"/>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151"/>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151"/>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151"/>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151"/>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151"/>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151"/>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151"/>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151"/>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151"/>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151"/>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151"/>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151"/>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151"/>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151"/>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151"/>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151"/>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6"/>
          <p:cNvPicPr preferRelativeResize="0"/>
          <p:nvPr/>
        </p:nvPicPr>
        <p:blipFill>
          <a:blip r:embed="rId3">
            <a:alphaModFix/>
          </a:blip>
          <a:stretch>
            <a:fillRect/>
          </a:stretch>
        </p:blipFill>
        <p:spPr>
          <a:xfrm>
            <a:off x="960200" y="19196"/>
            <a:ext cx="7851576" cy="5233123"/>
          </a:xfrm>
          <a:prstGeom prst="rect">
            <a:avLst/>
          </a:prstGeom>
          <a:noFill/>
          <a:ln>
            <a:noFill/>
          </a:ln>
        </p:spPr>
      </p:pic>
      <p:sp>
        <p:nvSpPr>
          <p:cNvPr id="254" name="Google Shape;254;p26"/>
          <p:cNvSpPr/>
          <p:nvPr/>
        </p:nvSpPr>
        <p:spPr>
          <a:xfrm>
            <a:off x="5074500" y="1753875"/>
            <a:ext cx="190200" cy="176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5667325" y="3329950"/>
            <a:ext cx="190200" cy="176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4659990" y="2596890"/>
            <a:ext cx="142800" cy="132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10629" name="Shape 10629"/>
        <p:cNvGrpSpPr/>
        <p:nvPr/>
      </p:nvGrpSpPr>
      <p:grpSpPr>
        <a:xfrm>
          <a:off x="0" y="0"/>
          <a:ext cx="0" cy="0"/>
          <a:chOff x="0" y="0"/>
          <a:chExt cx="0" cy="0"/>
        </a:xfrm>
      </p:grpSpPr>
      <p:sp>
        <p:nvSpPr>
          <p:cNvPr id="10630" name="Google Shape;10630;p152"/>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152"/>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152"/>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152"/>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152"/>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152"/>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152"/>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152"/>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152"/>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152"/>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152"/>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152"/>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152"/>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152"/>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152"/>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152"/>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152"/>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152"/>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152"/>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152"/>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152"/>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152"/>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152"/>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152"/>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152"/>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152"/>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152"/>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152"/>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152"/>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152"/>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152"/>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152"/>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152"/>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152"/>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152"/>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152"/>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152"/>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152"/>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152"/>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152"/>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152"/>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152"/>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152"/>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152"/>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152"/>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152"/>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152"/>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152"/>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152"/>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152"/>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152"/>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152"/>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152"/>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152"/>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152"/>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152"/>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152"/>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152"/>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152"/>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152"/>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152"/>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152"/>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152"/>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152"/>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152"/>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152"/>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152"/>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152"/>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152"/>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152"/>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152"/>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152"/>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152"/>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152"/>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152"/>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152"/>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152"/>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152"/>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152"/>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152"/>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152"/>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152"/>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152"/>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152"/>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152"/>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152"/>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152"/>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152"/>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152"/>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152"/>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152"/>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152"/>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152"/>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152"/>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152"/>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152"/>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152"/>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152"/>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152"/>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152"/>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152"/>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152"/>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152"/>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152"/>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152"/>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152"/>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152"/>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152"/>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152"/>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152"/>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152"/>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152"/>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152"/>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152"/>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152"/>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152"/>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152"/>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152"/>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152"/>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152"/>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152"/>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152"/>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152"/>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152"/>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152"/>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152"/>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152"/>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152"/>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152"/>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152"/>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152"/>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152"/>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152"/>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152"/>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152"/>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152"/>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152"/>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152"/>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152"/>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152"/>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152"/>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152"/>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152"/>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152"/>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152"/>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152"/>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152"/>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152"/>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152"/>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152"/>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152"/>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152"/>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152"/>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152"/>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152"/>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152"/>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152"/>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152"/>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152"/>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152"/>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152"/>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152"/>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152"/>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152"/>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152"/>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152"/>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152"/>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152"/>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152"/>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152"/>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152"/>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152"/>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152"/>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152"/>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152"/>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152"/>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152"/>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152"/>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152"/>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152"/>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152"/>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152"/>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152"/>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152"/>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152"/>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152"/>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152"/>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152"/>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152"/>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152"/>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152"/>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10824" name="Shape 10824"/>
        <p:cNvGrpSpPr/>
        <p:nvPr/>
      </p:nvGrpSpPr>
      <p:grpSpPr>
        <a:xfrm>
          <a:off x="0" y="0"/>
          <a:ext cx="0" cy="0"/>
          <a:chOff x="0" y="0"/>
          <a:chExt cx="0" cy="0"/>
        </a:xfrm>
      </p:grpSpPr>
      <p:sp>
        <p:nvSpPr>
          <p:cNvPr id="10825" name="Google Shape;10825;p153"/>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153"/>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153"/>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153"/>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153"/>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153"/>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153"/>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153"/>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153"/>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153"/>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153"/>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153"/>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153"/>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153"/>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153"/>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153"/>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153"/>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153"/>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153"/>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153"/>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153"/>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153"/>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153"/>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153"/>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153"/>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153"/>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153"/>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153"/>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153"/>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153"/>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153"/>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153"/>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153"/>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153"/>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153"/>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153"/>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153"/>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153"/>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153"/>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153"/>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153"/>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153"/>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153"/>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153"/>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153"/>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153"/>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153"/>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153"/>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153"/>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153"/>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153"/>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153"/>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153"/>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153"/>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153"/>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153"/>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153"/>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153"/>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153"/>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153"/>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153"/>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153"/>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153"/>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153"/>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153"/>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153"/>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153"/>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153"/>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153"/>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153"/>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153"/>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153"/>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153"/>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153"/>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153"/>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153"/>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153"/>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153"/>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153"/>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153"/>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153"/>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153"/>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153"/>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153"/>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153"/>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153"/>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153"/>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153"/>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153"/>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153"/>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153"/>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153"/>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153"/>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153"/>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153"/>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153"/>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153"/>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153"/>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153"/>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153"/>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153"/>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153"/>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153"/>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153"/>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153"/>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153"/>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153"/>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153"/>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153"/>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153"/>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153"/>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153"/>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153"/>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153"/>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153"/>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153"/>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153"/>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153"/>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153"/>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153"/>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153"/>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153"/>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153"/>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153"/>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153"/>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153"/>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153"/>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153"/>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153"/>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153"/>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153"/>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153"/>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153"/>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153"/>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153"/>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153"/>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153"/>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153"/>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153"/>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153"/>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153"/>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153"/>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153"/>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153"/>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153"/>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153"/>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153"/>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153"/>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153"/>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153"/>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153"/>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153"/>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153"/>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153"/>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153"/>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153"/>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153"/>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153"/>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153"/>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153"/>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153"/>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153"/>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153"/>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153"/>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153"/>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153"/>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153"/>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153"/>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153"/>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153"/>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153"/>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153"/>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153"/>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153"/>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153"/>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153"/>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153"/>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153"/>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153"/>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153"/>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153"/>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153"/>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153"/>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153"/>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153"/>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153"/>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153"/>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153"/>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153"/>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153"/>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11018" name="Shape 11018"/>
        <p:cNvGrpSpPr/>
        <p:nvPr/>
      </p:nvGrpSpPr>
      <p:grpSpPr>
        <a:xfrm>
          <a:off x="0" y="0"/>
          <a:ext cx="0" cy="0"/>
          <a:chOff x="0" y="0"/>
          <a:chExt cx="0" cy="0"/>
        </a:xfrm>
      </p:grpSpPr>
      <p:grpSp>
        <p:nvGrpSpPr>
          <p:cNvPr id="11019" name="Google Shape;11019;p154"/>
          <p:cNvGrpSpPr/>
          <p:nvPr/>
        </p:nvGrpSpPr>
        <p:grpSpPr>
          <a:xfrm>
            <a:off x="75400" y="24375"/>
            <a:ext cx="8993197" cy="5094750"/>
            <a:chOff x="75400" y="24375"/>
            <a:chExt cx="8993197" cy="5094750"/>
          </a:xfrm>
        </p:grpSpPr>
        <p:sp>
          <p:nvSpPr>
            <p:cNvPr id="11020" name="Google Shape;11020;p154"/>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154"/>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154"/>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154"/>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154"/>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154"/>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154"/>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154"/>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154"/>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154"/>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154"/>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154"/>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154"/>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154"/>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154"/>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154"/>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154"/>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154"/>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154"/>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154"/>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154"/>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154"/>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154"/>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154"/>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154"/>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154"/>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154"/>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154"/>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154"/>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154"/>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154"/>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154"/>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154"/>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154"/>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154"/>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154"/>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154"/>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154"/>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154"/>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154"/>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154"/>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154"/>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154"/>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154"/>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154"/>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154"/>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154"/>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154"/>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154"/>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154"/>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154"/>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154"/>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154"/>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154"/>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154"/>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154"/>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154"/>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154"/>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154"/>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154"/>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154"/>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154"/>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154"/>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154"/>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154"/>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154"/>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154"/>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154"/>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154"/>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154"/>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154"/>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154"/>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154"/>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154"/>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154"/>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154"/>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154"/>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154"/>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154"/>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154"/>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154"/>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154"/>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154"/>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154"/>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154"/>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154"/>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154"/>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154"/>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154"/>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154"/>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154"/>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154"/>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154"/>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154"/>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154"/>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154"/>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154"/>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154"/>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154"/>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154"/>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154"/>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154"/>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154"/>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154"/>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154"/>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154"/>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154"/>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154"/>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154"/>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154"/>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154"/>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154"/>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154"/>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154"/>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154"/>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154"/>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154"/>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154"/>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154"/>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154"/>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154"/>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154"/>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154"/>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154"/>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154"/>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154"/>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154"/>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154"/>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154"/>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154"/>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154"/>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154"/>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154"/>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154"/>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154"/>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154"/>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154"/>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154"/>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154"/>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154"/>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154"/>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154"/>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154"/>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154"/>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154"/>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154"/>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154"/>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154"/>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154"/>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154"/>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154"/>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154"/>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154"/>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154"/>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154"/>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154"/>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154"/>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154"/>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154"/>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154"/>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154"/>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154"/>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154"/>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154"/>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154"/>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154"/>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154"/>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154"/>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154"/>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154"/>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154"/>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154"/>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154"/>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154"/>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154"/>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154"/>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154"/>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154"/>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154"/>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154"/>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154"/>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154"/>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154"/>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154"/>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154"/>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154"/>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154"/>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154"/>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154"/>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154"/>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11213" name="Shape 11213"/>
        <p:cNvGrpSpPr/>
        <p:nvPr/>
      </p:nvGrpSpPr>
      <p:grpSpPr>
        <a:xfrm>
          <a:off x="0" y="0"/>
          <a:ext cx="0" cy="0"/>
          <a:chOff x="0" y="0"/>
          <a:chExt cx="0" cy="0"/>
        </a:xfrm>
      </p:grpSpPr>
      <p:sp>
        <p:nvSpPr>
          <p:cNvPr id="11214" name="Google Shape;11214;p155"/>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11218" name="Shape 11218"/>
        <p:cNvGrpSpPr/>
        <p:nvPr/>
      </p:nvGrpSpPr>
      <p:grpSpPr>
        <a:xfrm>
          <a:off x="0" y="0"/>
          <a:ext cx="0" cy="0"/>
          <a:chOff x="0" y="0"/>
          <a:chExt cx="0" cy="0"/>
        </a:xfrm>
      </p:grpSpPr>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11222" name="Shape 11222"/>
        <p:cNvGrpSpPr/>
        <p:nvPr/>
      </p:nvGrpSpPr>
      <p:grpSpPr>
        <a:xfrm>
          <a:off x="0" y="0"/>
          <a:ext cx="0" cy="0"/>
          <a:chOff x="0" y="0"/>
          <a:chExt cx="0" cy="0"/>
        </a:xfrm>
      </p:grpSpPr>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11226" name="Shape 11226"/>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11230" name="Shape 11230"/>
        <p:cNvGrpSpPr/>
        <p:nvPr/>
      </p:nvGrpSpPr>
      <p:grpSpPr>
        <a:xfrm>
          <a:off x="0" y="0"/>
          <a:ext cx="0" cy="0"/>
          <a:chOff x="0" y="0"/>
          <a:chExt cx="0" cy="0"/>
        </a:xfrm>
      </p:grpSpPr>
      <p:sp>
        <p:nvSpPr>
          <p:cNvPr id="11231" name="Google Shape;11231;p159"/>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5" name="Shape 11235"/>
        <p:cNvGrpSpPr/>
        <p:nvPr/>
      </p:nvGrpSpPr>
      <p:grpSpPr>
        <a:xfrm>
          <a:off x="0" y="0"/>
          <a:ext cx="0" cy="0"/>
          <a:chOff x="0" y="0"/>
          <a:chExt cx="0" cy="0"/>
        </a:xfrm>
      </p:grpSpPr>
      <p:pic>
        <p:nvPicPr>
          <p:cNvPr id="11236" name="Google Shape;11236;p160"/>
          <p:cNvPicPr preferRelativeResize="0"/>
          <p:nvPr/>
        </p:nvPicPr>
        <p:blipFill>
          <a:blip r:embed="rId3">
            <a:alphaModFix/>
          </a:blip>
          <a:stretch>
            <a:fillRect/>
          </a:stretch>
        </p:blipFill>
        <p:spPr>
          <a:xfrm>
            <a:off x="73000" y="1557575"/>
            <a:ext cx="1576812" cy="1530601"/>
          </a:xfrm>
          <a:prstGeom prst="rect">
            <a:avLst/>
          </a:prstGeom>
          <a:noFill/>
          <a:ln>
            <a:noFill/>
          </a:ln>
        </p:spPr>
      </p:pic>
      <p:sp>
        <p:nvSpPr>
          <p:cNvPr id="11237" name="Google Shape;11237;p160"/>
          <p:cNvSpPr txBox="1"/>
          <p:nvPr/>
        </p:nvSpPr>
        <p:spPr>
          <a:xfrm rot="-2700000">
            <a:off x="6181683" y="4024005"/>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11238" name="Google Shape;11238;p160"/>
          <p:cNvSpPr txBox="1"/>
          <p:nvPr/>
        </p:nvSpPr>
        <p:spPr>
          <a:xfrm>
            <a:off x="6588597" y="34156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39" name="Google Shape;11239;p160"/>
          <p:cNvSpPr txBox="1"/>
          <p:nvPr/>
        </p:nvSpPr>
        <p:spPr>
          <a:xfrm>
            <a:off x="6588597" y="33111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240" name="Google Shape;11240;p160"/>
          <p:cNvSpPr txBox="1"/>
          <p:nvPr/>
        </p:nvSpPr>
        <p:spPr>
          <a:xfrm rot="-2240921">
            <a:off x="1335655" y="1522972"/>
            <a:ext cx="538519" cy="22194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11241" name="Google Shape;11241;p160"/>
          <p:cNvSpPr txBox="1"/>
          <p:nvPr/>
        </p:nvSpPr>
        <p:spPr>
          <a:xfrm>
            <a:off x="7683229" y="1818030"/>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11242" name="Google Shape;11242;p160"/>
          <p:cNvSpPr/>
          <p:nvPr/>
        </p:nvSpPr>
        <p:spPr>
          <a:xfrm>
            <a:off x="7699004" y="1302630"/>
            <a:ext cx="300300" cy="21657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1243" name="Google Shape;11243;p160"/>
          <p:cNvSpPr txBox="1"/>
          <p:nvPr/>
        </p:nvSpPr>
        <p:spPr>
          <a:xfrm>
            <a:off x="6670459" y="1492768"/>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244" name="Google Shape;11244;p160"/>
          <p:cNvSpPr txBox="1"/>
          <p:nvPr/>
        </p:nvSpPr>
        <p:spPr>
          <a:xfrm>
            <a:off x="6670459" y="198848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245" name="Google Shape;11245;p160"/>
          <p:cNvSpPr txBox="1"/>
          <p:nvPr/>
        </p:nvSpPr>
        <p:spPr>
          <a:xfrm>
            <a:off x="6670459" y="2241318"/>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246" name="Google Shape;11246;p160"/>
          <p:cNvSpPr txBox="1"/>
          <p:nvPr/>
        </p:nvSpPr>
        <p:spPr>
          <a:xfrm>
            <a:off x="6670459" y="248419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247" name="Google Shape;11247;p160"/>
          <p:cNvSpPr txBox="1"/>
          <p:nvPr/>
        </p:nvSpPr>
        <p:spPr>
          <a:xfrm>
            <a:off x="6670459" y="2739030"/>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248" name="Google Shape;11248;p160"/>
          <p:cNvSpPr txBox="1"/>
          <p:nvPr/>
        </p:nvSpPr>
        <p:spPr>
          <a:xfrm>
            <a:off x="6670459" y="297989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249" name="Google Shape;11249;p160"/>
          <p:cNvSpPr txBox="1"/>
          <p:nvPr/>
        </p:nvSpPr>
        <p:spPr>
          <a:xfrm>
            <a:off x="2142350" y="902813"/>
            <a:ext cx="684900" cy="246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Times New Roman"/>
                <a:ea typeface="Times New Roman"/>
                <a:cs typeface="Times New Roman"/>
                <a:sym typeface="Times New Roman"/>
              </a:rPr>
              <a:t>Time slice</a:t>
            </a:r>
            <a:endParaRPr sz="800">
              <a:solidFill>
                <a:schemeClr val="dk1"/>
              </a:solidFill>
              <a:latin typeface="Times New Roman"/>
              <a:ea typeface="Times New Roman"/>
              <a:cs typeface="Times New Roman"/>
              <a:sym typeface="Times New Roman"/>
            </a:endParaRPr>
          </a:p>
        </p:txBody>
      </p:sp>
      <p:sp>
        <p:nvSpPr>
          <p:cNvPr id="11250" name="Google Shape;11250;p160"/>
          <p:cNvSpPr txBox="1"/>
          <p:nvPr/>
        </p:nvSpPr>
        <p:spPr>
          <a:xfrm>
            <a:off x="6670459" y="1740794"/>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251" name="Google Shape;11251;p160"/>
          <p:cNvSpPr txBox="1"/>
          <p:nvPr/>
        </p:nvSpPr>
        <p:spPr>
          <a:xfrm rot="-2700000">
            <a:off x="5255844" y="4131229"/>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11252" name="Google Shape;11252;p160"/>
          <p:cNvSpPr/>
          <p:nvPr/>
        </p:nvSpPr>
        <p:spPr>
          <a:xfrm>
            <a:off x="4904800" y="434138"/>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160"/>
          <p:cNvSpPr/>
          <p:nvPr/>
        </p:nvSpPr>
        <p:spPr>
          <a:xfrm>
            <a:off x="4998313" y="788514"/>
            <a:ext cx="235200" cy="3219000"/>
          </a:xfrm>
          <a:prstGeom prst="rightBrace">
            <a:avLst>
              <a:gd fmla="val 15423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160"/>
          <p:cNvSpPr/>
          <p:nvPr/>
        </p:nvSpPr>
        <p:spPr>
          <a:xfrm>
            <a:off x="6225700" y="2133543"/>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160"/>
          <p:cNvSpPr/>
          <p:nvPr/>
        </p:nvSpPr>
        <p:spPr>
          <a:xfrm>
            <a:off x="6207325" y="2210313"/>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160"/>
          <p:cNvSpPr/>
          <p:nvPr/>
        </p:nvSpPr>
        <p:spPr>
          <a:xfrm>
            <a:off x="6223963" y="229339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160"/>
          <p:cNvSpPr/>
          <p:nvPr/>
        </p:nvSpPr>
        <p:spPr>
          <a:xfrm>
            <a:off x="8071825" y="2191543"/>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160"/>
          <p:cNvSpPr/>
          <p:nvPr/>
        </p:nvSpPr>
        <p:spPr>
          <a:xfrm>
            <a:off x="8101425" y="229339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160"/>
          <p:cNvSpPr/>
          <p:nvPr/>
        </p:nvSpPr>
        <p:spPr>
          <a:xfrm>
            <a:off x="7330829" y="2172580"/>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160"/>
          <p:cNvSpPr/>
          <p:nvPr/>
        </p:nvSpPr>
        <p:spPr>
          <a:xfrm>
            <a:off x="7341691" y="2296630"/>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160"/>
          <p:cNvSpPr/>
          <p:nvPr/>
        </p:nvSpPr>
        <p:spPr>
          <a:xfrm>
            <a:off x="2335362" y="1157495"/>
            <a:ext cx="214500" cy="9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160"/>
          <p:cNvSpPr/>
          <p:nvPr/>
        </p:nvSpPr>
        <p:spPr>
          <a:xfrm rot="-5400000">
            <a:off x="2459000" y="1104696"/>
            <a:ext cx="51600" cy="164100"/>
          </a:xfrm>
          <a:prstGeom prst="rightBrace">
            <a:avLst>
              <a:gd fmla="val 74574" name="adj1"/>
              <a:gd fmla="val 5322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p:txBody>
      </p:sp>
      <p:sp>
        <p:nvSpPr>
          <p:cNvPr id="11263" name="Google Shape;11263;p160"/>
          <p:cNvSpPr/>
          <p:nvPr/>
        </p:nvSpPr>
        <p:spPr>
          <a:xfrm>
            <a:off x="3204288" y="1304300"/>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160"/>
          <p:cNvSpPr txBox="1"/>
          <p:nvPr/>
        </p:nvSpPr>
        <p:spPr>
          <a:xfrm>
            <a:off x="3256645" y="1102122"/>
            <a:ext cx="4473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11265" name="Google Shape;11265;p160"/>
          <p:cNvSpPr/>
          <p:nvPr/>
        </p:nvSpPr>
        <p:spPr>
          <a:xfrm>
            <a:off x="3198338" y="3154475"/>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160"/>
          <p:cNvSpPr txBox="1"/>
          <p:nvPr/>
        </p:nvSpPr>
        <p:spPr>
          <a:xfrm>
            <a:off x="7674391" y="1528780"/>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11267" name="Google Shape;11267;p160"/>
          <p:cNvSpPr/>
          <p:nvPr/>
        </p:nvSpPr>
        <p:spPr>
          <a:xfrm>
            <a:off x="3932963" y="834088"/>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68" name="Google Shape;11268;p160"/>
          <p:cNvPicPr preferRelativeResize="0"/>
          <p:nvPr/>
        </p:nvPicPr>
        <p:blipFill>
          <a:blip r:embed="rId4">
            <a:alphaModFix/>
          </a:blip>
          <a:stretch>
            <a:fillRect/>
          </a:stretch>
        </p:blipFill>
        <p:spPr>
          <a:xfrm>
            <a:off x="3724163" y="566500"/>
            <a:ext cx="1082759" cy="1073976"/>
          </a:xfrm>
          <a:prstGeom prst="rect">
            <a:avLst/>
          </a:prstGeom>
          <a:noFill/>
          <a:ln>
            <a:noFill/>
          </a:ln>
        </p:spPr>
      </p:pic>
      <p:pic>
        <p:nvPicPr>
          <p:cNvPr id="11269" name="Google Shape;11269;p160"/>
          <p:cNvPicPr preferRelativeResize="0"/>
          <p:nvPr/>
        </p:nvPicPr>
        <p:blipFill>
          <a:blip r:embed="rId5">
            <a:alphaModFix/>
          </a:blip>
          <a:stretch>
            <a:fillRect/>
          </a:stretch>
        </p:blipFill>
        <p:spPr>
          <a:xfrm>
            <a:off x="4304050" y="1109113"/>
            <a:ext cx="705284" cy="691225"/>
          </a:xfrm>
          <a:prstGeom prst="rect">
            <a:avLst/>
          </a:prstGeom>
          <a:noFill/>
          <a:ln>
            <a:noFill/>
          </a:ln>
        </p:spPr>
      </p:pic>
      <p:sp>
        <p:nvSpPr>
          <p:cNvPr id="11270" name="Google Shape;11270;p160"/>
          <p:cNvSpPr/>
          <p:nvPr/>
        </p:nvSpPr>
        <p:spPr>
          <a:xfrm>
            <a:off x="3815838" y="1926938"/>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71" name="Google Shape;11271;p160"/>
          <p:cNvPicPr preferRelativeResize="0"/>
          <p:nvPr/>
        </p:nvPicPr>
        <p:blipFill>
          <a:blip r:embed="rId6">
            <a:alphaModFix/>
          </a:blip>
          <a:stretch>
            <a:fillRect/>
          </a:stretch>
        </p:blipFill>
        <p:spPr>
          <a:xfrm>
            <a:off x="3793545" y="1800330"/>
            <a:ext cx="1027481" cy="893629"/>
          </a:xfrm>
          <a:prstGeom prst="rect">
            <a:avLst/>
          </a:prstGeom>
          <a:noFill/>
          <a:ln>
            <a:noFill/>
          </a:ln>
        </p:spPr>
      </p:pic>
      <p:pic>
        <p:nvPicPr>
          <p:cNvPr id="11272" name="Google Shape;11272;p160"/>
          <p:cNvPicPr preferRelativeResize="0"/>
          <p:nvPr/>
        </p:nvPicPr>
        <p:blipFill>
          <a:blip r:embed="rId7">
            <a:alphaModFix/>
          </a:blip>
          <a:stretch>
            <a:fillRect/>
          </a:stretch>
        </p:blipFill>
        <p:spPr>
          <a:xfrm>
            <a:off x="4289998" y="2230988"/>
            <a:ext cx="694697" cy="643318"/>
          </a:xfrm>
          <a:prstGeom prst="rect">
            <a:avLst/>
          </a:prstGeom>
          <a:noFill/>
          <a:ln>
            <a:noFill/>
          </a:ln>
        </p:spPr>
      </p:pic>
      <p:sp>
        <p:nvSpPr>
          <p:cNvPr id="11273" name="Google Shape;11273;p160"/>
          <p:cNvSpPr/>
          <p:nvPr/>
        </p:nvSpPr>
        <p:spPr>
          <a:xfrm>
            <a:off x="3803725" y="2971425"/>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74" name="Google Shape;11274;p160"/>
          <p:cNvPicPr preferRelativeResize="0"/>
          <p:nvPr/>
        </p:nvPicPr>
        <p:blipFill>
          <a:blip r:embed="rId8">
            <a:alphaModFix/>
          </a:blip>
          <a:stretch>
            <a:fillRect/>
          </a:stretch>
        </p:blipFill>
        <p:spPr>
          <a:xfrm>
            <a:off x="3847745" y="2929851"/>
            <a:ext cx="1082751" cy="1067037"/>
          </a:xfrm>
          <a:prstGeom prst="rect">
            <a:avLst/>
          </a:prstGeom>
          <a:noFill/>
          <a:ln>
            <a:noFill/>
          </a:ln>
        </p:spPr>
      </p:pic>
      <p:sp>
        <p:nvSpPr>
          <p:cNvPr id="11275" name="Google Shape;11275;p160"/>
          <p:cNvSpPr/>
          <p:nvPr/>
        </p:nvSpPr>
        <p:spPr>
          <a:xfrm>
            <a:off x="5214813" y="1786338"/>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76" name="Google Shape;11276;p160"/>
          <p:cNvPicPr preferRelativeResize="0"/>
          <p:nvPr/>
        </p:nvPicPr>
        <p:blipFill>
          <a:blip r:embed="rId9">
            <a:alphaModFix/>
          </a:blip>
          <a:stretch>
            <a:fillRect/>
          </a:stretch>
        </p:blipFill>
        <p:spPr>
          <a:xfrm>
            <a:off x="5247650" y="1849063"/>
            <a:ext cx="791317" cy="828138"/>
          </a:xfrm>
          <a:prstGeom prst="rect">
            <a:avLst/>
          </a:prstGeom>
          <a:noFill/>
          <a:ln>
            <a:noFill/>
          </a:ln>
        </p:spPr>
      </p:pic>
      <p:pic>
        <p:nvPicPr>
          <p:cNvPr id="11277" name="Google Shape;11277;p160"/>
          <p:cNvPicPr preferRelativeResize="0"/>
          <p:nvPr/>
        </p:nvPicPr>
        <p:blipFill>
          <a:blip r:embed="rId10">
            <a:alphaModFix/>
          </a:blip>
          <a:stretch>
            <a:fillRect/>
          </a:stretch>
        </p:blipFill>
        <p:spPr>
          <a:xfrm>
            <a:off x="5540883" y="2157437"/>
            <a:ext cx="624167" cy="639726"/>
          </a:xfrm>
          <a:prstGeom prst="rect">
            <a:avLst/>
          </a:prstGeom>
          <a:noFill/>
          <a:ln>
            <a:noFill/>
          </a:ln>
        </p:spPr>
      </p:pic>
      <p:sp>
        <p:nvSpPr>
          <p:cNvPr id="11278" name="Google Shape;11278;p160"/>
          <p:cNvSpPr txBox="1"/>
          <p:nvPr/>
        </p:nvSpPr>
        <p:spPr>
          <a:xfrm>
            <a:off x="6561822" y="1359743"/>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160"/>
          <p:cNvSpPr txBox="1"/>
          <p:nvPr/>
        </p:nvSpPr>
        <p:spPr>
          <a:xfrm>
            <a:off x="6561809" y="1118843"/>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160"/>
          <p:cNvSpPr/>
          <p:nvPr/>
        </p:nvSpPr>
        <p:spPr>
          <a:xfrm>
            <a:off x="6563809" y="1549542"/>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160"/>
          <p:cNvSpPr txBox="1"/>
          <p:nvPr/>
        </p:nvSpPr>
        <p:spPr>
          <a:xfrm>
            <a:off x="6588597" y="126584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82" name="Google Shape;11282;p160"/>
          <p:cNvSpPr txBox="1"/>
          <p:nvPr/>
        </p:nvSpPr>
        <p:spPr>
          <a:xfrm>
            <a:off x="6588597" y="116129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283" name="Google Shape;11283;p160"/>
          <p:cNvSpPr txBox="1"/>
          <p:nvPr/>
        </p:nvSpPr>
        <p:spPr>
          <a:xfrm>
            <a:off x="6588597" y="151139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84" name="Google Shape;11284;p160"/>
          <p:cNvSpPr txBox="1"/>
          <p:nvPr/>
        </p:nvSpPr>
        <p:spPr>
          <a:xfrm>
            <a:off x="6588597" y="140684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285" name="Google Shape;11285;p160"/>
          <p:cNvSpPr txBox="1"/>
          <p:nvPr/>
        </p:nvSpPr>
        <p:spPr>
          <a:xfrm>
            <a:off x="6588597" y="175489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86" name="Google Shape;11286;p160"/>
          <p:cNvSpPr txBox="1"/>
          <p:nvPr/>
        </p:nvSpPr>
        <p:spPr>
          <a:xfrm>
            <a:off x="6588597" y="165034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287" name="Google Shape;11287;p160"/>
          <p:cNvSpPr txBox="1"/>
          <p:nvPr/>
        </p:nvSpPr>
        <p:spPr>
          <a:xfrm>
            <a:off x="6588597" y="200044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88" name="Google Shape;11288;p160"/>
          <p:cNvSpPr txBox="1"/>
          <p:nvPr/>
        </p:nvSpPr>
        <p:spPr>
          <a:xfrm>
            <a:off x="6588597" y="189589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289" name="Google Shape;11289;p160"/>
          <p:cNvSpPr txBox="1"/>
          <p:nvPr/>
        </p:nvSpPr>
        <p:spPr>
          <a:xfrm>
            <a:off x="6588597" y="225236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90" name="Google Shape;11290;p160"/>
          <p:cNvSpPr txBox="1"/>
          <p:nvPr/>
        </p:nvSpPr>
        <p:spPr>
          <a:xfrm>
            <a:off x="6588597" y="214781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291" name="Google Shape;11291;p160"/>
          <p:cNvSpPr txBox="1"/>
          <p:nvPr/>
        </p:nvSpPr>
        <p:spPr>
          <a:xfrm>
            <a:off x="6588597" y="249791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92" name="Google Shape;11292;p160"/>
          <p:cNvSpPr txBox="1"/>
          <p:nvPr/>
        </p:nvSpPr>
        <p:spPr>
          <a:xfrm>
            <a:off x="6588597" y="239336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293" name="Google Shape;11293;p160"/>
          <p:cNvSpPr txBox="1"/>
          <p:nvPr/>
        </p:nvSpPr>
        <p:spPr>
          <a:xfrm>
            <a:off x="6588597" y="274141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94" name="Google Shape;11294;p160"/>
          <p:cNvSpPr txBox="1"/>
          <p:nvPr/>
        </p:nvSpPr>
        <p:spPr>
          <a:xfrm>
            <a:off x="6588597" y="263686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295" name="Google Shape;11295;p160"/>
          <p:cNvSpPr txBox="1"/>
          <p:nvPr/>
        </p:nvSpPr>
        <p:spPr>
          <a:xfrm>
            <a:off x="6588597" y="298696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96" name="Google Shape;11296;p160"/>
          <p:cNvSpPr txBox="1"/>
          <p:nvPr/>
        </p:nvSpPr>
        <p:spPr>
          <a:xfrm>
            <a:off x="6588597" y="288241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297" name="Google Shape;11297;p160"/>
          <p:cNvSpPr txBox="1"/>
          <p:nvPr/>
        </p:nvSpPr>
        <p:spPr>
          <a:xfrm>
            <a:off x="6588597" y="31974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98" name="Google Shape;11298;p160"/>
          <p:cNvSpPr txBox="1"/>
          <p:nvPr/>
        </p:nvSpPr>
        <p:spPr>
          <a:xfrm>
            <a:off x="6588597" y="3091644"/>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299" name="Google Shape;11299;p160"/>
          <p:cNvSpPr/>
          <p:nvPr/>
        </p:nvSpPr>
        <p:spPr>
          <a:xfrm rot="-2700000">
            <a:off x="7093711" y="3776337"/>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160"/>
          <p:cNvSpPr txBox="1"/>
          <p:nvPr/>
        </p:nvSpPr>
        <p:spPr>
          <a:xfrm rot="-2700000">
            <a:off x="7173689" y="3851206"/>
            <a:ext cx="1328371" cy="64148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a:t>
            </a:r>
            <a:r>
              <a:rPr lang="en" sz="1200">
                <a:latin typeface="Times New Roman"/>
                <a:ea typeface="Times New Roman"/>
                <a:cs typeface="Times New Roman"/>
                <a:sym typeface="Times New Roman"/>
              </a:rPr>
              <a:t>Temporal Feature Learning</a:t>
            </a:r>
            <a:endParaRPr sz="1200">
              <a:latin typeface="Times New Roman"/>
              <a:ea typeface="Times New Roman"/>
              <a:cs typeface="Times New Roman"/>
              <a:sym typeface="Times New Roman"/>
            </a:endParaRPr>
          </a:p>
        </p:txBody>
      </p:sp>
      <p:sp>
        <p:nvSpPr>
          <p:cNvPr id="11301" name="Google Shape;11301;p160"/>
          <p:cNvSpPr txBox="1"/>
          <p:nvPr/>
        </p:nvSpPr>
        <p:spPr>
          <a:xfrm rot="-2700000">
            <a:off x="7885707" y="3923728"/>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11302" name="Google Shape;11302;p160"/>
          <p:cNvSpPr/>
          <p:nvPr/>
        </p:nvSpPr>
        <p:spPr>
          <a:xfrm>
            <a:off x="8423150" y="1712218"/>
            <a:ext cx="356700" cy="15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160"/>
          <p:cNvSpPr/>
          <p:nvPr/>
        </p:nvSpPr>
        <p:spPr>
          <a:xfrm>
            <a:off x="8465925" y="1725043"/>
            <a:ext cx="235200" cy="1432800"/>
          </a:xfrm>
          <a:prstGeom prst="rect">
            <a:avLst/>
          </a:prstGeom>
          <a:gradFill>
            <a:gsLst>
              <a:gs pos="0">
                <a:srgbClr val="FF0000"/>
              </a:gs>
              <a:gs pos="100000">
                <a:schemeClr val="lt1"/>
              </a:gs>
            </a:gsLst>
            <a:lin ang="1350003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04" name="Google Shape;11304;p160"/>
          <p:cNvCxnSpPr>
            <a:stCxn id="11303" idx="1"/>
            <a:endCxn id="11303" idx="3"/>
          </p:cNvCxnSpPr>
          <p:nvPr/>
        </p:nvCxnSpPr>
        <p:spPr>
          <a:xfrm>
            <a:off x="8465925" y="2441443"/>
            <a:ext cx="235200" cy="0"/>
          </a:xfrm>
          <a:prstGeom prst="straightConnector1">
            <a:avLst/>
          </a:prstGeom>
          <a:noFill/>
          <a:ln cap="flat" cmpd="sng" w="9525">
            <a:solidFill>
              <a:srgbClr val="000000"/>
            </a:solidFill>
            <a:prstDash val="solid"/>
            <a:round/>
            <a:headEnd len="med" w="med" type="none"/>
            <a:tailEnd len="med" w="med" type="none"/>
          </a:ln>
        </p:spPr>
      </p:cxnSp>
      <p:cxnSp>
        <p:nvCxnSpPr>
          <p:cNvPr id="11305" name="Google Shape;11305;p160"/>
          <p:cNvCxnSpPr/>
          <p:nvPr/>
        </p:nvCxnSpPr>
        <p:spPr>
          <a:xfrm>
            <a:off x="8465925" y="2080043"/>
            <a:ext cx="235200" cy="0"/>
          </a:xfrm>
          <a:prstGeom prst="straightConnector1">
            <a:avLst/>
          </a:prstGeom>
          <a:noFill/>
          <a:ln cap="flat" cmpd="sng" w="9525">
            <a:solidFill>
              <a:srgbClr val="000000"/>
            </a:solidFill>
            <a:prstDash val="solid"/>
            <a:round/>
            <a:headEnd len="med" w="med" type="none"/>
            <a:tailEnd len="med" w="med" type="none"/>
          </a:ln>
        </p:spPr>
      </p:cxnSp>
      <p:pic>
        <p:nvPicPr>
          <p:cNvPr id="11306" name="Google Shape;11306;p160"/>
          <p:cNvPicPr preferRelativeResize="0"/>
          <p:nvPr/>
        </p:nvPicPr>
        <p:blipFill>
          <a:blip r:embed="rId11">
            <a:alphaModFix/>
          </a:blip>
          <a:stretch>
            <a:fillRect/>
          </a:stretch>
        </p:blipFill>
        <p:spPr>
          <a:xfrm>
            <a:off x="2024611" y="1241904"/>
            <a:ext cx="1478418" cy="2315065"/>
          </a:xfrm>
          <a:prstGeom prst="rect">
            <a:avLst/>
          </a:prstGeom>
          <a:noFill/>
          <a:ln>
            <a:noFill/>
          </a:ln>
        </p:spPr>
      </p:pic>
      <p:cxnSp>
        <p:nvCxnSpPr>
          <p:cNvPr id="11307" name="Google Shape;11307;p160"/>
          <p:cNvCxnSpPr/>
          <p:nvPr/>
        </p:nvCxnSpPr>
        <p:spPr>
          <a:xfrm>
            <a:off x="8465925" y="2802843"/>
            <a:ext cx="235200" cy="0"/>
          </a:xfrm>
          <a:prstGeom prst="straightConnector1">
            <a:avLst/>
          </a:prstGeom>
          <a:noFill/>
          <a:ln cap="flat" cmpd="sng" w="9525">
            <a:solidFill>
              <a:srgbClr val="000000"/>
            </a:solidFill>
            <a:prstDash val="solid"/>
            <a:round/>
            <a:headEnd len="med" w="med" type="none"/>
            <a:tailEnd len="med" w="med" type="none"/>
          </a:ln>
        </p:spPr>
      </p:cxnSp>
      <p:sp>
        <p:nvSpPr>
          <p:cNvPr id="11308" name="Google Shape;11308;p160"/>
          <p:cNvSpPr/>
          <p:nvPr/>
        </p:nvSpPr>
        <p:spPr>
          <a:xfrm>
            <a:off x="3386341" y="1103188"/>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160"/>
          <p:cNvSpPr txBox="1"/>
          <p:nvPr/>
        </p:nvSpPr>
        <p:spPr>
          <a:xfrm>
            <a:off x="3312841" y="1149150"/>
            <a:ext cx="447300" cy="2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latin typeface="Times New Roman"/>
                <a:ea typeface="Times New Roman"/>
                <a:cs typeface="Times New Roman"/>
                <a:sym typeface="Times New Roman"/>
              </a:rPr>
              <a:t>Delta</a:t>
            </a:r>
            <a:endParaRPr b="1" sz="700">
              <a:latin typeface="Times New Roman"/>
              <a:ea typeface="Times New Roman"/>
              <a:cs typeface="Times New Roman"/>
              <a:sym typeface="Times New Roman"/>
            </a:endParaRPr>
          </a:p>
        </p:txBody>
      </p:sp>
      <p:sp>
        <p:nvSpPr>
          <p:cNvPr id="11310" name="Google Shape;11310;p160"/>
          <p:cNvSpPr/>
          <p:nvPr/>
        </p:nvSpPr>
        <p:spPr>
          <a:xfrm>
            <a:off x="3387713" y="202241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160"/>
          <p:cNvSpPr txBox="1"/>
          <p:nvPr/>
        </p:nvSpPr>
        <p:spPr>
          <a:xfrm>
            <a:off x="3312841" y="2058281"/>
            <a:ext cx="447300" cy="2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latin typeface="Times New Roman"/>
                <a:ea typeface="Times New Roman"/>
                <a:cs typeface="Times New Roman"/>
                <a:sym typeface="Times New Roman"/>
              </a:rPr>
              <a:t>Alpha</a:t>
            </a:r>
            <a:endParaRPr b="1" sz="700">
              <a:latin typeface="Times New Roman"/>
              <a:ea typeface="Times New Roman"/>
              <a:cs typeface="Times New Roman"/>
              <a:sym typeface="Times New Roman"/>
            </a:endParaRPr>
          </a:p>
        </p:txBody>
      </p:sp>
      <p:sp>
        <p:nvSpPr>
          <p:cNvPr id="11312" name="Google Shape;11312;p160"/>
          <p:cNvSpPr/>
          <p:nvPr/>
        </p:nvSpPr>
        <p:spPr>
          <a:xfrm>
            <a:off x="3386341" y="3049988"/>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160"/>
          <p:cNvSpPr txBox="1"/>
          <p:nvPr/>
        </p:nvSpPr>
        <p:spPr>
          <a:xfrm>
            <a:off x="3312841" y="3088261"/>
            <a:ext cx="447300" cy="3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latin typeface="Times New Roman"/>
                <a:ea typeface="Times New Roman"/>
                <a:cs typeface="Times New Roman"/>
                <a:sym typeface="Times New Roman"/>
              </a:rPr>
              <a:t>Beta</a:t>
            </a:r>
            <a:endParaRPr b="1" sz="700">
              <a:latin typeface="Times New Roman"/>
              <a:ea typeface="Times New Roman"/>
              <a:cs typeface="Times New Roman"/>
              <a:sym typeface="Times New Roman"/>
            </a:endParaRPr>
          </a:p>
        </p:txBody>
      </p:sp>
      <p:cxnSp>
        <p:nvCxnSpPr>
          <p:cNvPr id="11314" name="Google Shape;11314;p160"/>
          <p:cNvCxnSpPr/>
          <p:nvPr/>
        </p:nvCxnSpPr>
        <p:spPr>
          <a:xfrm flipH="1">
            <a:off x="2245213" y="1229864"/>
            <a:ext cx="14700" cy="2361600"/>
          </a:xfrm>
          <a:prstGeom prst="straightConnector1">
            <a:avLst/>
          </a:prstGeom>
          <a:noFill/>
          <a:ln cap="flat" cmpd="sng" w="9525">
            <a:solidFill>
              <a:schemeClr val="dk1"/>
            </a:solidFill>
            <a:prstDash val="dot"/>
            <a:round/>
            <a:headEnd len="med" w="med" type="none"/>
            <a:tailEnd len="med" w="med" type="none"/>
          </a:ln>
        </p:spPr>
      </p:cxnSp>
      <p:sp>
        <p:nvSpPr>
          <p:cNvPr id="11315" name="Google Shape;11315;p160"/>
          <p:cNvSpPr txBox="1"/>
          <p:nvPr/>
        </p:nvSpPr>
        <p:spPr>
          <a:xfrm>
            <a:off x="3556088" y="4221463"/>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11316" name="Google Shape;11316;p160"/>
          <p:cNvSpPr txBox="1"/>
          <p:nvPr/>
        </p:nvSpPr>
        <p:spPr>
          <a:xfrm>
            <a:off x="1984125" y="4315225"/>
            <a:ext cx="15768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cxnSp>
        <p:nvCxnSpPr>
          <p:cNvPr id="11317" name="Google Shape;11317;p160"/>
          <p:cNvCxnSpPr/>
          <p:nvPr/>
        </p:nvCxnSpPr>
        <p:spPr>
          <a:xfrm flipH="1" rot="10800000">
            <a:off x="1521550" y="1635163"/>
            <a:ext cx="410100" cy="259500"/>
          </a:xfrm>
          <a:prstGeom prst="curvedConnector3">
            <a:avLst>
              <a:gd fmla="val 50000" name="adj1"/>
            </a:avLst>
          </a:prstGeom>
          <a:noFill/>
          <a:ln cap="flat" cmpd="sng" w="9525">
            <a:solidFill>
              <a:schemeClr val="dk1"/>
            </a:solidFill>
            <a:prstDash val="solid"/>
            <a:round/>
            <a:headEnd len="med" w="med" type="none"/>
            <a:tailEnd len="med" w="med" type="triangle"/>
          </a:ln>
        </p:spPr>
      </p:cxnSp>
      <p:cxnSp>
        <p:nvCxnSpPr>
          <p:cNvPr id="11318" name="Google Shape;11318;p160"/>
          <p:cNvCxnSpPr/>
          <p:nvPr/>
        </p:nvCxnSpPr>
        <p:spPr>
          <a:xfrm>
            <a:off x="1494250" y="2934463"/>
            <a:ext cx="464700" cy="258600"/>
          </a:xfrm>
          <a:prstGeom prst="curvedConnector3">
            <a:avLst>
              <a:gd fmla="val 50000" name="adj1"/>
            </a:avLst>
          </a:prstGeom>
          <a:noFill/>
          <a:ln cap="flat" cmpd="sng" w="9525">
            <a:solidFill>
              <a:schemeClr val="dk1"/>
            </a:solidFill>
            <a:prstDash val="solid"/>
            <a:round/>
            <a:headEnd len="med" w="med" type="none"/>
            <a:tailEnd len="med" w="med" type="triangle"/>
          </a:ln>
        </p:spPr>
      </p:cxnSp>
      <p:cxnSp>
        <p:nvCxnSpPr>
          <p:cNvPr id="11319" name="Google Shape;11319;p160"/>
          <p:cNvCxnSpPr/>
          <p:nvPr/>
        </p:nvCxnSpPr>
        <p:spPr>
          <a:xfrm flipH="1">
            <a:off x="2395154" y="1229864"/>
            <a:ext cx="14700" cy="2361600"/>
          </a:xfrm>
          <a:prstGeom prst="straightConnector1">
            <a:avLst/>
          </a:prstGeom>
          <a:noFill/>
          <a:ln cap="flat" cmpd="sng" w="9525">
            <a:solidFill>
              <a:schemeClr val="dk1"/>
            </a:solidFill>
            <a:prstDash val="dot"/>
            <a:round/>
            <a:headEnd len="med" w="med" type="none"/>
            <a:tailEnd len="med" w="med" type="none"/>
          </a:ln>
        </p:spPr>
      </p:cxnSp>
      <p:cxnSp>
        <p:nvCxnSpPr>
          <p:cNvPr id="11320" name="Google Shape;11320;p160"/>
          <p:cNvCxnSpPr/>
          <p:nvPr/>
        </p:nvCxnSpPr>
        <p:spPr>
          <a:xfrm flipH="1">
            <a:off x="2541458" y="1224064"/>
            <a:ext cx="14700" cy="2361600"/>
          </a:xfrm>
          <a:prstGeom prst="straightConnector1">
            <a:avLst/>
          </a:prstGeom>
          <a:noFill/>
          <a:ln cap="flat" cmpd="sng" w="9525">
            <a:solidFill>
              <a:schemeClr val="dk1"/>
            </a:solidFill>
            <a:prstDash val="dot"/>
            <a:round/>
            <a:headEnd len="med" w="med" type="none"/>
            <a:tailEnd len="med" w="med" type="none"/>
          </a:ln>
        </p:spPr>
      </p:cxnSp>
      <p:cxnSp>
        <p:nvCxnSpPr>
          <p:cNvPr id="11321" name="Google Shape;11321;p160"/>
          <p:cNvCxnSpPr/>
          <p:nvPr/>
        </p:nvCxnSpPr>
        <p:spPr>
          <a:xfrm flipH="1">
            <a:off x="2687762" y="1224064"/>
            <a:ext cx="14700" cy="2361600"/>
          </a:xfrm>
          <a:prstGeom prst="straightConnector1">
            <a:avLst/>
          </a:prstGeom>
          <a:noFill/>
          <a:ln cap="flat" cmpd="sng" w="9525">
            <a:solidFill>
              <a:schemeClr val="dk1"/>
            </a:solidFill>
            <a:prstDash val="dot"/>
            <a:round/>
            <a:headEnd len="med" w="med" type="none"/>
            <a:tailEnd len="med" w="med" type="none"/>
          </a:ln>
        </p:spPr>
      </p:cxnSp>
      <p:cxnSp>
        <p:nvCxnSpPr>
          <p:cNvPr id="11322" name="Google Shape;11322;p160"/>
          <p:cNvCxnSpPr/>
          <p:nvPr/>
        </p:nvCxnSpPr>
        <p:spPr>
          <a:xfrm flipH="1">
            <a:off x="2834066" y="1224064"/>
            <a:ext cx="14700" cy="2361600"/>
          </a:xfrm>
          <a:prstGeom prst="straightConnector1">
            <a:avLst/>
          </a:prstGeom>
          <a:noFill/>
          <a:ln cap="flat" cmpd="sng" w="9525">
            <a:solidFill>
              <a:schemeClr val="dk1"/>
            </a:solidFill>
            <a:prstDash val="dot"/>
            <a:round/>
            <a:headEnd len="med" w="med" type="none"/>
            <a:tailEnd len="med" w="med" type="none"/>
          </a:ln>
        </p:spPr>
      </p:cxnSp>
      <p:cxnSp>
        <p:nvCxnSpPr>
          <p:cNvPr id="11323" name="Google Shape;11323;p160"/>
          <p:cNvCxnSpPr/>
          <p:nvPr/>
        </p:nvCxnSpPr>
        <p:spPr>
          <a:xfrm flipH="1">
            <a:off x="2980370" y="1229864"/>
            <a:ext cx="14700" cy="2361600"/>
          </a:xfrm>
          <a:prstGeom prst="straightConnector1">
            <a:avLst/>
          </a:prstGeom>
          <a:noFill/>
          <a:ln cap="flat" cmpd="sng" w="9525">
            <a:solidFill>
              <a:schemeClr val="dk1"/>
            </a:solidFill>
            <a:prstDash val="dot"/>
            <a:round/>
            <a:headEnd len="med" w="med" type="none"/>
            <a:tailEnd len="med" w="med" type="none"/>
          </a:ln>
        </p:spPr>
      </p:cxnSp>
      <p:cxnSp>
        <p:nvCxnSpPr>
          <p:cNvPr id="11324" name="Google Shape;11324;p160"/>
          <p:cNvCxnSpPr/>
          <p:nvPr/>
        </p:nvCxnSpPr>
        <p:spPr>
          <a:xfrm flipH="1">
            <a:off x="3126674" y="1229864"/>
            <a:ext cx="14700" cy="2361600"/>
          </a:xfrm>
          <a:prstGeom prst="straightConnector1">
            <a:avLst/>
          </a:prstGeom>
          <a:noFill/>
          <a:ln cap="flat" cmpd="sng" w="9525">
            <a:solidFill>
              <a:schemeClr val="dk1"/>
            </a:solidFill>
            <a:prstDash val="dot"/>
            <a:round/>
            <a:headEnd len="med" w="med" type="none"/>
            <a:tailEnd len="med" w="med" type="none"/>
          </a:ln>
        </p:spPr>
      </p:cxnSp>
      <p:cxnSp>
        <p:nvCxnSpPr>
          <p:cNvPr id="11325" name="Google Shape;11325;p160"/>
          <p:cNvCxnSpPr/>
          <p:nvPr/>
        </p:nvCxnSpPr>
        <p:spPr>
          <a:xfrm flipH="1">
            <a:off x="3272978" y="1229864"/>
            <a:ext cx="14700" cy="2361600"/>
          </a:xfrm>
          <a:prstGeom prst="straightConnector1">
            <a:avLst/>
          </a:prstGeom>
          <a:noFill/>
          <a:ln cap="flat" cmpd="sng" w="9525">
            <a:solidFill>
              <a:schemeClr val="dk1"/>
            </a:solidFill>
            <a:prstDash val="dot"/>
            <a:round/>
            <a:headEnd len="med" w="med" type="none"/>
            <a:tailEnd len="med" w="med" type="none"/>
          </a:ln>
        </p:spPr>
      </p:cxnSp>
      <p:cxnSp>
        <p:nvCxnSpPr>
          <p:cNvPr id="11326" name="Google Shape;11326;p160"/>
          <p:cNvCxnSpPr/>
          <p:nvPr/>
        </p:nvCxnSpPr>
        <p:spPr>
          <a:xfrm flipH="1">
            <a:off x="2102546" y="1229864"/>
            <a:ext cx="14700" cy="2361600"/>
          </a:xfrm>
          <a:prstGeom prst="straightConnector1">
            <a:avLst/>
          </a:prstGeom>
          <a:noFill/>
          <a:ln cap="flat" cmpd="sng" w="9525">
            <a:solidFill>
              <a:schemeClr val="dk1"/>
            </a:solidFill>
            <a:prstDash val="dot"/>
            <a:round/>
            <a:headEnd len="med" w="med" type="none"/>
            <a:tailEnd len="med" w="med" type="none"/>
          </a:ln>
        </p:spPr>
      </p:cxnSp>
      <p:sp>
        <p:nvSpPr>
          <p:cNvPr id="11327" name="Google Shape;11327;p160"/>
          <p:cNvSpPr txBox="1"/>
          <p:nvPr/>
        </p:nvSpPr>
        <p:spPr>
          <a:xfrm rot="2124883">
            <a:off x="1282141" y="2984300"/>
            <a:ext cx="666275" cy="40572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Times New Roman"/>
                <a:ea typeface="Times New Roman"/>
                <a:cs typeface="Times New Roman"/>
                <a:sym typeface="Times New Roman"/>
              </a:rPr>
              <a:t>Band-Pass</a:t>
            </a:r>
            <a:endParaRPr sz="900">
              <a:latin typeface="Times New Roman"/>
              <a:ea typeface="Times New Roman"/>
              <a:cs typeface="Times New Roman"/>
              <a:sym typeface="Times New Roman"/>
            </a:endParaRPr>
          </a:p>
          <a:p>
            <a:pPr indent="0" lvl="0" marL="0" rtl="0" algn="ctr">
              <a:spcBef>
                <a:spcPts val="0"/>
              </a:spcBef>
              <a:spcAft>
                <a:spcPts val="0"/>
              </a:spcAft>
              <a:buNone/>
            </a:pPr>
            <a:r>
              <a:rPr lang="en" sz="900">
                <a:latin typeface="Times New Roman"/>
                <a:ea typeface="Times New Roman"/>
                <a:cs typeface="Times New Roman"/>
                <a:sym typeface="Times New Roman"/>
              </a:rPr>
              <a:t>Filter</a:t>
            </a:r>
            <a:endParaRPr sz="900">
              <a:latin typeface="Times New Roman"/>
              <a:ea typeface="Times New Roman"/>
              <a:cs typeface="Times New Roman"/>
              <a:sym typeface="Times New Roman"/>
            </a:endParaRPr>
          </a:p>
        </p:txBody>
      </p:sp>
      <p:sp>
        <p:nvSpPr>
          <p:cNvPr id="11328" name="Google Shape;11328;p160"/>
          <p:cNvSpPr txBox="1"/>
          <p:nvPr/>
        </p:nvSpPr>
        <p:spPr>
          <a:xfrm>
            <a:off x="487600" y="3021650"/>
            <a:ext cx="7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EEG</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Cap</a:t>
            </a:r>
            <a:endParaRPr sz="1000">
              <a:latin typeface="Times New Roman"/>
              <a:ea typeface="Times New Roman"/>
              <a:cs typeface="Times New Roman"/>
              <a:sym typeface="Times New Roman"/>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2" name="Shape 11332"/>
        <p:cNvGrpSpPr/>
        <p:nvPr/>
      </p:nvGrpSpPr>
      <p:grpSpPr>
        <a:xfrm>
          <a:off x="0" y="0"/>
          <a:ext cx="0" cy="0"/>
          <a:chOff x="0" y="0"/>
          <a:chExt cx="0" cy="0"/>
        </a:xfrm>
      </p:grpSpPr>
      <p:pic>
        <p:nvPicPr>
          <p:cNvPr id="11333" name="Google Shape;11333;p161"/>
          <p:cNvPicPr preferRelativeResize="0"/>
          <p:nvPr/>
        </p:nvPicPr>
        <p:blipFill>
          <a:blip r:embed="rId3">
            <a:alphaModFix/>
          </a:blip>
          <a:stretch>
            <a:fillRect/>
          </a:stretch>
        </p:blipFill>
        <p:spPr>
          <a:xfrm>
            <a:off x="-135050" y="810200"/>
            <a:ext cx="8121701" cy="3921650"/>
          </a:xfrm>
          <a:prstGeom prst="rect">
            <a:avLst/>
          </a:prstGeom>
          <a:noFill/>
          <a:ln>
            <a:noFill/>
          </a:ln>
        </p:spPr>
      </p:pic>
      <p:sp>
        <p:nvSpPr>
          <p:cNvPr id="11334" name="Google Shape;11334;p161"/>
          <p:cNvSpPr txBox="1"/>
          <p:nvPr/>
        </p:nvSpPr>
        <p:spPr>
          <a:xfrm rot="-2698646">
            <a:off x="634865" y="1468877"/>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11335" name="Google Shape;11335;p161"/>
          <p:cNvSpPr txBox="1"/>
          <p:nvPr/>
        </p:nvSpPr>
        <p:spPr>
          <a:xfrm>
            <a:off x="6626750" y="1910075"/>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11336" name="Google Shape;11336;p161"/>
          <p:cNvSpPr/>
          <p:nvPr/>
        </p:nvSpPr>
        <p:spPr>
          <a:xfrm>
            <a:off x="6455638" y="1132325"/>
            <a:ext cx="300300" cy="21657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1337" name="Google Shape;11337;p161"/>
          <p:cNvSpPr txBox="1"/>
          <p:nvPr/>
        </p:nvSpPr>
        <p:spPr>
          <a:xfrm>
            <a:off x="5621225" y="158805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338" name="Google Shape;11338;p161"/>
          <p:cNvSpPr txBox="1"/>
          <p:nvPr/>
        </p:nvSpPr>
        <p:spPr>
          <a:xfrm>
            <a:off x="5621225" y="208376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339" name="Google Shape;11339;p161"/>
          <p:cNvSpPr txBox="1"/>
          <p:nvPr/>
        </p:nvSpPr>
        <p:spPr>
          <a:xfrm>
            <a:off x="5621225" y="23366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340" name="Google Shape;11340;p161"/>
          <p:cNvSpPr txBox="1"/>
          <p:nvPr/>
        </p:nvSpPr>
        <p:spPr>
          <a:xfrm>
            <a:off x="5621225" y="25794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341" name="Google Shape;11341;p161"/>
          <p:cNvSpPr txBox="1"/>
          <p:nvPr/>
        </p:nvSpPr>
        <p:spPr>
          <a:xfrm>
            <a:off x="5621225" y="2834313"/>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342" name="Google Shape;11342;p161"/>
          <p:cNvSpPr txBox="1"/>
          <p:nvPr/>
        </p:nvSpPr>
        <p:spPr>
          <a:xfrm>
            <a:off x="5621225" y="30751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343" name="Google Shape;11343;p161"/>
          <p:cNvSpPr txBox="1"/>
          <p:nvPr/>
        </p:nvSpPr>
        <p:spPr>
          <a:xfrm>
            <a:off x="1346300" y="1005075"/>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11344" name="Google Shape;11344;p161"/>
          <p:cNvSpPr txBox="1"/>
          <p:nvPr/>
        </p:nvSpPr>
        <p:spPr>
          <a:xfrm>
            <a:off x="5621225" y="1836076"/>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345" name="Google Shape;11345;p161"/>
          <p:cNvSpPr txBox="1"/>
          <p:nvPr/>
        </p:nvSpPr>
        <p:spPr>
          <a:xfrm rot="-2700000">
            <a:off x="5182933" y="3971114"/>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11346" name="Google Shape;11346;p161"/>
          <p:cNvSpPr txBox="1"/>
          <p:nvPr/>
        </p:nvSpPr>
        <p:spPr>
          <a:xfrm rot="-2700000">
            <a:off x="4207201" y="4043242"/>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11347" name="Google Shape;11347;p161"/>
          <p:cNvSpPr/>
          <p:nvPr/>
        </p:nvSpPr>
        <p:spPr>
          <a:xfrm>
            <a:off x="3877975" y="562450"/>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161"/>
          <p:cNvSpPr/>
          <p:nvPr/>
        </p:nvSpPr>
        <p:spPr>
          <a:xfrm>
            <a:off x="3906175" y="851775"/>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161"/>
          <p:cNvSpPr/>
          <p:nvPr/>
        </p:nvSpPr>
        <p:spPr>
          <a:xfrm>
            <a:off x="5198875" y="2228825"/>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161"/>
          <p:cNvSpPr/>
          <p:nvPr/>
        </p:nvSpPr>
        <p:spPr>
          <a:xfrm>
            <a:off x="5180500" y="2338625"/>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161"/>
          <p:cNvSpPr/>
          <p:nvPr/>
        </p:nvSpPr>
        <p:spPr>
          <a:xfrm>
            <a:off x="519887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161"/>
          <p:cNvSpPr/>
          <p:nvPr/>
        </p:nvSpPr>
        <p:spPr>
          <a:xfrm>
            <a:off x="6977425" y="2286825"/>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161"/>
          <p:cNvSpPr/>
          <p:nvPr/>
        </p:nvSpPr>
        <p:spPr>
          <a:xfrm>
            <a:off x="700702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161"/>
          <p:cNvSpPr/>
          <p:nvPr/>
        </p:nvSpPr>
        <p:spPr>
          <a:xfrm>
            <a:off x="6274350" y="2264625"/>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161"/>
          <p:cNvSpPr/>
          <p:nvPr/>
        </p:nvSpPr>
        <p:spPr>
          <a:xfrm>
            <a:off x="6285213"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161"/>
          <p:cNvSpPr/>
          <p:nvPr/>
        </p:nvSpPr>
        <p:spPr>
          <a:xfrm>
            <a:off x="1509750" y="1243325"/>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161"/>
          <p:cNvSpPr/>
          <p:nvPr/>
        </p:nvSpPr>
        <p:spPr>
          <a:xfrm rot="-5400000">
            <a:off x="1613950" y="1194175"/>
            <a:ext cx="48300" cy="153000"/>
          </a:xfrm>
          <a:prstGeom prst="rightBrace">
            <a:avLst>
              <a:gd fmla="val 74574"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Times New Roman"/>
              <a:ea typeface="Times New Roman"/>
              <a:cs typeface="Times New Roman"/>
              <a:sym typeface="Times New Roman"/>
            </a:endParaRPr>
          </a:p>
        </p:txBody>
      </p:sp>
      <p:sp>
        <p:nvSpPr>
          <p:cNvPr id="11358" name="Google Shape;11358;p161"/>
          <p:cNvSpPr/>
          <p:nvPr/>
        </p:nvSpPr>
        <p:spPr>
          <a:xfrm>
            <a:off x="2425975" y="1191525"/>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161"/>
          <p:cNvSpPr txBox="1"/>
          <p:nvPr/>
        </p:nvSpPr>
        <p:spPr>
          <a:xfrm>
            <a:off x="2368925" y="1191525"/>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11360" name="Google Shape;11360;p161"/>
          <p:cNvSpPr/>
          <p:nvPr/>
        </p:nvSpPr>
        <p:spPr>
          <a:xfrm>
            <a:off x="2420025" y="3041700"/>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161"/>
          <p:cNvSpPr txBox="1"/>
          <p:nvPr/>
        </p:nvSpPr>
        <p:spPr>
          <a:xfrm>
            <a:off x="6617913" y="1620825"/>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11362" name="Google Shape;11362;p161"/>
          <p:cNvSpPr/>
          <p:nvPr/>
        </p:nvSpPr>
        <p:spPr>
          <a:xfrm>
            <a:off x="2774200" y="725750"/>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63" name="Google Shape;11363;p161"/>
          <p:cNvPicPr preferRelativeResize="0"/>
          <p:nvPr/>
        </p:nvPicPr>
        <p:blipFill>
          <a:blip r:embed="rId4">
            <a:alphaModFix/>
          </a:blip>
          <a:stretch>
            <a:fillRect/>
          </a:stretch>
        </p:blipFill>
        <p:spPr>
          <a:xfrm>
            <a:off x="2727988" y="511237"/>
            <a:ext cx="1082759" cy="1073976"/>
          </a:xfrm>
          <a:prstGeom prst="rect">
            <a:avLst/>
          </a:prstGeom>
          <a:noFill/>
          <a:ln>
            <a:noFill/>
          </a:ln>
        </p:spPr>
      </p:pic>
      <p:pic>
        <p:nvPicPr>
          <p:cNvPr id="11364" name="Google Shape;11364;p161"/>
          <p:cNvPicPr preferRelativeResize="0"/>
          <p:nvPr/>
        </p:nvPicPr>
        <p:blipFill>
          <a:blip r:embed="rId5">
            <a:alphaModFix/>
          </a:blip>
          <a:stretch>
            <a:fillRect/>
          </a:stretch>
        </p:blipFill>
        <p:spPr>
          <a:xfrm>
            <a:off x="3270550" y="1038375"/>
            <a:ext cx="705284" cy="691225"/>
          </a:xfrm>
          <a:prstGeom prst="rect">
            <a:avLst/>
          </a:prstGeom>
          <a:noFill/>
          <a:ln>
            <a:noFill/>
          </a:ln>
        </p:spPr>
      </p:pic>
      <p:sp>
        <p:nvSpPr>
          <p:cNvPr id="11365" name="Google Shape;11365;p161"/>
          <p:cNvSpPr/>
          <p:nvPr/>
        </p:nvSpPr>
        <p:spPr>
          <a:xfrm>
            <a:off x="2765750" y="1805050"/>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66" name="Google Shape;11366;p161"/>
          <p:cNvPicPr preferRelativeResize="0"/>
          <p:nvPr/>
        </p:nvPicPr>
        <p:blipFill>
          <a:blip r:embed="rId6">
            <a:alphaModFix/>
          </a:blip>
          <a:stretch>
            <a:fillRect/>
          </a:stretch>
        </p:blipFill>
        <p:spPr>
          <a:xfrm>
            <a:off x="2801599" y="1729598"/>
            <a:ext cx="1027481" cy="893629"/>
          </a:xfrm>
          <a:prstGeom prst="rect">
            <a:avLst/>
          </a:prstGeom>
          <a:noFill/>
          <a:ln>
            <a:noFill/>
          </a:ln>
        </p:spPr>
      </p:pic>
      <p:pic>
        <p:nvPicPr>
          <p:cNvPr id="11367" name="Google Shape;11367;p161"/>
          <p:cNvPicPr preferRelativeResize="0"/>
          <p:nvPr/>
        </p:nvPicPr>
        <p:blipFill>
          <a:blip r:embed="rId7">
            <a:alphaModFix/>
          </a:blip>
          <a:stretch>
            <a:fillRect/>
          </a:stretch>
        </p:blipFill>
        <p:spPr>
          <a:xfrm>
            <a:off x="3298052" y="2160256"/>
            <a:ext cx="694697" cy="643318"/>
          </a:xfrm>
          <a:prstGeom prst="rect">
            <a:avLst/>
          </a:prstGeom>
          <a:noFill/>
          <a:ln>
            <a:noFill/>
          </a:ln>
        </p:spPr>
      </p:pic>
      <p:sp>
        <p:nvSpPr>
          <p:cNvPr id="11368" name="Google Shape;11368;p161"/>
          <p:cNvSpPr/>
          <p:nvPr/>
        </p:nvSpPr>
        <p:spPr>
          <a:xfrm>
            <a:off x="2791050" y="2875900"/>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69" name="Google Shape;11369;p161"/>
          <p:cNvPicPr preferRelativeResize="0"/>
          <p:nvPr/>
        </p:nvPicPr>
        <p:blipFill>
          <a:blip r:embed="rId8">
            <a:alphaModFix/>
          </a:blip>
          <a:stretch>
            <a:fillRect/>
          </a:stretch>
        </p:blipFill>
        <p:spPr>
          <a:xfrm>
            <a:off x="2859302" y="2834326"/>
            <a:ext cx="1082751" cy="1067037"/>
          </a:xfrm>
          <a:prstGeom prst="rect">
            <a:avLst/>
          </a:prstGeom>
          <a:noFill/>
          <a:ln>
            <a:noFill/>
          </a:ln>
        </p:spPr>
      </p:pic>
      <p:sp>
        <p:nvSpPr>
          <p:cNvPr id="11370" name="Google Shape;11370;p161"/>
          <p:cNvSpPr/>
          <p:nvPr/>
        </p:nvSpPr>
        <p:spPr>
          <a:xfrm>
            <a:off x="4216050" y="1914650"/>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71" name="Google Shape;11371;p161"/>
          <p:cNvPicPr preferRelativeResize="0"/>
          <p:nvPr/>
        </p:nvPicPr>
        <p:blipFill>
          <a:blip r:embed="rId9">
            <a:alphaModFix/>
          </a:blip>
          <a:stretch>
            <a:fillRect/>
          </a:stretch>
        </p:blipFill>
        <p:spPr>
          <a:xfrm>
            <a:off x="4248888" y="1977375"/>
            <a:ext cx="791317" cy="828138"/>
          </a:xfrm>
          <a:prstGeom prst="rect">
            <a:avLst/>
          </a:prstGeom>
          <a:noFill/>
          <a:ln>
            <a:noFill/>
          </a:ln>
        </p:spPr>
      </p:pic>
      <p:pic>
        <p:nvPicPr>
          <p:cNvPr id="11372" name="Google Shape;11372;p161"/>
          <p:cNvPicPr preferRelativeResize="0"/>
          <p:nvPr/>
        </p:nvPicPr>
        <p:blipFill>
          <a:blip r:embed="rId10">
            <a:alphaModFix/>
          </a:blip>
          <a:stretch>
            <a:fillRect/>
          </a:stretch>
        </p:blipFill>
        <p:spPr>
          <a:xfrm>
            <a:off x="4542121" y="2285749"/>
            <a:ext cx="624167" cy="639726"/>
          </a:xfrm>
          <a:prstGeom prst="rect">
            <a:avLst/>
          </a:prstGeom>
          <a:noFill/>
          <a:ln>
            <a:noFill/>
          </a:ln>
        </p:spPr>
      </p:pic>
      <p:sp>
        <p:nvSpPr>
          <p:cNvPr id="11373" name="Google Shape;11373;p161"/>
          <p:cNvSpPr txBox="1"/>
          <p:nvPr/>
        </p:nvSpPr>
        <p:spPr>
          <a:xfrm>
            <a:off x="5512588" y="14550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161"/>
          <p:cNvSpPr txBox="1"/>
          <p:nvPr/>
        </p:nvSpPr>
        <p:spPr>
          <a:xfrm>
            <a:off x="5512575" y="12141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161"/>
          <p:cNvSpPr/>
          <p:nvPr/>
        </p:nvSpPr>
        <p:spPr>
          <a:xfrm>
            <a:off x="5514575" y="1644825"/>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161"/>
          <p:cNvSpPr txBox="1"/>
          <p:nvPr/>
        </p:nvSpPr>
        <p:spPr>
          <a:xfrm>
            <a:off x="5539363" y="13611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77" name="Google Shape;11377;p161"/>
          <p:cNvSpPr txBox="1"/>
          <p:nvPr/>
        </p:nvSpPr>
        <p:spPr>
          <a:xfrm>
            <a:off x="5539363" y="12565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378" name="Google Shape;11378;p161"/>
          <p:cNvSpPr txBox="1"/>
          <p:nvPr/>
        </p:nvSpPr>
        <p:spPr>
          <a:xfrm>
            <a:off x="5539363" y="1606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79" name="Google Shape;11379;p161"/>
          <p:cNvSpPr txBox="1"/>
          <p:nvPr/>
        </p:nvSpPr>
        <p:spPr>
          <a:xfrm>
            <a:off x="5539363" y="1502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380" name="Google Shape;11380;p161"/>
          <p:cNvSpPr txBox="1"/>
          <p:nvPr/>
        </p:nvSpPr>
        <p:spPr>
          <a:xfrm>
            <a:off x="5539363" y="18501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81" name="Google Shape;11381;p161"/>
          <p:cNvSpPr txBox="1"/>
          <p:nvPr/>
        </p:nvSpPr>
        <p:spPr>
          <a:xfrm>
            <a:off x="5539363" y="17456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382" name="Google Shape;11382;p161"/>
          <p:cNvSpPr txBox="1"/>
          <p:nvPr/>
        </p:nvSpPr>
        <p:spPr>
          <a:xfrm>
            <a:off x="5539363" y="2095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83" name="Google Shape;11383;p161"/>
          <p:cNvSpPr txBox="1"/>
          <p:nvPr/>
        </p:nvSpPr>
        <p:spPr>
          <a:xfrm>
            <a:off x="5539363" y="1991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384" name="Google Shape;11384;p161"/>
          <p:cNvSpPr txBox="1"/>
          <p:nvPr/>
        </p:nvSpPr>
        <p:spPr>
          <a:xfrm>
            <a:off x="5539363" y="23476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85" name="Google Shape;11385;p161"/>
          <p:cNvSpPr txBox="1"/>
          <p:nvPr/>
        </p:nvSpPr>
        <p:spPr>
          <a:xfrm>
            <a:off x="5539363" y="22431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386" name="Google Shape;11386;p161"/>
          <p:cNvSpPr txBox="1"/>
          <p:nvPr/>
        </p:nvSpPr>
        <p:spPr>
          <a:xfrm>
            <a:off x="5539363" y="2593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87" name="Google Shape;11387;p161"/>
          <p:cNvSpPr txBox="1"/>
          <p:nvPr/>
        </p:nvSpPr>
        <p:spPr>
          <a:xfrm>
            <a:off x="5539363" y="2488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388" name="Google Shape;11388;p161"/>
          <p:cNvSpPr txBox="1"/>
          <p:nvPr/>
        </p:nvSpPr>
        <p:spPr>
          <a:xfrm>
            <a:off x="5539363" y="28367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89" name="Google Shape;11389;p161"/>
          <p:cNvSpPr txBox="1"/>
          <p:nvPr/>
        </p:nvSpPr>
        <p:spPr>
          <a:xfrm>
            <a:off x="5539363" y="27321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390" name="Google Shape;11390;p161"/>
          <p:cNvSpPr txBox="1"/>
          <p:nvPr/>
        </p:nvSpPr>
        <p:spPr>
          <a:xfrm>
            <a:off x="5539363" y="3082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91" name="Google Shape;11391;p161"/>
          <p:cNvSpPr txBox="1"/>
          <p:nvPr/>
        </p:nvSpPr>
        <p:spPr>
          <a:xfrm>
            <a:off x="5539363" y="2977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392" name="Google Shape;11392;p161"/>
          <p:cNvSpPr txBox="1"/>
          <p:nvPr/>
        </p:nvSpPr>
        <p:spPr>
          <a:xfrm>
            <a:off x="5539363" y="3325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93" name="Google Shape;11393;p161"/>
          <p:cNvSpPr txBox="1"/>
          <p:nvPr/>
        </p:nvSpPr>
        <p:spPr>
          <a:xfrm>
            <a:off x="5539363" y="3221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394" name="Google Shape;11394;p161"/>
          <p:cNvSpPr txBox="1"/>
          <p:nvPr/>
        </p:nvSpPr>
        <p:spPr>
          <a:xfrm>
            <a:off x="5539363" y="3571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95" name="Google Shape;11395;p161"/>
          <p:cNvSpPr txBox="1"/>
          <p:nvPr/>
        </p:nvSpPr>
        <p:spPr>
          <a:xfrm>
            <a:off x="5539363" y="3466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1396" name="Google Shape;11396;p161"/>
          <p:cNvSpPr/>
          <p:nvPr/>
        </p:nvSpPr>
        <p:spPr>
          <a:xfrm rot="-2700000">
            <a:off x="6051111" y="3901412"/>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161"/>
          <p:cNvSpPr/>
          <p:nvPr/>
        </p:nvSpPr>
        <p:spPr>
          <a:xfrm rot="-2700000">
            <a:off x="6707336" y="3853887"/>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161"/>
          <p:cNvSpPr txBox="1"/>
          <p:nvPr/>
        </p:nvSpPr>
        <p:spPr>
          <a:xfrm rot="-2700000">
            <a:off x="6012065" y="3920549"/>
            <a:ext cx="1328371" cy="51717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11399" name="Google Shape;11399;p161"/>
          <p:cNvSpPr txBox="1"/>
          <p:nvPr/>
        </p:nvSpPr>
        <p:spPr>
          <a:xfrm rot="-2700000">
            <a:off x="6847257" y="38937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11400" name="Google Shape;11400;p161"/>
          <p:cNvSpPr/>
          <p:nvPr/>
        </p:nvSpPr>
        <p:spPr>
          <a:xfrm>
            <a:off x="7328750" y="1807500"/>
            <a:ext cx="356700" cy="15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161"/>
          <p:cNvSpPr/>
          <p:nvPr/>
        </p:nvSpPr>
        <p:spPr>
          <a:xfrm>
            <a:off x="7371525" y="1820325"/>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02" name="Google Shape;11402;p161"/>
          <p:cNvCxnSpPr>
            <a:stCxn id="11401" idx="1"/>
            <a:endCxn id="11401" idx="3"/>
          </p:cNvCxnSpPr>
          <p:nvPr/>
        </p:nvCxnSpPr>
        <p:spPr>
          <a:xfrm>
            <a:off x="7371525" y="2536725"/>
            <a:ext cx="235200" cy="0"/>
          </a:xfrm>
          <a:prstGeom prst="straightConnector1">
            <a:avLst/>
          </a:prstGeom>
          <a:noFill/>
          <a:ln cap="flat" cmpd="sng" w="9525">
            <a:solidFill>
              <a:srgbClr val="000000"/>
            </a:solidFill>
            <a:prstDash val="solid"/>
            <a:round/>
            <a:headEnd len="med" w="med" type="none"/>
            <a:tailEnd len="med" w="med" type="none"/>
          </a:ln>
        </p:spPr>
      </p:cxnSp>
      <p:cxnSp>
        <p:nvCxnSpPr>
          <p:cNvPr id="11403" name="Google Shape;11403;p161"/>
          <p:cNvCxnSpPr/>
          <p:nvPr/>
        </p:nvCxnSpPr>
        <p:spPr>
          <a:xfrm>
            <a:off x="7371525" y="2175325"/>
            <a:ext cx="235200" cy="0"/>
          </a:xfrm>
          <a:prstGeom prst="straightConnector1">
            <a:avLst/>
          </a:prstGeom>
          <a:noFill/>
          <a:ln cap="flat" cmpd="sng" w="9525">
            <a:solidFill>
              <a:srgbClr val="000000"/>
            </a:solidFill>
            <a:prstDash val="solid"/>
            <a:round/>
            <a:headEnd len="med" w="med" type="none"/>
            <a:tailEnd len="med" w="med" type="none"/>
          </a:ln>
        </p:spPr>
      </p:cxnSp>
      <p:pic>
        <p:nvPicPr>
          <p:cNvPr id="11404" name="Google Shape;11404;p161"/>
          <p:cNvPicPr preferRelativeResize="0"/>
          <p:nvPr/>
        </p:nvPicPr>
        <p:blipFill>
          <a:blip r:embed="rId11">
            <a:alphaModFix/>
          </a:blip>
          <a:stretch>
            <a:fillRect/>
          </a:stretch>
        </p:blipFill>
        <p:spPr>
          <a:xfrm>
            <a:off x="1302413" y="1322275"/>
            <a:ext cx="1296300" cy="2036155"/>
          </a:xfrm>
          <a:prstGeom prst="rect">
            <a:avLst/>
          </a:prstGeom>
          <a:noFill/>
          <a:ln>
            <a:noFill/>
          </a:ln>
        </p:spPr>
      </p:pic>
      <p:cxnSp>
        <p:nvCxnSpPr>
          <p:cNvPr id="11405" name="Google Shape;11405;p161"/>
          <p:cNvCxnSpPr/>
          <p:nvPr/>
        </p:nvCxnSpPr>
        <p:spPr>
          <a:xfrm>
            <a:off x="7371525" y="2898125"/>
            <a:ext cx="235200" cy="0"/>
          </a:xfrm>
          <a:prstGeom prst="straightConnector1">
            <a:avLst/>
          </a:prstGeom>
          <a:noFill/>
          <a:ln cap="flat" cmpd="sng" w="9525">
            <a:solidFill>
              <a:srgbClr val="000000"/>
            </a:solidFill>
            <a:prstDash val="solid"/>
            <a:round/>
            <a:headEnd len="med" w="med" type="none"/>
            <a:tailEnd len="med" w="med" type="none"/>
          </a:ln>
        </p:spPr>
      </p:cxnSp>
      <p:sp>
        <p:nvSpPr>
          <p:cNvPr id="11406" name="Google Shape;11406;p161"/>
          <p:cNvSpPr/>
          <p:nvPr/>
        </p:nvSpPr>
        <p:spPr>
          <a:xfrm>
            <a:off x="2427425" y="11264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161"/>
          <p:cNvSpPr txBox="1"/>
          <p:nvPr/>
        </p:nvSpPr>
        <p:spPr>
          <a:xfrm>
            <a:off x="2368925" y="1173625"/>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11408" name="Google Shape;11408;p161"/>
          <p:cNvSpPr/>
          <p:nvPr/>
        </p:nvSpPr>
        <p:spPr>
          <a:xfrm>
            <a:off x="2427425" y="198297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161"/>
          <p:cNvSpPr txBox="1"/>
          <p:nvPr/>
        </p:nvSpPr>
        <p:spPr>
          <a:xfrm>
            <a:off x="2368925" y="202410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11410" name="Google Shape;11410;p161"/>
          <p:cNvSpPr/>
          <p:nvPr/>
        </p:nvSpPr>
        <p:spPr>
          <a:xfrm>
            <a:off x="2427425" y="29225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161"/>
          <p:cNvSpPr txBox="1"/>
          <p:nvPr/>
        </p:nvSpPr>
        <p:spPr>
          <a:xfrm>
            <a:off x="2368925" y="2987627"/>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11412" name="Google Shape;11412;p161"/>
          <p:cNvCxnSpPr/>
          <p:nvPr/>
        </p:nvCxnSpPr>
        <p:spPr>
          <a:xfrm flipH="1">
            <a:off x="2092925"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11413" name="Google Shape;11413;p161"/>
          <p:cNvCxnSpPr/>
          <p:nvPr/>
        </p:nvCxnSpPr>
        <p:spPr>
          <a:xfrm>
            <a:off x="2232800" y="1322300"/>
            <a:ext cx="3000" cy="2090400"/>
          </a:xfrm>
          <a:prstGeom prst="straightConnector1">
            <a:avLst/>
          </a:prstGeom>
          <a:noFill/>
          <a:ln cap="flat" cmpd="sng" w="9525">
            <a:solidFill>
              <a:srgbClr val="D9D9D9"/>
            </a:solidFill>
            <a:prstDash val="solid"/>
            <a:round/>
            <a:headEnd len="med" w="med" type="none"/>
            <a:tailEnd len="med" w="med" type="none"/>
          </a:ln>
        </p:spPr>
      </p:cxnSp>
      <p:cxnSp>
        <p:nvCxnSpPr>
          <p:cNvPr id="11414" name="Google Shape;11414;p161"/>
          <p:cNvCxnSpPr/>
          <p:nvPr/>
        </p:nvCxnSpPr>
        <p:spPr>
          <a:xfrm>
            <a:off x="2367525" y="1326500"/>
            <a:ext cx="2700" cy="2086200"/>
          </a:xfrm>
          <a:prstGeom prst="straightConnector1">
            <a:avLst/>
          </a:prstGeom>
          <a:noFill/>
          <a:ln cap="flat" cmpd="sng" w="9525">
            <a:solidFill>
              <a:srgbClr val="D9D9D9"/>
            </a:solidFill>
            <a:prstDash val="solid"/>
            <a:round/>
            <a:headEnd len="med" w="med" type="none"/>
            <a:tailEnd len="med" w="med" type="none"/>
          </a:ln>
        </p:spPr>
      </p:cxnSp>
      <p:cxnSp>
        <p:nvCxnSpPr>
          <p:cNvPr id="11415" name="Google Shape;11415;p161"/>
          <p:cNvCxnSpPr/>
          <p:nvPr/>
        </p:nvCxnSpPr>
        <p:spPr>
          <a:xfrm flipH="1">
            <a:off x="1966837"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11416" name="Google Shape;11416;p161"/>
          <p:cNvCxnSpPr/>
          <p:nvPr/>
        </p:nvCxnSpPr>
        <p:spPr>
          <a:xfrm flipH="1">
            <a:off x="1840775"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11417" name="Google Shape;11417;p161"/>
          <p:cNvCxnSpPr/>
          <p:nvPr/>
        </p:nvCxnSpPr>
        <p:spPr>
          <a:xfrm flipH="1">
            <a:off x="1697862" y="1311025"/>
            <a:ext cx="7800" cy="2101800"/>
          </a:xfrm>
          <a:prstGeom prst="straightConnector1">
            <a:avLst/>
          </a:prstGeom>
          <a:noFill/>
          <a:ln cap="flat" cmpd="sng" w="9525">
            <a:solidFill>
              <a:srgbClr val="D9D9D9"/>
            </a:solidFill>
            <a:prstDash val="solid"/>
            <a:round/>
            <a:headEnd len="med" w="med" type="none"/>
            <a:tailEnd len="med" w="med" type="none"/>
          </a:ln>
        </p:spPr>
      </p:cxnSp>
      <p:cxnSp>
        <p:nvCxnSpPr>
          <p:cNvPr id="11418" name="Google Shape;11418;p161"/>
          <p:cNvCxnSpPr/>
          <p:nvPr/>
        </p:nvCxnSpPr>
        <p:spPr>
          <a:xfrm flipH="1">
            <a:off x="1563387" y="1311025"/>
            <a:ext cx="9300" cy="2093400"/>
          </a:xfrm>
          <a:prstGeom prst="straightConnector1">
            <a:avLst/>
          </a:prstGeom>
          <a:noFill/>
          <a:ln cap="flat" cmpd="sng" w="9525">
            <a:solidFill>
              <a:srgbClr val="D9D9D9"/>
            </a:solidFill>
            <a:prstDash val="solid"/>
            <a:round/>
            <a:headEnd len="med" w="med" type="none"/>
            <a:tailEnd len="med" w="med" type="none"/>
          </a:ln>
        </p:spPr>
      </p:cxnSp>
      <p:cxnSp>
        <p:nvCxnSpPr>
          <p:cNvPr id="11419" name="Google Shape;11419;p161"/>
          <p:cNvCxnSpPr/>
          <p:nvPr/>
        </p:nvCxnSpPr>
        <p:spPr>
          <a:xfrm flipH="1">
            <a:off x="1433987" y="1311025"/>
            <a:ext cx="5400" cy="2082000"/>
          </a:xfrm>
          <a:prstGeom prst="straightConnector1">
            <a:avLst/>
          </a:prstGeom>
          <a:noFill/>
          <a:ln cap="flat" cmpd="sng" w="9525">
            <a:solidFill>
              <a:srgbClr val="D9D9D9"/>
            </a:solidFill>
            <a:prstDash val="solid"/>
            <a:round/>
            <a:headEnd len="med" w="med" type="none"/>
            <a:tailEnd len="med" w="med" type="none"/>
          </a:ln>
        </p:spPr>
      </p:cxnSp>
      <p:sp>
        <p:nvSpPr>
          <p:cNvPr id="11420" name="Google Shape;11420;p161"/>
          <p:cNvSpPr/>
          <p:nvPr/>
        </p:nvSpPr>
        <p:spPr>
          <a:xfrm>
            <a:off x="2565200" y="3988675"/>
            <a:ext cx="14892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161"/>
          <p:cNvSpPr txBox="1"/>
          <p:nvPr/>
        </p:nvSpPr>
        <p:spPr>
          <a:xfrm>
            <a:off x="2558600" y="4093700"/>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11422" name="Google Shape;11422;p161"/>
          <p:cNvSpPr txBox="1"/>
          <p:nvPr/>
        </p:nvSpPr>
        <p:spPr>
          <a:xfrm>
            <a:off x="709300" y="4187450"/>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11423" name="Google Shape;11423;p161"/>
          <p:cNvSpPr/>
          <p:nvPr/>
        </p:nvSpPr>
        <p:spPr>
          <a:xfrm>
            <a:off x="636725" y="3739400"/>
            <a:ext cx="1770000" cy="57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161"/>
          <p:cNvSpPr/>
          <p:nvPr/>
        </p:nvSpPr>
        <p:spPr>
          <a:xfrm>
            <a:off x="7644125" y="2170650"/>
            <a:ext cx="300300" cy="10671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25" name="Google Shape;11425;p161"/>
          <p:cNvPicPr preferRelativeResize="0"/>
          <p:nvPr/>
        </p:nvPicPr>
        <p:blipFill>
          <a:blip r:embed="rId12">
            <a:alphaModFix/>
          </a:blip>
          <a:stretch>
            <a:fillRect/>
          </a:stretch>
        </p:blipFill>
        <p:spPr>
          <a:xfrm>
            <a:off x="7981825" y="2175325"/>
            <a:ext cx="969600" cy="1191403"/>
          </a:xfrm>
          <a:prstGeom prst="rect">
            <a:avLst/>
          </a:prstGeom>
          <a:noFill/>
          <a:ln>
            <a:noFill/>
          </a:ln>
        </p:spPr>
      </p:pic>
      <p:sp>
        <p:nvSpPr>
          <p:cNvPr id="11426" name="Google Shape;11426;p161"/>
          <p:cNvSpPr txBox="1"/>
          <p:nvPr/>
        </p:nvSpPr>
        <p:spPr>
          <a:xfrm rot="-2700000">
            <a:off x="7748532" y="38051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Localization</a:t>
            </a:r>
            <a:endParaRPr sz="1200">
              <a:latin typeface="Times New Roman"/>
              <a:ea typeface="Times New Roman"/>
              <a:cs typeface="Times New Roman"/>
              <a:sym typeface="Times New Roman"/>
            </a:endParaRPr>
          </a:p>
        </p:txBody>
      </p:sp>
      <p:cxnSp>
        <p:nvCxnSpPr>
          <p:cNvPr id="11427" name="Google Shape;11427;p161"/>
          <p:cNvCxnSpPr>
            <a:endCxn id="11428" idx="1"/>
          </p:cNvCxnSpPr>
          <p:nvPr/>
        </p:nvCxnSpPr>
        <p:spPr>
          <a:xfrm flipH="1" rot="10800000">
            <a:off x="7692550" y="1659669"/>
            <a:ext cx="268500" cy="256200"/>
          </a:xfrm>
          <a:prstGeom prst="straightConnector1">
            <a:avLst/>
          </a:prstGeom>
          <a:noFill/>
          <a:ln cap="flat" cmpd="sng" w="9525">
            <a:solidFill>
              <a:schemeClr val="dk2"/>
            </a:solidFill>
            <a:prstDash val="solid"/>
            <a:round/>
            <a:headEnd len="med" w="med" type="none"/>
            <a:tailEnd len="med" w="med" type="none"/>
          </a:ln>
        </p:spPr>
      </p:cxnSp>
      <p:sp>
        <p:nvSpPr>
          <p:cNvPr id="11428" name="Google Shape;11428;p161"/>
          <p:cNvSpPr txBox="1"/>
          <p:nvPr/>
        </p:nvSpPr>
        <p:spPr>
          <a:xfrm rot="-2700000">
            <a:off x="7821563" y="1138152"/>
            <a:ext cx="952473" cy="36953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nvSpPr>
        <p:spPr>
          <a:xfrm>
            <a:off x="553500" y="1114425"/>
            <a:ext cx="8037000" cy="338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latin typeface="Times New Roman"/>
                <a:ea typeface="Times New Roman"/>
                <a:cs typeface="Times New Roman"/>
                <a:sym typeface="Times New Roman"/>
              </a:rPr>
              <a:t>Learning Spatial-Spectral-Temporal EEG Representations with Dual-Stream Neural Networks for Motor Imagery</a:t>
            </a:r>
            <a:endParaRPr b="1" sz="2700">
              <a:latin typeface="Times New Roman"/>
              <a:ea typeface="Times New Roman"/>
              <a:cs typeface="Times New Roman"/>
              <a:sym typeface="Times New Roman"/>
            </a:endParaRPr>
          </a:p>
          <a:p>
            <a:pPr indent="0" lvl="0" marL="0" rtl="0" algn="ctr">
              <a:spcBef>
                <a:spcPts val="0"/>
              </a:spcBef>
              <a:spcAft>
                <a:spcPts val="0"/>
              </a:spcAft>
              <a:buNone/>
            </a:pPr>
            <a:r>
              <a:t/>
            </a:r>
            <a:endParaRPr b="1" sz="2500">
              <a:latin typeface="Times New Roman"/>
              <a:ea typeface="Times New Roman"/>
              <a:cs typeface="Times New Roman"/>
              <a:sym typeface="Times New Roman"/>
            </a:endParaRPr>
          </a:p>
          <a:p>
            <a:pPr indent="0" lvl="0" marL="0" rtl="0" algn="ctr">
              <a:spcBef>
                <a:spcPts val="0"/>
              </a:spcBef>
              <a:spcAft>
                <a:spcPts val="0"/>
              </a:spcAft>
              <a:buNone/>
            </a:pPr>
            <a:r>
              <a:t/>
            </a:r>
            <a:endParaRPr b="1" sz="1700">
              <a:latin typeface="Times New Roman"/>
              <a:ea typeface="Times New Roman"/>
              <a:cs typeface="Times New Roman"/>
              <a:sym typeface="Times New Roman"/>
            </a:endParaRPr>
          </a:p>
          <a:p>
            <a:pPr indent="0" lvl="0" marL="0" rtl="0" algn="ctr">
              <a:spcBef>
                <a:spcPts val="0"/>
              </a:spcBef>
              <a:spcAft>
                <a:spcPts val="0"/>
              </a:spcAft>
              <a:buNone/>
            </a:pPr>
            <a:r>
              <a:rPr b="1" lang="en" sz="1700">
                <a:latin typeface="Times New Roman"/>
                <a:ea typeface="Times New Roman"/>
                <a:cs typeface="Times New Roman"/>
                <a:sym typeface="Times New Roman"/>
              </a:rPr>
              <a:t>WEIJIAN MAI</a:t>
            </a:r>
            <a:endParaRPr b="1" sz="1700">
              <a:latin typeface="Times New Roman"/>
              <a:ea typeface="Times New Roman"/>
              <a:cs typeface="Times New Roman"/>
              <a:sym typeface="Times New Roman"/>
            </a:endParaRPr>
          </a:p>
          <a:p>
            <a:pPr indent="0" lvl="0" marL="0" rtl="0" algn="ctr">
              <a:spcBef>
                <a:spcPts val="0"/>
              </a:spcBef>
              <a:spcAft>
                <a:spcPts val="0"/>
              </a:spcAft>
              <a:buNone/>
            </a:pPr>
            <a:r>
              <a:t/>
            </a:r>
            <a:endParaRPr b="1" sz="1700">
              <a:latin typeface="Times New Roman"/>
              <a:ea typeface="Times New Roman"/>
              <a:cs typeface="Times New Roman"/>
              <a:sym typeface="Times New Roman"/>
            </a:endParaRPr>
          </a:p>
          <a:p>
            <a:pPr indent="0" lvl="0" marL="0" rtl="0" algn="ctr">
              <a:spcBef>
                <a:spcPts val="0"/>
              </a:spcBef>
              <a:spcAft>
                <a:spcPts val="0"/>
              </a:spcAft>
              <a:buNone/>
            </a:pPr>
            <a:r>
              <a:t/>
            </a:r>
            <a:endParaRPr b="1" sz="1700">
              <a:latin typeface="Times New Roman"/>
              <a:ea typeface="Times New Roman"/>
              <a:cs typeface="Times New Roman"/>
              <a:sym typeface="Times New Roman"/>
            </a:endParaRPr>
          </a:p>
          <a:p>
            <a:pPr indent="0" lvl="0" marL="0" rtl="0" algn="ctr">
              <a:spcBef>
                <a:spcPts val="0"/>
              </a:spcBef>
              <a:spcAft>
                <a:spcPts val="0"/>
              </a:spcAft>
              <a:buNone/>
            </a:pPr>
            <a:r>
              <a:rPr b="1" lang="en" sz="1700">
                <a:latin typeface="Times New Roman"/>
                <a:ea typeface="Times New Roman"/>
                <a:cs typeface="Times New Roman"/>
                <a:sym typeface="Times New Roman"/>
              </a:rPr>
              <a:t>For</a:t>
            </a:r>
            <a:endParaRPr b="1" sz="1700">
              <a:latin typeface="Times New Roman"/>
              <a:ea typeface="Times New Roman"/>
              <a:cs typeface="Times New Roman"/>
              <a:sym typeface="Times New Roman"/>
            </a:endParaRPr>
          </a:p>
          <a:p>
            <a:pPr indent="0" lvl="0" marL="0" rtl="0" algn="ctr">
              <a:spcBef>
                <a:spcPts val="0"/>
              </a:spcBef>
              <a:spcAft>
                <a:spcPts val="0"/>
              </a:spcAft>
              <a:buNone/>
            </a:pPr>
            <a:r>
              <a:rPr b="1" lang="en" sz="1700">
                <a:latin typeface="Times New Roman"/>
                <a:ea typeface="Times New Roman"/>
                <a:cs typeface="Times New Roman"/>
                <a:sym typeface="Times New Roman"/>
              </a:rPr>
              <a:t>Representation</a:t>
            </a:r>
            <a:endParaRPr b="1" sz="1700">
              <a:latin typeface="Times New Roman"/>
              <a:ea typeface="Times New Roman"/>
              <a:cs typeface="Times New Roman"/>
              <a:sym typeface="Times New Roman"/>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2" name="Shape 11432"/>
        <p:cNvGrpSpPr/>
        <p:nvPr/>
      </p:nvGrpSpPr>
      <p:grpSpPr>
        <a:xfrm>
          <a:off x="0" y="0"/>
          <a:ext cx="0" cy="0"/>
          <a:chOff x="0" y="0"/>
          <a:chExt cx="0" cy="0"/>
        </a:xfrm>
      </p:grpSpPr>
      <p:sp>
        <p:nvSpPr>
          <p:cNvPr id="11433" name="Google Shape;11433;p162"/>
          <p:cNvSpPr/>
          <p:nvPr/>
        </p:nvSpPr>
        <p:spPr>
          <a:xfrm>
            <a:off x="3611950" y="1855350"/>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34" name="Google Shape;11434;p162"/>
          <p:cNvCxnSpPr>
            <a:stCxn id="11433" idx="1"/>
            <a:endCxn id="11433" idx="3"/>
          </p:cNvCxnSpPr>
          <p:nvPr/>
        </p:nvCxnSpPr>
        <p:spPr>
          <a:xfrm>
            <a:off x="3611950" y="2571750"/>
            <a:ext cx="235200" cy="0"/>
          </a:xfrm>
          <a:prstGeom prst="straightConnector1">
            <a:avLst/>
          </a:prstGeom>
          <a:noFill/>
          <a:ln cap="flat" cmpd="sng" w="9525">
            <a:solidFill>
              <a:schemeClr val="dk2"/>
            </a:solidFill>
            <a:prstDash val="solid"/>
            <a:round/>
            <a:headEnd len="med" w="med" type="none"/>
            <a:tailEnd len="med" w="med" type="none"/>
          </a:ln>
        </p:spPr>
      </p:cxnSp>
      <p:cxnSp>
        <p:nvCxnSpPr>
          <p:cNvPr id="11435" name="Google Shape;11435;p162"/>
          <p:cNvCxnSpPr/>
          <p:nvPr/>
        </p:nvCxnSpPr>
        <p:spPr>
          <a:xfrm>
            <a:off x="3611950" y="2210350"/>
            <a:ext cx="235200" cy="0"/>
          </a:xfrm>
          <a:prstGeom prst="straightConnector1">
            <a:avLst/>
          </a:prstGeom>
          <a:noFill/>
          <a:ln cap="flat" cmpd="sng" w="9525">
            <a:solidFill>
              <a:schemeClr val="dk2"/>
            </a:solidFill>
            <a:prstDash val="solid"/>
            <a:round/>
            <a:headEnd len="med" w="med" type="none"/>
            <a:tailEnd len="med" w="med" type="none"/>
          </a:ln>
        </p:spPr>
      </p:cxnSp>
      <p:cxnSp>
        <p:nvCxnSpPr>
          <p:cNvPr id="11436" name="Google Shape;11436;p162"/>
          <p:cNvCxnSpPr/>
          <p:nvPr/>
        </p:nvCxnSpPr>
        <p:spPr>
          <a:xfrm>
            <a:off x="3611950" y="2933150"/>
            <a:ext cx="235200" cy="0"/>
          </a:xfrm>
          <a:prstGeom prst="straightConnector1">
            <a:avLst/>
          </a:prstGeom>
          <a:noFill/>
          <a:ln cap="flat" cmpd="sng" w="9525">
            <a:solidFill>
              <a:schemeClr val="dk2"/>
            </a:solidFill>
            <a:prstDash val="solid"/>
            <a:round/>
            <a:headEnd len="med" w="med" type="none"/>
            <a:tailEnd len="med" w="med" type="none"/>
          </a:ln>
        </p:spPr>
      </p:cxnSp>
      <p:sp>
        <p:nvSpPr>
          <p:cNvPr id="11437" name="Google Shape;11437;p162"/>
          <p:cNvSpPr/>
          <p:nvPr/>
        </p:nvSpPr>
        <p:spPr>
          <a:xfrm>
            <a:off x="4067825" y="1857925"/>
            <a:ext cx="235200" cy="1432800"/>
          </a:xfrm>
          <a:prstGeom prst="roundRect">
            <a:avLst>
              <a:gd fmla="val 16667" name="adj"/>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1" name="Shape 11441"/>
        <p:cNvGrpSpPr/>
        <p:nvPr/>
      </p:nvGrpSpPr>
      <p:grpSpPr>
        <a:xfrm>
          <a:off x="0" y="0"/>
          <a:ext cx="0" cy="0"/>
          <a:chOff x="0" y="0"/>
          <a:chExt cx="0" cy="0"/>
        </a:xfrm>
      </p:grpSpPr>
      <p:pic>
        <p:nvPicPr>
          <p:cNvPr id="11442" name="Google Shape;11442;p163"/>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11443" name="Google Shape;11443;p163"/>
          <p:cNvPicPr preferRelativeResize="0"/>
          <p:nvPr/>
        </p:nvPicPr>
        <p:blipFill>
          <a:blip r:embed="rId4">
            <a:alphaModFix/>
          </a:blip>
          <a:stretch>
            <a:fillRect/>
          </a:stretch>
        </p:blipFill>
        <p:spPr>
          <a:xfrm>
            <a:off x="3846099" y="1881725"/>
            <a:ext cx="2043500" cy="2029800"/>
          </a:xfrm>
          <a:prstGeom prst="rect">
            <a:avLst/>
          </a:prstGeom>
          <a:noFill/>
          <a:ln>
            <a:noFill/>
          </a:ln>
        </p:spPr>
      </p:pic>
      <p:sp>
        <p:nvSpPr>
          <p:cNvPr id="11444" name="Google Shape;11444;p163"/>
          <p:cNvSpPr txBox="1"/>
          <p:nvPr/>
        </p:nvSpPr>
        <p:spPr>
          <a:xfrm>
            <a:off x="6706525" y="1251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45" name="Google Shape;11445;p163"/>
          <p:cNvSpPr txBox="1"/>
          <p:nvPr/>
        </p:nvSpPr>
        <p:spPr>
          <a:xfrm>
            <a:off x="6706525" y="1147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446" name="Google Shape;11446;p163"/>
          <p:cNvSpPr txBox="1"/>
          <p:nvPr/>
        </p:nvSpPr>
        <p:spPr>
          <a:xfrm>
            <a:off x="6706525" y="14972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47" name="Google Shape;11447;p163"/>
          <p:cNvSpPr txBox="1"/>
          <p:nvPr/>
        </p:nvSpPr>
        <p:spPr>
          <a:xfrm>
            <a:off x="6662150" y="13842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448" name="Google Shape;11448;p163"/>
          <p:cNvSpPr txBox="1"/>
          <p:nvPr/>
        </p:nvSpPr>
        <p:spPr>
          <a:xfrm>
            <a:off x="6706525" y="1740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49" name="Google Shape;11449;p163"/>
          <p:cNvSpPr txBox="1"/>
          <p:nvPr/>
        </p:nvSpPr>
        <p:spPr>
          <a:xfrm>
            <a:off x="6706525" y="1636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450" name="Google Shape;11450;p163"/>
          <p:cNvSpPr txBox="1"/>
          <p:nvPr/>
        </p:nvSpPr>
        <p:spPr>
          <a:xfrm>
            <a:off x="6706525" y="19862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51" name="Google Shape;11451;p163"/>
          <p:cNvSpPr txBox="1"/>
          <p:nvPr/>
        </p:nvSpPr>
        <p:spPr>
          <a:xfrm>
            <a:off x="6706525" y="18817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452" name="Google Shape;11452;p163"/>
          <p:cNvSpPr txBox="1"/>
          <p:nvPr/>
        </p:nvSpPr>
        <p:spPr>
          <a:xfrm>
            <a:off x="6706525" y="2238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53" name="Google Shape;11453;p163"/>
          <p:cNvSpPr txBox="1"/>
          <p:nvPr/>
        </p:nvSpPr>
        <p:spPr>
          <a:xfrm>
            <a:off x="6706525" y="2133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454" name="Google Shape;11454;p163"/>
          <p:cNvSpPr txBox="1"/>
          <p:nvPr/>
        </p:nvSpPr>
        <p:spPr>
          <a:xfrm>
            <a:off x="6706525" y="2483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55" name="Google Shape;11455;p163"/>
          <p:cNvSpPr txBox="1"/>
          <p:nvPr/>
        </p:nvSpPr>
        <p:spPr>
          <a:xfrm>
            <a:off x="6706525" y="2379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456" name="Google Shape;11456;p163"/>
          <p:cNvSpPr txBox="1"/>
          <p:nvPr/>
        </p:nvSpPr>
        <p:spPr>
          <a:xfrm>
            <a:off x="6706525" y="2727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57" name="Google Shape;11457;p163"/>
          <p:cNvSpPr txBox="1"/>
          <p:nvPr/>
        </p:nvSpPr>
        <p:spPr>
          <a:xfrm>
            <a:off x="6706525" y="2622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458" name="Google Shape;11458;p163"/>
          <p:cNvSpPr txBox="1"/>
          <p:nvPr/>
        </p:nvSpPr>
        <p:spPr>
          <a:xfrm>
            <a:off x="6706525" y="29728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59" name="Google Shape;11459;p163"/>
          <p:cNvSpPr txBox="1"/>
          <p:nvPr/>
        </p:nvSpPr>
        <p:spPr>
          <a:xfrm>
            <a:off x="6706525" y="28682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460" name="Google Shape;11460;p163"/>
          <p:cNvSpPr txBox="1"/>
          <p:nvPr/>
        </p:nvSpPr>
        <p:spPr>
          <a:xfrm>
            <a:off x="6706525" y="3216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61" name="Google Shape;11461;p163"/>
          <p:cNvSpPr txBox="1"/>
          <p:nvPr/>
        </p:nvSpPr>
        <p:spPr>
          <a:xfrm>
            <a:off x="6706525" y="3111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1462" name="Google Shape;11462;p163"/>
          <p:cNvSpPr txBox="1"/>
          <p:nvPr/>
        </p:nvSpPr>
        <p:spPr>
          <a:xfrm>
            <a:off x="6706525" y="34618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63" name="Google Shape;11463;p163"/>
          <p:cNvSpPr txBox="1"/>
          <p:nvPr/>
        </p:nvSpPr>
        <p:spPr>
          <a:xfrm>
            <a:off x="6706525" y="33573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7" name="Shape 11467"/>
        <p:cNvGrpSpPr/>
        <p:nvPr/>
      </p:nvGrpSpPr>
      <p:grpSpPr>
        <a:xfrm>
          <a:off x="0" y="0"/>
          <a:ext cx="0" cy="0"/>
          <a:chOff x="0" y="0"/>
          <a:chExt cx="0" cy="0"/>
        </a:xfrm>
      </p:grpSpPr>
      <p:pic>
        <p:nvPicPr>
          <p:cNvPr id="11468" name="Google Shape;11468;p164"/>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11469" name="Google Shape;11469;p164"/>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3" name="Shape 11473"/>
        <p:cNvGrpSpPr/>
        <p:nvPr/>
      </p:nvGrpSpPr>
      <p:grpSpPr>
        <a:xfrm>
          <a:off x="0" y="0"/>
          <a:ext cx="0" cy="0"/>
          <a:chOff x="0" y="0"/>
          <a:chExt cx="0" cy="0"/>
        </a:xfrm>
      </p:grpSpPr>
      <p:pic>
        <p:nvPicPr>
          <p:cNvPr id="11474" name="Google Shape;11474;p165"/>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11475" name="Google Shape;11475;p165"/>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9" name="Shape 11479"/>
        <p:cNvGrpSpPr/>
        <p:nvPr/>
      </p:nvGrpSpPr>
      <p:grpSpPr>
        <a:xfrm>
          <a:off x="0" y="0"/>
          <a:ext cx="0" cy="0"/>
          <a:chOff x="0" y="0"/>
          <a:chExt cx="0" cy="0"/>
        </a:xfrm>
      </p:grpSpPr>
      <p:pic>
        <p:nvPicPr>
          <p:cNvPr id="11480" name="Google Shape;11480;p166"/>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4" name="Shape 11484"/>
        <p:cNvGrpSpPr/>
        <p:nvPr/>
      </p:nvGrpSpPr>
      <p:grpSpPr>
        <a:xfrm>
          <a:off x="0" y="0"/>
          <a:ext cx="0" cy="0"/>
          <a:chOff x="0" y="0"/>
          <a:chExt cx="0" cy="0"/>
        </a:xfrm>
      </p:grpSpPr>
      <p:cxnSp>
        <p:nvCxnSpPr>
          <p:cNvPr id="11485" name="Google Shape;11485;p167"/>
          <p:cNvCxnSpPr/>
          <p:nvPr/>
        </p:nvCxnSpPr>
        <p:spPr>
          <a:xfrm>
            <a:off x="1879975" y="2335725"/>
            <a:ext cx="6063000" cy="0"/>
          </a:xfrm>
          <a:prstGeom prst="straightConnector1">
            <a:avLst/>
          </a:prstGeom>
          <a:noFill/>
          <a:ln cap="flat" cmpd="sng" w="76200">
            <a:solidFill>
              <a:srgbClr val="000000"/>
            </a:solidFill>
            <a:prstDash val="solid"/>
            <a:round/>
            <a:headEnd len="med" w="med" type="none"/>
            <a:tailEnd len="med" w="med" type="stealth"/>
          </a:ln>
        </p:spPr>
      </p:cxnSp>
      <p:cxnSp>
        <p:nvCxnSpPr>
          <p:cNvPr id="11486" name="Google Shape;11486;p167"/>
          <p:cNvCxnSpPr/>
          <p:nvPr/>
        </p:nvCxnSpPr>
        <p:spPr>
          <a:xfrm>
            <a:off x="5411400" y="2185125"/>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11487" name="Google Shape;11487;p167"/>
          <p:cNvCxnSpPr/>
          <p:nvPr/>
        </p:nvCxnSpPr>
        <p:spPr>
          <a:xfrm>
            <a:off x="3000588" y="2185125"/>
            <a:ext cx="900" cy="375600"/>
          </a:xfrm>
          <a:prstGeom prst="straightConnector1">
            <a:avLst/>
          </a:prstGeom>
          <a:noFill/>
          <a:ln cap="flat" cmpd="sng" w="76200">
            <a:solidFill>
              <a:srgbClr val="000000"/>
            </a:solidFill>
            <a:prstDash val="solid"/>
            <a:round/>
            <a:headEnd len="med" w="med" type="none"/>
            <a:tailEnd len="med" w="med" type="none"/>
          </a:ln>
        </p:spPr>
      </p:cxnSp>
      <p:sp>
        <p:nvSpPr>
          <p:cNvPr id="11488" name="Google Shape;11488;p167"/>
          <p:cNvSpPr txBox="1"/>
          <p:nvPr/>
        </p:nvSpPr>
        <p:spPr>
          <a:xfrm>
            <a:off x="2048925" y="1462435"/>
            <a:ext cx="801900" cy="3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b="1" lang="en" sz="1000">
                <a:latin typeface="Times New Roman"/>
                <a:ea typeface="Times New Roman"/>
                <a:cs typeface="Times New Roman"/>
                <a:sym typeface="Times New Roman"/>
              </a:rPr>
              <a:t>1</a:t>
            </a:r>
            <a:endParaRPr b="1" sz="1000">
              <a:latin typeface="Times New Roman"/>
              <a:ea typeface="Times New Roman"/>
              <a:cs typeface="Times New Roman"/>
              <a:sym typeface="Times New Roman"/>
            </a:endParaRPr>
          </a:p>
        </p:txBody>
      </p:sp>
      <p:sp>
        <p:nvSpPr>
          <p:cNvPr id="11489" name="Google Shape;11489;p167"/>
          <p:cNvSpPr txBox="1"/>
          <p:nvPr/>
        </p:nvSpPr>
        <p:spPr>
          <a:xfrm>
            <a:off x="3210930" y="1462435"/>
            <a:ext cx="801900" cy="3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b="1" lang="en" sz="1000">
                <a:latin typeface="Times New Roman"/>
                <a:ea typeface="Times New Roman"/>
                <a:cs typeface="Times New Roman"/>
                <a:sym typeface="Times New Roman"/>
              </a:rPr>
              <a:t>2</a:t>
            </a:r>
            <a:endParaRPr b="1" sz="1000">
              <a:latin typeface="Times New Roman"/>
              <a:ea typeface="Times New Roman"/>
              <a:cs typeface="Times New Roman"/>
              <a:sym typeface="Times New Roman"/>
            </a:endParaRPr>
          </a:p>
        </p:txBody>
      </p:sp>
      <p:sp>
        <p:nvSpPr>
          <p:cNvPr id="11490" name="Google Shape;11490;p167"/>
          <p:cNvSpPr txBox="1"/>
          <p:nvPr/>
        </p:nvSpPr>
        <p:spPr>
          <a:xfrm>
            <a:off x="4427082" y="1462422"/>
            <a:ext cx="801900" cy="3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b="1" lang="en" sz="1000">
                <a:latin typeface="Times New Roman"/>
                <a:ea typeface="Times New Roman"/>
                <a:cs typeface="Times New Roman"/>
                <a:sym typeface="Times New Roman"/>
              </a:rPr>
              <a:t>3</a:t>
            </a:r>
            <a:endParaRPr b="1" sz="1000"/>
          </a:p>
        </p:txBody>
      </p:sp>
      <p:sp>
        <p:nvSpPr>
          <p:cNvPr id="11491" name="Google Shape;11491;p167"/>
          <p:cNvSpPr txBox="1"/>
          <p:nvPr/>
        </p:nvSpPr>
        <p:spPr>
          <a:xfrm>
            <a:off x="5600778" y="1462435"/>
            <a:ext cx="801900" cy="3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b="1" lang="en" sz="1000">
                <a:latin typeface="Times New Roman"/>
                <a:ea typeface="Times New Roman"/>
                <a:cs typeface="Times New Roman"/>
                <a:sym typeface="Times New Roman"/>
              </a:rPr>
              <a:t>4</a:t>
            </a:r>
            <a:endParaRPr b="1" sz="1000">
              <a:latin typeface="Times New Roman"/>
              <a:ea typeface="Times New Roman"/>
              <a:cs typeface="Times New Roman"/>
              <a:sym typeface="Times New Roman"/>
            </a:endParaRPr>
          </a:p>
        </p:txBody>
      </p:sp>
      <p:sp>
        <p:nvSpPr>
          <p:cNvPr id="11492" name="Google Shape;11492;p167"/>
          <p:cNvSpPr txBox="1"/>
          <p:nvPr/>
        </p:nvSpPr>
        <p:spPr>
          <a:xfrm>
            <a:off x="2176438" y="2624600"/>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No Pain</a:t>
            </a:r>
            <a:endParaRPr b="1" sz="1200">
              <a:latin typeface="Times New Roman"/>
              <a:ea typeface="Times New Roman"/>
              <a:cs typeface="Times New Roman"/>
              <a:sym typeface="Times New Roman"/>
            </a:endParaRPr>
          </a:p>
        </p:txBody>
      </p:sp>
      <p:sp>
        <p:nvSpPr>
          <p:cNvPr id="11493" name="Google Shape;11493;p167"/>
          <p:cNvSpPr txBox="1"/>
          <p:nvPr/>
        </p:nvSpPr>
        <p:spPr>
          <a:xfrm>
            <a:off x="7638275" y="2667414"/>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11494" name="Google Shape;11494;p167"/>
          <p:cNvSpPr/>
          <p:nvPr/>
        </p:nvSpPr>
        <p:spPr>
          <a:xfrm>
            <a:off x="2209910" y="995400"/>
            <a:ext cx="480000" cy="4671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167"/>
          <p:cNvSpPr/>
          <p:nvPr/>
        </p:nvSpPr>
        <p:spPr>
          <a:xfrm>
            <a:off x="3375286" y="995400"/>
            <a:ext cx="480000" cy="467100"/>
          </a:xfrm>
          <a:prstGeom prst="smileyFace">
            <a:avLst>
              <a:gd fmla="val -74" name="adj"/>
            </a:avLst>
          </a:prstGeom>
          <a:solidFill>
            <a:srgbClr val="FFC8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167"/>
          <p:cNvSpPr/>
          <p:nvPr/>
        </p:nvSpPr>
        <p:spPr>
          <a:xfrm>
            <a:off x="4587246" y="995400"/>
            <a:ext cx="480000" cy="4671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167"/>
          <p:cNvSpPr/>
          <p:nvPr/>
        </p:nvSpPr>
        <p:spPr>
          <a:xfrm>
            <a:off x="5761763" y="995400"/>
            <a:ext cx="480000" cy="4671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98" name="Google Shape;11498;p167"/>
          <p:cNvCxnSpPr>
            <a:endCxn id="11499" idx="0"/>
          </p:cNvCxnSpPr>
          <p:nvPr/>
        </p:nvCxnSpPr>
        <p:spPr>
          <a:xfrm flipH="1">
            <a:off x="3001048" y="2690425"/>
            <a:ext cx="1500" cy="529500"/>
          </a:xfrm>
          <a:prstGeom prst="straightConnector1">
            <a:avLst/>
          </a:prstGeom>
          <a:noFill/>
          <a:ln cap="flat" cmpd="sng" w="9525">
            <a:solidFill>
              <a:schemeClr val="dk1"/>
            </a:solidFill>
            <a:prstDash val="solid"/>
            <a:round/>
            <a:headEnd len="med" w="med" type="triangle"/>
            <a:tailEnd len="med" w="med" type="none"/>
          </a:ln>
        </p:spPr>
      </p:cxnSp>
      <p:sp>
        <p:nvSpPr>
          <p:cNvPr id="11499" name="Google Shape;11499;p167"/>
          <p:cNvSpPr txBox="1"/>
          <p:nvPr/>
        </p:nvSpPr>
        <p:spPr>
          <a:xfrm rot="2576">
            <a:off x="2600698" y="321992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11500" name="Google Shape;11500;p167"/>
          <p:cNvCxnSpPr>
            <a:endCxn id="11501" idx="0"/>
          </p:cNvCxnSpPr>
          <p:nvPr/>
        </p:nvCxnSpPr>
        <p:spPr>
          <a:xfrm flipH="1">
            <a:off x="6617248" y="2690425"/>
            <a:ext cx="1500" cy="529500"/>
          </a:xfrm>
          <a:prstGeom prst="straightConnector1">
            <a:avLst/>
          </a:prstGeom>
          <a:noFill/>
          <a:ln cap="flat" cmpd="sng" w="9525">
            <a:solidFill>
              <a:schemeClr val="dk1"/>
            </a:solidFill>
            <a:prstDash val="solid"/>
            <a:round/>
            <a:headEnd len="med" w="med" type="none"/>
            <a:tailEnd len="med" w="med" type="triangle"/>
          </a:ln>
        </p:spPr>
      </p:cxnSp>
      <p:sp>
        <p:nvSpPr>
          <p:cNvPr id="11501" name="Google Shape;11501;p167"/>
          <p:cNvSpPr txBox="1"/>
          <p:nvPr/>
        </p:nvSpPr>
        <p:spPr>
          <a:xfrm rot="2576">
            <a:off x="6216898" y="321992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11502" name="Google Shape;11502;p167"/>
          <p:cNvSpPr/>
          <p:nvPr/>
        </p:nvSpPr>
        <p:spPr>
          <a:xfrm>
            <a:off x="3076375" y="2079013"/>
            <a:ext cx="377100" cy="491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167"/>
          <p:cNvSpPr/>
          <p:nvPr/>
        </p:nvSpPr>
        <p:spPr>
          <a:xfrm>
            <a:off x="3163013" y="2082482"/>
            <a:ext cx="377100" cy="4917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167"/>
          <p:cNvSpPr/>
          <p:nvPr/>
        </p:nvSpPr>
        <p:spPr>
          <a:xfrm>
            <a:off x="3246115" y="2079013"/>
            <a:ext cx="377100" cy="491700"/>
          </a:xfrm>
          <a:prstGeom prst="rect">
            <a:avLst/>
          </a:prstGeom>
          <a:noFill/>
          <a:ln cap="flat" cmpd="sng" w="19050">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05" name="Google Shape;11505;p167"/>
          <p:cNvCxnSpPr/>
          <p:nvPr/>
        </p:nvCxnSpPr>
        <p:spPr>
          <a:xfrm>
            <a:off x="4206000" y="2185125"/>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11506" name="Google Shape;11506;p167"/>
          <p:cNvCxnSpPr/>
          <p:nvPr/>
        </p:nvCxnSpPr>
        <p:spPr>
          <a:xfrm>
            <a:off x="6616800" y="2185125"/>
            <a:ext cx="900" cy="375600"/>
          </a:xfrm>
          <a:prstGeom prst="straightConnector1">
            <a:avLst/>
          </a:prstGeom>
          <a:noFill/>
          <a:ln cap="flat" cmpd="sng" w="76200">
            <a:solidFill>
              <a:srgbClr val="000000"/>
            </a:solidFill>
            <a:prstDash val="solid"/>
            <a:round/>
            <a:headEnd len="med" w="med" type="none"/>
            <a:tailEnd len="med" w="med" type="none"/>
          </a:ln>
        </p:spPr>
      </p:cxnSp>
      <p:sp>
        <p:nvSpPr>
          <p:cNvPr id="11507" name="Google Shape;11507;p167"/>
          <p:cNvSpPr txBox="1"/>
          <p:nvPr/>
        </p:nvSpPr>
        <p:spPr>
          <a:xfrm>
            <a:off x="3338430" y="2624600"/>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Low</a:t>
            </a:r>
            <a:r>
              <a:rPr b="1" lang="en" sz="1200">
                <a:latin typeface="Times New Roman"/>
                <a:ea typeface="Times New Roman"/>
                <a:cs typeface="Times New Roman"/>
                <a:sym typeface="Times New Roman"/>
              </a:rPr>
              <a:t> Pain</a:t>
            </a:r>
            <a:endParaRPr b="1" sz="1200">
              <a:latin typeface="Times New Roman"/>
              <a:ea typeface="Times New Roman"/>
              <a:cs typeface="Times New Roman"/>
              <a:sym typeface="Times New Roman"/>
            </a:endParaRPr>
          </a:p>
        </p:txBody>
      </p:sp>
      <p:sp>
        <p:nvSpPr>
          <p:cNvPr id="11508" name="Google Shape;11508;p167"/>
          <p:cNvSpPr txBox="1"/>
          <p:nvPr/>
        </p:nvSpPr>
        <p:spPr>
          <a:xfrm>
            <a:off x="5548175" y="2624600"/>
            <a:ext cx="9072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Intolerable</a:t>
            </a:r>
            <a:r>
              <a:rPr b="1" lang="en" sz="1200">
                <a:latin typeface="Times New Roman"/>
                <a:ea typeface="Times New Roman"/>
                <a:cs typeface="Times New Roman"/>
                <a:sym typeface="Times New Roman"/>
              </a:rPr>
              <a:t> Pain</a:t>
            </a:r>
            <a:endParaRPr b="1" sz="1200">
              <a:latin typeface="Times New Roman"/>
              <a:ea typeface="Times New Roman"/>
              <a:cs typeface="Times New Roman"/>
              <a:sym typeface="Times New Roman"/>
            </a:endParaRPr>
          </a:p>
        </p:txBody>
      </p:sp>
      <p:sp>
        <p:nvSpPr>
          <p:cNvPr id="11509" name="Google Shape;11509;p167"/>
          <p:cNvSpPr txBox="1"/>
          <p:nvPr/>
        </p:nvSpPr>
        <p:spPr>
          <a:xfrm>
            <a:off x="3623225" y="1928800"/>
            <a:ext cx="74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E0E"/>
                </a:solidFill>
                <a:latin typeface="Times New Roman"/>
                <a:ea typeface="Times New Roman"/>
                <a:cs typeface="Times New Roman"/>
                <a:sym typeface="Times New Roman"/>
              </a:rPr>
              <a:t>…</a:t>
            </a:r>
            <a:endParaRPr b="1" sz="1700">
              <a:solidFill>
                <a:srgbClr val="FF0E0E"/>
              </a:solidFill>
              <a:latin typeface="Times New Roman"/>
              <a:ea typeface="Times New Roman"/>
              <a:cs typeface="Times New Roman"/>
              <a:sym typeface="Times New Roman"/>
            </a:endParaRPr>
          </a:p>
        </p:txBody>
      </p:sp>
      <p:sp>
        <p:nvSpPr>
          <p:cNvPr id="11510" name="Google Shape;11510;p167"/>
          <p:cNvSpPr txBox="1"/>
          <p:nvPr/>
        </p:nvSpPr>
        <p:spPr>
          <a:xfrm>
            <a:off x="3623225" y="1831125"/>
            <a:ext cx="204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Times New Roman"/>
                <a:ea typeface="Times New Roman"/>
                <a:cs typeface="Times New Roman"/>
                <a:sym typeface="Times New Roman"/>
              </a:rPr>
              <a:t>Sliding Window</a:t>
            </a:r>
            <a:endParaRPr sz="1000">
              <a:solidFill>
                <a:srgbClr val="FF0000"/>
              </a:solidFill>
              <a:latin typeface="Times New Roman"/>
              <a:ea typeface="Times New Roman"/>
              <a:cs typeface="Times New Roman"/>
              <a:sym typeface="Times New Roman"/>
            </a:endParaRPr>
          </a:p>
        </p:txBody>
      </p:sp>
      <p:cxnSp>
        <p:nvCxnSpPr>
          <p:cNvPr id="11511" name="Google Shape;11511;p167"/>
          <p:cNvCxnSpPr/>
          <p:nvPr/>
        </p:nvCxnSpPr>
        <p:spPr>
          <a:xfrm flipH="1" rot="10800000">
            <a:off x="5501525" y="2046813"/>
            <a:ext cx="163500" cy="118800"/>
          </a:xfrm>
          <a:prstGeom prst="straightConnector1">
            <a:avLst/>
          </a:prstGeom>
          <a:noFill/>
          <a:ln cap="flat" cmpd="sng" w="9525">
            <a:solidFill>
              <a:srgbClr val="FF0E0E"/>
            </a:solidFill>
            <a:prstDash val="solid"/>
            <a:round/>
            <a:headEnd len="med" w="med" type="none"/>
            <a:tailEnd len="med" w="med" type="stealth"/>
          </a:ln>
        </p:spPr>
      </p:cxnSp>
      <p:sp>
        <p:nvSpPr>
          <p:cNvPr id="11512" name="Google Shape;11512;p167"/>
          <p:cNvSpPr txBox="1"/>
          <p:nvPr/>
        </p:nvSpPr>
        <p:spPr>
          <a:xfrm>
            <a:off x="5608900" y="1831125"/>
            <a:ext cx="143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Times New Roman"/>
                <a:ea typeface="Times New Roman"/>
                <a:cs typeface="Times New Roman"/>
                <a:sym typeface="Times New Roman"/>
              </a:rPr>
              <a:t>Event-Marker</a:t>
            </a:r>
            <a:endParaRPr sz="1000">
              <a:solidFill>
                <a:srgbClr val="FF0E0E"/>
              </a:solidFill>
              <a:latin typeface="Times New Roman"/>
              <a:ea typeface="Times New Roman"/>
              <a:cs typeface="Times New Roman"/>
              <a:sym typeface="Times New Roman"/>
            </a:endParaRPr>
          </a:p>
        </p:txBody>
      </p:sp>
      <p:sp>
        <p:nvSpPr>
          <p:cNvPr id="11513" name="Google Shape;11513;p167"/>
          <p:cNvSpPr txBox="1"/>
          <p:nvPr/>
        </p:nvSpPr>
        <p:spPr>
          <a:xfrm>
            <a:off x="3242813" y="1686450"/>
            <a:ext cx="383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00"/>
                </a:solidFill>
                <a:latin typeface="Times New Roman"/>
                <a:ea typeface="Times New Roman"/>
                <a:cs typeface="Times New Roman"/>
                <a:sym typeface="Times New Roman"/>
              </a:rPr>
              <a:t>5s</a:t>
            </a:r>
            <a:endParaRPr sz="1100">
              <a:solidFill>
                <a:srgbClr val="FF0000"/>
              </a:solidFill>
              <a:latin typeface="Times New Roman"/>
              <a:ea typeface="Times New Roman"/>
              <a:cs typeface="Times New Roman"/>
              <a:sym typeface="Times New Roman"/>
            </a:endParaRPr>
          </a:p>
        </p:txBody>
      </p:sp>
      <p:sp>
        <p:nvSpPr>
          <p:cNvPr id="11514" name="Google Shape;11514;p167"/>
          <p:cNvSpPr/>
          <p:nvPr/>
        </p:nvSpPr>
        <p:spPr>
          <a:xfrm rot="-5400000">
            <a:off x="3387275" y="1820088"/>
            <a:ext cx="94800" cy="383700"/>
          </a:xfrm>
          <a:prstGeom prst="rightBrace">
            <a:avLst>
              <a:gd fmla="val 147736" name="adj1"/>
              <a:gd fmla="val 54176"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515" name="Google Shape;11515;p167"/>
          <p:cNvSpPr txBox="1"/>
          <p:nvPr/>
        </p:nvSpPr>
        <p:spPr>
          <a:xfrm>
            <a:off x="4553788" y="2624600"/>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High Pain</a:t>
            </a:r>
            <a:endParaRPr b="1" sz="1200">
              <a:latin typeface="Times New Roman"/>
              <a:ea typeface="Times New Roman"/>
              <a:cs typeface="Times New Roman"/>
              <a:sym typeface="Times New Roman"/>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9" name="Shape 11519"/>
        <p:cNvGrpSpPr/>
        <p:nvPr/>
      </p:nvGrpSpPr>
      <p:grpSpPr>
        <a:xfrm>
          <a:off x="0" y="0"/>
          <a:ext cx="0" cy="0"/>
          <a:chOff x="0" y="0"/>
          <a:chExt cx="0" cy="0"/>
        </a:xfrm>
      </p:grpSpPr>
      <p:cxnSp>
        <p:nvCxnSpPr>
          <p:cNvPr id="11520" name="Google Shape;11520;p168"/>
          <p:cNvCxnSpPr/>
          <p:nvPr/>
        </p:nvCxnSpPr>
        <p:spPr>
          <a:xfrm>
            <a:off x="2612675" y="2331950"/>
            <a:ext cx="4172700" cy="0"/>
          </a:xfrm>
          <a:prstGeom prst="straightConnector1">
            <a:avLst/>
          </a:prstGeom>
          <a:noFill/>
          <a:ln cap="flat" cmpd="sng" w="76200">
            <a:solidFill>
              <a:srgbClr val="000000"/>
            </a:solidFill>
            <a:prstDash val="solid"/>
            <a:round/>
            <a:headEnd len="med" w="med" type="none"/>
            <a:tailEnd len="med" w="med" type="stealth"/>
          </a:ln>
        </p:spPr>
      </p:cxnSp>
      <p:cxnSp>
        <p:nvCxnSpPr>
          <p:cNvPr id="11521" name="Google Shape;11521;p168"/>
          <p:cNvCxnSpPr/>
          <p:nvPr/>
        </p:nvCxnSpPr>
        <p:spPr>
          <a:xfrm>
            <a:off x="4224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11522" name="Google Shape;11522;p168"/>
          <p:cNvCxnSpPr/>
          <p:nvPr/>
        </p:nvCxnSpPr>
        <p:spPr>
          <a:xfrm>
            <a:off x="50043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11523" name="Google Shape;11523;p168"/>
          <p:cNvCxnSpPr/>
          <p:nvPr/>
        </p:nvCxnSpPr>
        <p:spPr>
          <a:xfrm>
            <a:off x="5783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11524" name="Google Shape;11524;p168"/>
          <p:cNvCxnSpPr/>
          <p:nvPr/>
        </p:nvCxnSpPr>
        <p:spPr>
          <a:xfrm>
            <a:off x="3445388" y="2183900"/>
            <a:ext cx="900" cy="375600"/>
          </a:xfrm>
          <a:prstGeom prst="straightConnector1">
            <a:avLst/>
          </a:prstGeom>
          <a:noFill/>
          <a:ln cap="flat" cmpd="sng" w="76200">
            <a:solidFill>
              <a:srgbClr val="000000"/>
            </a:solidFill>
            <a:prstDash val="solid"/>
            <a:round/>
            <a:headEnd len="med" w="med" type="none"/>
            <a:tailEnd len="med" w="med" type="none"/>
          </a:ln>
        </p:spPr>
      </p:cxnSp>
      <p:sp>
        <p:nvSpPr>
          <p:cNvPr id="11525" name="Google Shape;11525;p168"/>
          <p:cNvSpPr txBox="1"/>
          <p:nvPr/>
        </p:nvSpPr>
        <p:spPr>
          <a:xfrm>
            <a:off x="2656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a:t>
            </a:r>
            <a:r>
              <a:rPr b="1" lang="en" sz="1000">
                <a:latin typeface="Times New Roman"/>
                <a:ea typeface="Times New Roman"/>
                <a:cs typeface="Times New Roman"/>
                <a:sym typeface="Times New Roman"/>
              </a:rPr>
              <a:t>evel 1</a:t>
            </a:r>
            <a:endParaRPr b="1" sz="1000">
              <a:latin typeface="Times New Roman"/>
              <a:ea typeface="Times New Roman"/>
              <a:cs typeface="Times New Roman"/>
              <a:sym typeface="Times New Roman"/>
            </a:endParaRPr>
          </a:p>
        </p:txBody>
      </p:sp>
      <p:sp>
        <p:nvSpPr>
          <p:cNvPr id="11526" name="Google Shape;11526;p168"/>
          <p:cNvSpPr txBox="1"/>
          <p:nvPr/>
        </p:nvSpPr>
        <p:spPr>
          <a:xfrm>
            <a:off x="3454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11527" name="Google Shape;11527;p168"/>
          <p:cNvSpPr txBox="1"/>
          <p:nvPr/>
        </p:nvSpPr>
        <p:spPr>
          <a:xfrm>
            <a:off x="4224888" y="17947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11528" name="Google Shape;11528;p168"/>
          <p:cNvSpPr txBox="1"/>
          <p:nvPr/>
        </p:nvSpPr>
        <p:spPr>
          <a:xfrm>
            <a:off x="49858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11529" name="Google Shape;11529;p168"/>
          <p:cNvSpPr txBox="1"/>
          <p:nvPr/>
        </p:nvSpPr>
        <p:spPr>
          <a:xfrm>
            <a:off x="2782338"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11530" name="Google Shape;11530;p168"/>
          <p:cNvSpPr txBox="1"/>
          <p:nvPr/>
        </p:nvSpPr>
        <p:spPr>
          <a:xfrm>
            <a:off x="3580338" y="2528175"/>
            <a:ext cx="5469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Low</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11531" name="Google Shape;11531;p168"/>
          <p:cNvSpPr txBox="1"/>
          <p:nvPr/>
        </p:nvSpPr>
        <p:spPr>
          <a:xfrm>
            <a:off x="4216138" y="2528175"/>
            <a:ext cx="8388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Moderate</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11532" name="Google Shape;11532;p168"/>
          <p:cNvSpPr txBox="1"/>
          <p:nvPr/>
        </p:nvSpPr>
        <p:spPr>
          <a:xfrm>
            <a:off x="5145963"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High</a:t>
            </a:r>
            <a:r>
              <a:rPr lang="en" sz="1200">
                <a:latin typeface="Times New Roman"/>
                <a:ea typeface="Times New Roman"/>
                <a:cs typeface="Times New Roman"/>
                <a:sym typeface="Times New Roman"/>
              </a:rPr>
              <a:t> Pain</a:t>
            </a:r>
            <a:endParaRPr sz="1200"/>
          </a:p>
        </p:txBody>
      </p:sp>
      <p:sp>
        <p:nvSpPr>
          <p:cNvPr id="11533" name="Google Shape;11533;p168"/>
          <p:cNvSpPr txBox="1"/>
          <p:nvPr/>
        </p:nvSpPr>
        <p:spPr>
          <a:xfrm>
            <a:off x="3710225" y="3586875"/>
            <a:ext cx="1890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Signal Segmentation</a:t>
            </a:r>
            <a:endParaRPr/>
          </a:p>
        </p:txBody>
      </p:sp>
      <p:sp>
        <p:nvSpPr>
          <p:cNvPr id="11534" name="Google Shape;11534;p168"/>
          <p:cNvSpPr txBox="1"/>
          <p:nvPr/>
        </p:nvSpPr>
        <p:spPr>
          <a:xfrm>
            <a:off x="6328000" y="2528175"/>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11535" name="Google Shape;11535;p168"/>
          <p:cNvSpPr/>
          <p:nvPr/>
        </p:nvSpPr>
        <p:spPr>
          <a:xfrm>
            <a:off x="2851650" y="1419125"/>
            <a:ext cx="408300" cy="3756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168"/>
          <p:cNvSpPr/>
          <p:nvPr/>
        </p:nvSpPr>
        <p:spPr>
          <a:xfrm>
            <a:off x="3635700" y="1419125"/>
            <a:ext cx="408300" cy="375600"/>
          </a:xfrm>
          <a:prstGeom prst="smileyFace">
            <a:avLst>
              <a:gd fmla="val -74" name="adj"/>
            </a:avLst>
          </a:prstGeom>
          <a:solidFill>
            <a:srgbClr val="FFBA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168"/>
          <p:cNvSpPr/>
          <p:nvPr/>
        </p:nvSpPr>
        <p:spPr>
          <a:xfrm>
            <a:off x="4415200" y="1419125"/>
            <a:ext cx="408300" cy="3756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168"/>
          <p:cNvSpPr/>
          <p:nvPr/>
        </p:nvSpPr>
        <p:spPr>
          <a:xfrm>
            <a:off x="5180750" y="1419125"/>
            <a:ext cx="408300" cy="3756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39" name="Google Shape;11539;p168"/>
          <p:cNvCxnSpPr/>
          <p:nvPr/>
        </p:nvCxnSpPr>
        <p:spPr>
          <a:xfrm flipH="1" rot="10800000">
            <a:off x="5842150" y="1932775"/>
            <a:ext cx="390000" cy="174600"/>
          </a:xfrm>
          <a:prstGeom prst="straightConnector1">
            <a:avLst/>
          </a:prstGeom>
          <a:noFill/>
          <a:ln cap="flat" cmpd="sng" w="9525">
            <a:solidFill>
              <a:schemeClr val="dk2"/>
            </a:solidFill>
            <a:prstDash val="solid"/>
            <a:round/>
            <a:headEnd len="med" w="med" type="none"/>
            <a:tailEnd len="med" w="med" type="triangle"/>
          </a:ln>
        </p:spPr>
      </p:cxnSp>
      <p:sp>
        <p:nvSpPr>
          <p:cNvPr id="11540" name="Google Shape;11540;p168"/>
          <p:cNvSpPr txBox="1"/>
          <p:nvPr/>
        </p:nvSpPr>
        <p:spPr>
          <a:xfrm rot="-1353214">
            <a:off x="6154892" y="1509419"/>
            <a:ext cx="797816" cy="54226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Withdraw</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11541" name="Google Shape;11541;p168"/>
          <p:cNvCxnSpPr/>
          <p:nvPr/>
        </p:nvCxnSpPr>
        <p:spPr>
          <a:xfrm rot="10800000">
            <a:off x="2531088" y="2023625"/>
            <a:ext cx="807300" cy="154200"/>
          </a:xfrm>
          <a:prstGeom prst="straightConnector1">
            <a:avLst/>
          </a:prstGeom>
          <a:noFill/>
          <a:ln cap="flat" cmpd="sng" w="9525">
            <a:solidFill>
              <a:schemeClr val="dk2"/>
            </a:solidFill>
            <a:prstDash val="solid"/>
            <a:round/>
            <a:headEnd len="med" w="med" type="triangle"/>
            <a:tailEnd len="med" w="med" type="none"/>
          </a:ln>
        </p:spPr>
      </p:cxnSp>
      <p:sp>
        <p:nvSpPr>
          <p:cNvPr id="11542" name="Google Shape;11542;p168"/>
          <p:cNvSpPr txBox="1"/>
          <p:nvPr/>
        </p:nvSpPr>
        <p:spPr>
          <a:xfrm rot="706885">
            <a:off x="1890223" y="1675946"/>
            <a:ext cx="800769" cy="38484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6" name="Shape 11546"/>
        <p:cNvGrpSpPr/>
        <p:nvPr/>
      </p:nvGrpSpPr>
      <p:grpSpPr>
        <a:xfrm>
          <a:off x="0" y="0"/>
          <a:ext cx="0" cy="0"/>
          <a:chOff x="0" y="0"/>
          <a:chExt cx="0" cy="0"/>
        </a:xfrm>
      </p:grpSpPr>
      <p:cxnSp>
        <p:nvCxnSpPr>
          <p:cNvPr id="11547" name="Google Shape;11547;p169"/>
          <p:cNvCxnSpPr/>
          <p:nvPr/>
        </p:nvCxnSpPr>
        <p:spPr>
          <a:xfrm>
            <a:off x="1879975" y="2335725"/>
            <a:ext cx="6063000" cy="0"/>
          </a:xfrm>
          <a:prstGeom prst="straightConnector1">
            <a:avLst/>
          </a:prstGeom>
          <a:noFill/>
          <a:ln cap="flat" cmpd="sng" w="76200">
            <a:solidFill>
              <a:srgbClr val="000000"/>
            </a:solidFill>
            <a:prstDash val="solid"/>
            <a:round/>
            <a:headEnd len="med" w="med" type="none"/>
            <a:tailEnd len="med" w="med" type="stealth"/>
          </a:ln>
        </p:spPr>
      </p:cxnSp>
      <p:cxnSp>
        <p:nvCxnSpPr>
          <p:cNvPr id="11548" name="Google Shape;11548;p169"/>
          <p:cNvCxnSpPr/>
          <p:nvPr/>
        </p:nvCxnSpPr>
        <p:spPr>
          <a:xfrm>
            <a:off x="5411400" y="2185125"/>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11549" name="Google Shape;11549;p169"/>
          <p:cNvCxnSpPr/>
          <p:nvPr/>
        </p:nvCxnSpPr>
        <p:spPr>
          <a:xfrm>
            <a:off x="3000588" y="2185125"/>
            <a:ext cx="900" cy="375600"/>
          </a:xfrm>
          <a:prstGeom prst="straightConnector1">
            <a:avLst/>
          </a:prstGeom>
          <a:noFill/>
          <a:ln cap="flat" cmpd="sng" w="76200">
            <a:solidFill>
              <a:srgbClr val="000000"/>
            </a:solidFill>
            <a:prstDash val="solid"/>
            <a:round/>
            <a:headEnd len="med" w="med" type="none"/>
            <a:tailEnd len="med" w="med" type="none"/>
          </a:ln>
        </p:spPr>
      </p:cxnSp>
      <p:sp>
        <p:nvSpPr>
          <p:cNvPr id="11550" name="Google Shape;11550;p169"/>
          <p:cNvSpPr txBox="1"/>
          <p:nvPr/>
        </p:nvSpPr>
        <p:spPr>
          <a:xfrm>
            <a:off x="1964513" y="1421016"/>
            <a:ext cx="887400" cy="4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b="1" lang="en" sz="1000">
                <a:latin typeface="Times New Roman"/>
                <a:ea typeface="Times New Roman"/>
                <a:cs typeface="Times New Roman"/>
                <a:sym typeface="Times New Roman"/>
              </a:rPr>
              <a:t>1</a:t>
            </a:r>
            <a:endParaRPr b="1" sz="1000">
              <a:latin typeface="Times New Roman"/>
              <a:ea typeface="Times New Roman"/>
              <a:cs typeface="Times New Roman"/>
              <a:sym typeface="Times New Roman"/>
            </a:endParaRPr>
          </a:p>
        </p:txBody>
      </p:sp>
      <p:sp>
        <p:nvSpPr>
          <p:cNvPr id="11551" name="Google Shape;11551;p169"/>
          <p:cNvSpPr txBox="1"/>
          <p:nvPr/>
        </p:nvSpPr>
        <p:spPr>
          <a:xfrm>
            <a:off x="3140760" y="1428748"/>
            <a:ext cx="8874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b="1" lang="en" sz="1000">
                <a:latin typeface="Times New Roman"/>
                <a:ea typeface="Times New Roman"/>
                <a:cs typeface="Times New Roman"/>
                <a:sym typeface="Times New Roman"/>
              </a:rPr>
              <a:t>2</a:t>
            </a:r>
            <a:endParaRPr b="1" sz="1000">
              <a:latin typeface="Times New Roman"/>
              <a:ea typeface="Times New Roman"/>
              <a:cs typeface="Times New Roman"/>
              <a:sym typeface="Times New Roman"/>
            </a:endParaRPr>
          </a:p>
        </p:txBody>
      </p:sp>
      <p:sp>
        <p:nvSpPr>
          <p:cNvPr id="11552" name="Google Shape;11552;p169"/>
          <p:cNvSpPr txBox="1"/>
          <p:nvPr/>
        </p:nvSpPr>
        <p:spPr>
          <a:xfrm>
            <a:off x="4356913" y="1428742"/>
            <a:ext cx="8874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b="1" lang="en" sz="1000">
                <a:latin typeface="Times New Roman"/>
                <a:ea typeface="Times New Roman"/>
                <a:cs typeface="Times New Roman"/>
                <a:sym typeface="Times New Roman"/>
              </a:rPr>
              <a:t>3</a:t>
            </a:r>
            <a:endParaRPr b="1" sz="1000"/>
          </a:p>
        </p:txBody>
      </p:sp>
      <p:sp>
        <p:nvSpPr>
          <p:cNvPr id="11553" name="Google Shape;11553;p169"/>
          <p:cNvSpPr txBox="1"/>
          <p:nvPr/>
        </p:nvSpPr>
        <p:spPr>
          <a:xfrm>
            <a:off x="5560999" y="1428748"/>
            <a:ext cx="8874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b="1" lang="en" sz="1000">
                <a:latin typeface="Times New Roman"/>
                <a:ea typeface="Times New Roman"/>
                <a:cs typeface="Times New Roman"/>
                <a:sym typeface="Times New Roman"/>
              </a:rPr>
              <a:t>4</a:t>
            </a:r>
            <a:endParaRPr b="1" sz="1000">
              <a:latin typeface="Times New Roman"/>
              <a:ea typeface="Times New Roman"/>
              <a:cs typeface="Times New Roman"/>
              <a:sym typeface="Times New Roman"/>
            </a:endParaRPr>
          </a:p>
        </p:txBody>
      </p:sp>
      <p:sp>
        <p:nvSpPr>
          <p:cNvPr id="11554" name="Google Shape;11554;p169"/>
          <p:cNvSpPr txBox="1"/>
          <p:nvPr/>
        </p:nvSpPr>
        <p:spPr>
          <a:xfrm>
            <a:off x="2131422" y="2631500"/>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No Pain</a:t>
            </a:r>
            <a:endParaRPr b="1" sz="1200">
              <a:latin typeface="Times New Roman"/>
              <a:ea typeface="Times New Roman"/>
              <a:cs typeface="Times New Roman"/>
              <a:sym typeface="Times New Roman"/>
            </a:endParaRPr>
          </a:p>
        </p:txBody>
      </p:sp>
      <p:sp>
        <p:nvSpPr>
          <p:cNvPr id="11555" name="Google Shape;11555;p169"/>
          <p:cNvSpPr txBox="1"/>
          <p:nvPr/>
        </p:nvSpPr>
        <p:spPr>
          <a:xfrm>
            <a:off x="7479625" y="2421150"/>
            <a:ext cx="5313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11556" name="Google Shape;11556;p169"/>
          <p:cNvSpPr/>
          <p:nvPr/>
        </p:nvSpPr>
        <p:spPr>
          <a:xfrm>
            <a:off x="2142661" y="902336"/>
            <a:ext cx="531300" cy="535500"/>
          </a:xfrm>
          <a:prstGeom prst="smileyFace">
            <a:avLst>
              <a:gd fmla="val 4653" name="adj"/>
            </a:avLst>
          </a:prstGeom>
          <a:solidFill>
            <a:srgbClr val="FFF0F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169"/>
          <p:cNvSpPr/>
          <p:nvPr/>
        </p:nvSpPr>
        <p:spPr>
          <a:xfrm>
            <a:off x="3321337" y="902336"/>
            <a:ext cx="531300" cy="526500"/>
          </a:xfrm>
          <a:prstGeom prst="smileyFace">
            <a:avLst>
              <a:gd fmla="val -74" name="adj"/>
            </a:avLst>
          </a:prstGeom>
          <a:solidFill>
            <a:srgbClr val="FFC8C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169"/>
          <p:cNvSpPr/>
          <p:nvPr/>
        </p:nvSpPr>
        <p:spPr>
          <a:xfrm>
            <a:off x="4536953" y="902337"/>
            <a:ext cx="531300" cy="526500"/>
          </a:xfrm>
          <a:prstGeom prst="smileyFace">
            <a:avLst>
              <a:gd fmla="val -4653" name="adj"/>
            </a:avLst>
          </a:prstGeom>
          <a:solidFill>
            <a:srgbClr val="FF70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169"/>
          <p:cNvSpPr/>
          <p:nvPr/>
        </p:nvSpPr>
        <p:spPr>
          <a:xfrm>
            <a:off x="5739132" y="902336"/>
            <a:ext cx="531300" cy="526500"/>
          </a:xfrm>
          <a:prstGeom prst="smileyFace">
            <a:avLst>
              <a:gd fmla="val -4653" name="adj"/>
            </a:avLst>
          </a:prstGeom>
          <a:solidFill>
            <a:srgbClr val="FF0E0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60" name="Google Shape;11560;p169"/>
          <p:cNvCxnSpPr>
            <a:endCxn id="11561" idx="0"/>
          </p:cNvCxnSpPr>
          <p:nvPr/>
        </p:nvCxnSpPr>
        <p:spPr>
          <a:xfrm flipH="1">
            <a:off x="3001048" y="2663040"/>
            <a:ext cx="1500" cy="529500"/>
          </a:xfrm>
          <a:prstGeom prst="straightConnector1">
            <a:avLst/>
          </a:prstGeom>
          <a:noFill/>
          <a:ln cap="flat" cmpd="sng" w="9525">
            <a:solidFill>
              <a:schemeClr val="dk1"/>
            </a:solidFill>
            <a:prstDash val="solid"/>
            <a:round/>
            <a:headEnd len="med" w="med" type="triangle"/>
            <a:tailEnd len="med" w="med" type="none"/>
          </a:ln>
        </p:spPr>
      </p:cxnSp>
      <p:sp>
        <p:nvSpPr>
          <p:cNvPr id="11561" name="Google Shape;11561;p169"/>
          <p:cNvSpPr txBox="1"/>
          <p:nvPr/>
        </p:nvSpPr>
        <p:spPr>
          <a:xfrm rot="2576">
            <a:off x="2600698" y="3192540"/>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11562" name="Google Shape;11562;p169"/>
          <p:cNvCxnSpPr>
            <a:endCxn id="11563" idx="0"/>
          </p:cNvCxnSpPr>
          <p:nvPr/>
        </p:nvCxnSpPr>
        <p:spPr>
          <a:xfrm flipH="1">
            <a:off x="6617248" y="2663040"/>
            <a:ext cx="1500" cy="529500"/>
          </a:xfrm>
          <a:prstGeom prst="straightConnector1">
            <a:avLst/>
          </a:prstGeom>
          <a:noFill/>
          <a:ln cap="flat" cmpd="sng" w="9525">
            <a:solidFill>
              <a:schemeClr val="dk1"/>
            </a:solidFill>
            <a:prstDash val="solid"/>
            <a:round/>
            <a:headEnd len="med" w="med" type="none"/>
            <a:tailEnd len="med" w="med" type="triangle"/>
          </a:ln>
        </p:spPr>
      </p:cxnSp>
      <p:sp>
        <p:nvSpPr>
          <p:cNvPr id="11563" name="Google Shape;11563;p169"/>
          <p:cNvSpPr txBox="1"/>
          <p:nvPr/>
        </p:nvSpPr>
        <p:spPr>
          <a:xfrm rot="2576">
            <a:off x="6216898" y="3192540"/>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11564" name="Google Shape;11564;p169"/>
          <p:cNvSpPr/>
          <p:nvPr/>
        </p:nvSpPr>
        <p:spPr>
          <a:xfrm>
            <a:off x="3076375" y="2079013"/>
            <a:ext cx="377100" cy="491700"/>
          </a:xfrm>
          <a:prstGeom prst="rect">
            <a:avLst/>
          </a:prstGeom>
          <a:noFill/>
          <a:ln cap="flat" cmpd="sng" w="19050">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169"/>
          <p:cNvSpPr/>
          <p:nvPr/>
        </p:nvSpPr>
        <p:spPr>
          <a:xfrm>
            <a:off x="3163013" y="2082482"/>
            <a:ext cx="377100" cy="4917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6" name="Google Shape;11566;p169"/>
          <p:cNvSpPr/>
          <p:nvPr/>
        </p:nvSpPr>
        <p:spPr>
          <a:xfrm>
            <a:off x="3246115" y="2079013"/>
            <a:ext cx="377100" cy="491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67" name="Google Shape;11567;p169"/>
          <p:cNvCxnSpPr/>
          <p:nvPr/>
        </p:nvCxnSpPr>
        <p:spPr>
          <a:xfrm>
            <a:off x="4206000" y="2185125"/>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11568" name="Google Shape;11568;p169"/>
          <p:cNvCxnSpPr/>
          <p:nvPr/>
        </p:nvCxnSpPr>
        <p:spPr>
          <a:xfrm>
            <a:off x="6616800" y="2185125"/>
            <a:ext cx="900" cy="375600"/>
          </a:xfrm>
          <a:prstGeom prst="straightConnector1">
            <a:avLst/>
          </a:prstGeom>
          <a:noFill/>
          <a:ln cap="flat" cmpd="sng" w="76200">
            <a:solidFill>
              <a:srgbClr val="000000"/>
            </a:solidFill>
            <a:prstDash val="solid"/>
            <a:round/>
            <a:headEnd len="med" w="med" type="none"/>
            <a:tailEnd len="med" w="med" type="none"/>
          </a:ln>
        </p:spPr>
      </p:cxnSp>
      <p:sp>
        <p:nvSpPr>
          <p:cNvPr id="11569" name="Google Shape;11569;p169"/>
          <p:cNvSpPr txBox="1"/>
          <p:nvPr/>
        </p:nvSpPr>
        <p:spPr>
          <a:xfrm>
            <a:off x="3310998" y="2631500"/>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Low Pain</a:t>
            </a:r>
            <a:endParaRPr b="1" sz="1200">
              <a:latin typeface="Times New Roman"/>
              <a:ea typeface="Times New Roman"/>
              <a:cs typeface="Times New Roman"/>
              <a:sym typeface="Times New Roman"/>
            </a:endParaRPr>
          </a:p>
        </p:txBody>
      </p:sp>
      <p:sp>
        <p:nvSpPr>
          <p:cNvPr id="11570" name="Google Shape;11570;p169"/>
          <p:cNvSpPr txBox="1"/>
          <p:nvPr/>
        </p:nvSpPr>
        <p:spPr>
          <a:xfrm>
            <a:off x="5554008" y="2624600"/>
            <a:ext cx="9072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Intolerable Pain</a:t>
            </a:r>
            <a:endParaRPr b="1" sz="1200">
              <a:latin typeface="Times New Roman"/>
              <a:ea typeface="Times New Roman"/>
              <a:cs typeface="Times New Roman"/>
              <a:sym typeface="Times New Roman"/>
            </a:endParaRPr>
          </a:p>
        </p:txBody>
      </p:sp>
      <p:sp>
        <p:nvSpPr>
          <p:cNvPr id="11571" name="Google Shape;11571;p169"/>
          <p:cNvSpPr txBox="1"/>
          <p:nvPr/>
        </p:nvSpPr>
        <p:spPr>
          <a:xfrm>
            <a:off x="3623225" y="1928800"/>
            <a:ext cx="74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0000FF"/>
                </a:solidFill>
                <a:latin typeface="Times New Roman"/>
                <a:ea typeface="Times New Roman"/>
                <a:cs typeface="Times New Roman"/>
                <a:sym typeface="Times New Roman"/>
              </a:rPr>
              <a:t>…</a:t>
            </a:r>
            <a:endParaRPr b="1" sz="1700">
              <a:solidFill>
                <a:srgbClr val="0000FF"/>
              </a:solidFill>
              <a:latin typeface="Times New Roman"/>
              <a:ea typeface="Times New Roman"/>
              <a:cs typeface="Times New Roman"/>
              <a:sym typeface="Times New Roman"/>
            </a:endParaRPr>
          </a:p>
        </p:txBody>
      </p:sp>
      <p:sp>
        <p:nvSpPr>
          <p:cNvPr id="11572" name="Google Shape;11572;p169"/>
          <p:cNvSpPr txBox="1"/>
          <p:nvPr/>
        </p:nvSpPr>
        <p:spPr>
          <a:xfrm>
            <a:off x="3623225" y="1831125"/>
            <a:ext cx="204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latin typeface="Times New Roman"/>
                <a:ea typeface="Times New Roman"/>
                <a:cs typeface="Times New Roman"/>
                <a:sym typeface="Times New Roman"/>
              </a:rPr>
              <a:t>Sliding Window</a:t>
            </a:r>
            <a:endParaRPr sz="1000">
              <a:solidFill>
                <a:srgbClr val="0000FF"/>
              </a:solidFill>
              <a:latin typeface="Times New Roman"/>
              <a:ea typeface="Times New Roman"/>
              <a:cs typeface="Times New Roman"/>
              <a:sym typeface="Times New Roman"/>
            </a:endParaRPr>
          </a:p>
        </p:txBody>
      </p:sp>
      <p:sp>
        <p:nvSpPr>
          <p:cNvPr id="11573" name="Google Shape;11573;p169"/>
          <p:cNvSpPr txBox="1"/>
          <p:nvPr/>
        </p:nvSpPr>
        <p:spPr>
          <a:xfrm>
            <a:off x="3238616" y="1720727"/>
            <a:ext cx="392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0000FF"/>
                </a:solidFill>
                <a:latin typeface="Times New Roman"/>
                <a:ea typeface="Times New Roman"/>
                <a:cs typeface="Times New Roman"/>
                <a:sym typeface="Times New Roman"/>
              </a:rPr>
              <a:t>5s</a:t>
            </a:r>
            <a:endParaRPr sz="900">
              <a:solidFill>
                <a:srgbClr val="0000FF"/>
              </a:solidFill>
              <a:latin typeface="Times New Roman"/>
              <a:ea typeface="Times New Roman"/>
              <a:cs typeface="Times New Roman"/>
              <a:sym typeface="Times New Roman"/>
            </a:endParaRPr>
          </a:p>
        </p:txBody>
      </p:sp>
      <p:sp>
        <p:nvSpPr>
          <p:cNvPr id="11574" name="Google Shape;11574;p169"/>
          <p:cNvSpPr/>
          <p:nvPr/>
        </p:nvSpPr>
        <p:spPr>
          <a:xfrm rot="-5400000">
            <a:off x="3387275" y="1820088"/>
            <a:ext cx="94800" cy="383700"/>
          </a:xfrm>
          <a:prstGeom prst="rightBrace">
            <a:avLst>
              <a:gd fmla="val 147736" name="adj1"/>
              <a:gd fmla="val 54176"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575" name="Google Shape;11575;p169"/>
          <p:cNvSpPr txBox="1"/>
          <p:nvPr/>
        </p:nvSpPr>
        <p:spPr>
          <a:xfrm>
            <a:off x="4527150" y="2624600"/>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High Pain</a:t>
            </a:r>
            <a:endParaRPr b="1" sz="1200">
              <a:latin typeface="Times New Roman"/>
              <a:ea typeface="Times New Roman"/>
              <a:cs typeface="Times New Roman"/>
              <a:sym typeface="Times New Roman"/>
            </a:endParaRPr>
          </a:p>
        </p:txBody>
      </p:sp>
      <p:cxnSp>
        <p:nvCxnSpPr>
          <p:cNvPr id="11576" name="Google Shape;11576;p169"/>
          <p:cNvCxnSpPr/>
          <p:nvPr/>
        </p:nvCxnSpPr>
        <p:spPr>
          <a:xfrm flipH="1" rot="10800000">
            <a:off x="5501525" y="2046813"/>
            <a:ext cx="163500" cy="118800"/>
          </a:xfrm>
          <a:prstGeom prst="straightConnector1">
            <a:avLst/>
          </a:prstGeom>
          <a:noFill/>
          <a:ln cap="flat" cmpd="sng" w="9525">
            <a:solidFill>
              <a:srgbClr val="0000FF"/>
            </a:solidFill>
            <a:prstDash val="solid"/>
            <a:round/>
            <a:headEnd len="med" w="med" type="none"/>
            <a:tailEnd len="med" w="med" type="stealth"/>
          </a:ln>
        </p:spPr>
      </p:cxnSp>
      <p:sp>
        <p:nvSpPr>
          <p:cNvPr id="11577" name="Google Shape;11577;p169"/>
          <p:cNvSpPr txBox="1"/>
          <p:nvPr/>
        </p:nvSpPr>
        <p:spPr>
          <a:xfrm>
            <a:off x="5608900" y="1831125"/>
            <a:ext cx="143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latin typeface="Times New Roman"/>
                <a:ea typeface="Times New Roman"/>
                <a:cs typeface="Times New Roman"/>
                <a:sym typeface="Times New Roman"/>
              </a:rPr>
              <a:t>Event-Marker</a:t>
            </a:r>
            <a:endParaRPr sz="1000">
              <a:solidFill>
                <a:srgbClr val="0000FF"/>
              </a:solidFill>
              <a:latin typeface="Times New Roman"/>
              <a:ea typeface="Times New Roman"/>
              <a:cs typeface="Times New Roman"/>
              <a:sym typeface="Times New Roman"/>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1" name="Shape 11581"/>
        <p:cNvGrpSpPr/>
        <p:nvPr/>
      </p:nvGrpSpPr>
      <p:grpSpPr>
        <a:xfrm>
          <a:off x="0" y="0"/>
          <a:ext cx="0" cy="0"/>
          <a:chOff x="0" y="0"/>
          <a:chExt cx="0" cy="0"/>
        </a:xfrm>
      </p:grpSpPr>
      <p:cxnSp>
        <p:nvCxnSpPr>
          <p:cNvPr id="11582" name="Google Shape;11582;p170"/>
          <p:cNvCxnSpPr/>
          <p:nvPr/>
        </p:nvCxnSpPr>
        <p:spPr>
          <a:xfrm>
            <a:off x="2612675" y="2331950"/>
            <a:ext cx="4172700" cy="0"/>
          </a:xfrm>
          <a:prstGeom prst="straightConnector1">
            <a:avLst/>
          </a:prstGeom>
          <a:noFill/>
          <a:ln cap="flat" cmpd="sng" w="76200">
            <a:solidFill>
              <a:srgbClr val="000000"/>
            </a:solidFill>
            <a:prstDash val="solid"/>
            <a:round/>
            <a:headEnd len="med" w="med" type="none"/>
            <a:tailEnd len="med" w="med" type="stealth"/>
          </a:ln>
        </p:spPr>
      </p:cxnSp>
      <p:cxnSp>
        <p:nvCxnSpPr>
          <p:cNvPr id="11583" name="Google Shape;11583;p170"/>
          <p:cNvCxnSpPr/>
          <p:nvPr/>
        </p:nvCxnSpPr>
        <p:spPr>
          <a:xfrm>
            <a:off x="4224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11584" name="Google Shape;11584;p170"/>
          <p:cNvCxnSpPr/>
          <p:nvPr/>
        </p:nvCxnSpPr>
        <p:spPr>
          <a:xfrm>
            <a:off x="50043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11585" name="Google Shape;11585;p170"/>
          <p:cNvCxnSpPr/>
          <p:nvPr/>
        </p:nvCxnSpPr>
        <p:spPr>
          <a:xfrm>
            <a:off x="5783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11586" name="Google Shape;11586;p170"/>
          <p:cNvCxnSpPr/>
          <p:nvPr/>
        </p:nvCxnSpPr>
        <p:spPr>
          <a:xfrm>
            <a:off x="3445388" y="2183900"/>
            <a:ext cx="900" cy="375600"/>
          </a:xfrm>
          <a:prstGeom prst="straightConnector1">
            <a:avLst/>
          </a:prstGeom>
          <a:noFill/>
          <a:ln cap="flat" cmpd="sng" w="76200">
            <a:solidFill>
              <a:srgbClr val="000000"/>
            </a:solidFill>
            <a:prstDash val="solid"/>
            <a:round/>
            <a:headEnd len="med" w="med" type="none"/>
            <a:tailEnd len="med" w="med" type="none"/>
          </a:ln>
        </p:spPr>
      </p:cxnSp>
      <p:sp>
        <p:nvSpPr>
          <p:cNvPr id="11587" name="Google Shape;11587;p170"/>
          <p:cNvSpPr txBox="1"/>
          <p:nvPr/>
        </p:nvSpPr>
        <p:spPr>
          <a:xfrm>
            <a:off x="2656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1</a:t>
            </a:r>
            <a:endParaRPr b="1" sz="1000">
              <a:latin typeface="Times New Roman"/>
              <a:ea typeface="Times New Roman"/>
              <a:cs typeface="Times New Roman"/>
              <a:sym typeface="Times New Roman"/>
            </a:endParaRPr>
          </a:p>
        </p:txBody>
      </p:sp>
      <p:sp>
        <p:nvSpPr>
          <p:cNvPr id="11588" name="Google Shape;11588;p170"/>
          <p:cNvSpPr txBox="1"/>
          <p:nvPr/>
        </p:nvSpPr>
        <p:spPr>
          <a:xfrm>
            <a:off x="3454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11589" name="Google Shape;11589;p170"/>
          <p:cNvSpPr txBox="1"/>
          <p:nvPr/>
        </p:nvSpPr>
        <p:spPr>
          <a:xfrm>
            <a:off x="4224888" y="17947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11590" name="Google Shape;11590;p170"/>
          <p:cNvSpPr txBox="1"/>
          <p:nvPr/>
        </p:nvSpPr>
        <p:spPr>
          <a:xfrm>
            <a:off x="49858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11591" name="Google Shape;11591;p170"/>
          <p:cNvSpPr txBox="1"/>
          <p:nvPr/>
        </p:nvSpPr>
        <p:spPr>
          <a:xfrm>
            <a:off x="2782338"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No Pain</a:t>
            </a:r>
            <a:endParaRPr b="1" sz="1200">
              <a:latin typeface="Times New Roman"/>
              <a:ea typeface="Times New Roman"/>
              <a:cs typeface="Times New Roman"/>
              <a:sym typeface="Times New Roman"/>
            </a:endParaRPr>
          </a:p>
        </p:txBody>
      </p:sp>
      <p:sp>
        <p:nvSpPr>
          <p:cNvPr id="11592" name="Google Shape;11592;p170"/>
          <p:cNvSpPr txBox="1"/>
          <p:nvPr/>
        </p:nvSpPr>
        <p:spPr>
          <a:xfrm>
            <a:off x="3580338" y="2528175"/>
            <a:ext cx="5469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Times New Roman"/>
                <a:ea typeface="Times New Roman"/>
                <a:cs typeface="Times New Roman"/>
                <a:sym typeface="Times New Roman"/>
              </a:rPr>
              <a:t>Low Pain</a:t>
            </a:r>
            <a:endParaRPr b="1" sz="1200">
              <a:latin typeface="Times New Roman"/>
              <a:ea typeface="Times New Roman"/>
              <a:cs typeface="Times New Roman"/>
              <a:sym typeface="Times New Roman"/>
            </a:endParaRPr>
          </a:p>
        </p:txBody>
      </p:sp>
      <p:sp>
        <p:nvSpPr>
          <p:cNvPr id="11593" name="Google Shape;11593;p170"/>
          <p:cNvSpPr txBox="1"/>
          <p:nvPr/>
        </p:nvSpPr>
        <p:spPr>
          <a:xfrm>
            <a:off x="4216138" y="2528175"/>
            <a:ext cx="8388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Times New Roman"/>
                <a:ea typeface="Times New Roman"/>
                <a:cs typeface="Times New Roman"/>
                <a:sym typeface="Times New Roman"/>
              </a:rPr>
              <a:t>Medium Pain</a:t>
            </a:r>
            <a:endParaRPr b="1" sz="1200">
              <a:latin typeface="Times New Roman"/>
              <a:ea typeface="Times New Roman"/>
              <a:cs typeface="Times New Roman"/>
              <a:sym typeface="Times New Roman"/>
            </a:endParaRPr>
          </a:p>
        </p:txBody>
      </p:sp>
      <p:sp>
        <p:nvSpPr>
          <p:cNvPr id="11594" name="Google Shape;11594;p170"/>
          <p:cNvSpPr txBox="1"/>
          <p:nvPr/>
        </p:nvSpPr>
        <p:spPr>
          <a:xfrm>
            <a:off x="5145963"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High Pain</a:t>
            </a:r>
            <a:endParaRPr b="1" sz="1200"/>
          </a:p>
        </p:txBody>
      </p:sp>
      <p:sp>
        <p:nvSpPr>
          <p:cNvPr id="11595" name="Google Shape;11595;p170"/>
          <p:cNvSpPr txBox="1"/>
          <p:nvPr/>
        </p:nvSpPr>
        <p:spPr>
          <a:xfrm>
            <a:off x="6328000" y="2528175"/>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11596" name="Google Shape;11596;p170"/>
          <p:cNvSpPr/>
          <p:nvPr/>
        </p:nvSpPr>
        <p:spPr>
          <a:xfrm>
            <a:off x="2817000" y="1340525"/>
            <a:ext cx="477600" cy="4542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170"/>
          <p:cNvSpPr/>
          <p:nvPr/>
        </p:nvSpPr>
        <p:spPr>
          <a:xfrm>
            <a:off x="3601050" y="1340525"/>
            <a:ext cx="477600" cy="454200"/>
          </a:xfrm>
          <a:prstGeom prst="smileyFace">
            <a:avLst>
              <a:gd fmla="val -74" name="adj"/>
            </a:avLst>
          </a:prstGeom>
          <a:solidFill>
            <a:srgbClr val="FFC8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170"/>
          <p:cNvSpPr/>
          <p:nvPr/>
        </p:nvSpPr>
        <p:spPr>
          <a:xfrm>
            <a:off x="4396750" y="1340525"/>
            <a:ext cx="477600" cy="4542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170"/>
          <p:cNvSpPr/>
          <p:nvPr/>
        </p:nvSpPr>
        <p:spPr>
          <a:xfrm>
            <a:off x="5146100" y="1340525"/>
            <a:ext cx="477600" cy="4542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00" name="Google Shape;11600;p170"/>
          <p:cNvCxnSpPr>
            <a:endCxn id="11601" idx="0"/>
          </p:cNvCxnSpPr>
          <p:nvPr/>
        </p:nvCxnSpPr>
        <p:spPr>
          <a:xfrm flipH="1">
            <a:off x="3445848" y="2613475"/>
            <a:ext cx="1500" cy="529500"/>
          </a:xfrm>
          <a:prstGeom prst="straightConnector1">
            <a:avLst/>
          </a:prstGeom>
          <a:noFill/>
          <a:ln cap="flat" cmpd="sng" w="9525">
            <a:solidFill>
              <a:schemeClr val="dk2"/>
            </a:solidFill>
            <a:prstDash val="solid"/>
            <a:round/>
            <a:headEnd len="med" w="med" type="triangle"/>
            <a:tailEnd len="med" w="med" type="none"/>
          </a:ln>
        </p:spPr>
      </p:cxnSp>
      <p:sp>
        <p:nvSpPr>
          <p:cNvPr id="11601" name="Google Shape;11601;p170"/>
          <p:cNvSpPr txBox="1"/>
          <p:nvPr/>
        </p:nvSpPr>
        <p:spPr>
          <a:xfrm rot="2576">
            <a:off x="3045498" y="314297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11602" name="Google Shape;11602;p170"/>
          <p:cNvCxnSpPr>
            <a:endCxn id="11603" idx="0"/>
          </p:cNvCxnSpPr>
          <p:nvPr/>
        </p:nvCxnSpPr>
        <p:spPr>
          <a:xfrm flipH="1">
            <a:off x="5784348" y="2613475"/>
            <a:ext cx="1500" cy="529500"/>
          </a:xfrm>
          <a:prstGeom prst="straightConnector1">
            <a:avLst/>
          </a:prstGeom>
          <a:noFill/>
          <a:ln cap="flat" cmpd="sng" w="9525">
            <a:solidFill>
              <a:schemeClr val="dk2"/>
            </a:solidFill>
            <a:prstDash val="solid"/>
            <a:round/>
            <a:headEnd len="med" w="med" type="none"/>
            <a:tailEnd len="med" w="med" type="triangle"/>
          </a:ln>
        </p:spPr>
      </p:cxnSp>
      <p:sp>
        <p:nvSpPr>
          <p:cNvPr id="11603" name="Google Shape;11603;p170"/>
          <p:cNvSpPr txBox="1"/>
          <p:nvPr/>
        </p:nvSpPr>
        <p:spPr>
          <a:xfrm rot="2576">
            <a:off x="5383998" y="314297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11604" name="Google Shape;11604;p170"/>
          <p:cNvSpPr/>
          <p:nvPr/>
        </p:nvSpPr>
        <p:spPr>
          <a:xfrm>
            <a:off x="3515825" y="2198588"/>
            <a:ext cx="309300" cy="343800"/>
          </a:xfrm>
          <a:prstGeom prst="rect">
            <a:avLst/>
          </a:prstGeom>
          <a:noFill/>
          <a:ln cap="flat" cmpd="sng" w="19050">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170"/>
          <p:cNvSpPr/>
          <p:nvPr/>
        </p:nvSpPr>
        <p:spPr>
          <a:xfrm>
            <a:off x="3586875" y="2201013"/>
            <a:ext cx="309300" cy="343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170"/>
          <p:cNvSpPr/>
          <p:nvPr/>
        </p:nvSpPr>
        <p:spPr>
          <a:xfrm>
            <a:off x="3646850" y="2201013"/>
            <a:ext cx="309300" cy="3438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0" name="Shape 11610"/>
        <p:cNvGrpSpPr/>
        <p:nvPr/>
      </p:nvGrpSpPr>
      <p:grpSpPr>
        <a:xfrm>
          <a:off x="0" y="0"/>
          <a:ext cx="0" cy="0"/>
          <a:chOff x="0" y="0"/>
          <a:chExt cx="0" cy="0"/>
        </a:xfrm>
      </p:grpSpPr>
      <p:pic>
        <p:nvPicPr>
          <p:cNvPr id="11611" name="Google Shape;11611;p171"/>
          <p:cNvPicPr preferRelativeResize="0"/>
          <p:nvPr/>
        </p:nvPicPr>
        <p:blipFill>
          <a:blip r:embed="rId3">
            <a:alphaModFix/>
          </a:blip>
          <a:stretch>
            <a:fillRect/>
          </a:stretch>
        </p:blipFill>
        <p:spPr>
          <a:xfrm>
            <a:off x="474875" y="152400"/>
            <a:ext cx="8194254"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nvSpPr>
        <p:spPr>
          <a:xfrm>
            <a:off x="2868600" y="273250"/>
            <a:ext cx="3406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EEG-Based </a:t>
            </a:r>
            <a:r>
              <a:rPr b="1" lang="en" sz="2000">
                <a:latin typeface="Times New Roman"/>
                <a:ea typeface="Times New Roman"/>
                <a:cs typeface="Times New Roman"/>
                <a:sym typeface="Times New Roman"/>
              </a:rPr>
              <a:t>BCI的应用背景</a:t>
            </a:r>
            <a:endParaRPr b="1" sz="2000">
              <a:latin typeface="Times New Roman"/>
              <a:ea typeface="Times New Roman"/>
              <a:cs typeface="Times New Roman"/>
              <a:sym typeface="Times New Roman"/>
            </a:endParaRPr>
          </a:p>
        </p:txBody>
      </p:sp>
      <p:pic>
        <p:nvPicPr>
          <p:cNvPr id="267" name="Google Shape;267;p28"/>
          <p:cNvPicPr preferRelativeResize="0"/>
          <p:nvPr/>
        </p:nvPicPr>
        <p:blipFill>
          <a:blip r:embed="rId3">
            <a:alphaModFix/>
          </a:blip>
          <a:stretch>
            <a:fillRect/>
          </a:stretch>
        </p:blipFill>
        <p:spPr>
          <a:xfrm>
            <a:off x="745325" y="924425"/>
            <a:ext cx="5355275" cy="3733574"/>
          </a:xfrm>
          <a:prstGeom prst="rect">
            <a:avLst/>
          </a:prstGeom>
          <a:noFill/>
          <a:ln>
            <a:noFill/>
          </a:ln>
        </p:spPr>
      </p:pic>
      <p:sp>
        <p:nvSpPr>
          <p:cNvPr id="268" name="Google Shape;268;p28"/>
          <p:cNvSpPr txBox="1"/>
          <p:nvPr/>
        </p:nvSpPr>
        <p:spPr>
          <a:xfrm>
            <a:off x="6743050" y="1459700"/>
            <a:ext cx="13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运动康复</a:t>
            </a:r>
            <a:endParaRPr b="1"/>
          </a:p>
        </p:txBody>
      </p:sp>
      <p:sp>
        <p:nvSpPr>
          <p:cNvPr id="269" name="Google Shape;269;p28"/>
          <p:cNvSpPr txBox="1"/>
          <p:nvPr/>
        </p:nvSpPr>
        <p:spPr>
          <a:xfrm>
            <a:off x="6743050" y="2213975"/>
            <a:ext cx="13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情感识别</a:t>
            </a:r>
            <a:endParaRPr b="1"/>
          </a:p>
        </p:txBody>
      </p:sp>
      <p:sp>
        <p:nvSpPr>
          <p:cNvPr id="270" name="Google Shape;270;p28"/>
          <p:cNvSpPr txBox="1"/>
          <p:nvPr/>
        </p:nvSpPr>
        <p:spPr>
          <a:xfrm>
            <a:off x="6743050" y="2968250"/>
            <a:ext cx="13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机器人</a:t>
            </a:r>
            <a:endParaRPr b="1"/>
          </a:p>
        </p:txBody>
      </p:sp>
      <p:sp>
        <p:nvSpPr>
          <p:cNvPr id="271" name="Google Shape;271;p28"/>
          <p:cNvSpPr txBox="1"/>
          <p:nvPr/>
        </p:nvSpPr>
        <p:spPr>
          <a:xfrm>
            <a:off x="6743050" y="3722525"/>
            <a:ext cx="13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脑控轮椅</a:t>
            </a:r>
            <a:endParaRPr b="1"/>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5" name="Shape 11615"/>
        <p:cNvGrpSpPr/>
        <p:nvPr/>
      </p:nvGrpSpPr>
      <p:grpSpPr>
        <a:xfrm>
          <a:off x="0" y="0"/>
          <a:ext cx="0" cy="0"/>
          <a:chOff x="0" y="0"/>
          <a:chExt cx="0" cy="0"/>
        </a:xfrm>
      </p:grpSpPr>
      <p:pic>
        <p:nvPicPr>
          <p:cNvPr id="11616" name="Google Shape;11616;p172"/>
          <p:cNvPicPr preferRelativeResize="0"/>
          <p:nvPr/>
        </p:nvPicPr>
        <p:blipFill>
          <a:blip r:embed="rId3">
            <a:alphaModFix/>
          </a:blip>
          <a:stretch>
            <a:fillRect/>
          </a:stretch>
        </p:blipFill>
        <p:spPr>
          <a:xfrm>
            <a:off x="1357150" y="1166243"/>
            <a:ext cx="3434125" cy="2575607"/>
          </a:xfrm>
          <a:prstGeom prst="rect">
            <a:avLst/>
          </a:prstGeom>
          <a:noFill/>
          <a:ln>
            <a:noFill/>
          </a:ln>
        </p:spPr>
      </p:pic>
      <p:pic>
        <p:nvPicPr>
          <p:cNvPr id="11617" name="Google Shape;11617;p172"/>
          <p:cNvPicPr preferRelativeResize="0"/>
          <p:nvPr/>
        </p:nvPicPr>
        <p:blipFill>
          <a:blip r:embed="rId4">
            <a:alphaModFix/>
          </a:blip>
          <a:stretch>
            <a:fillRect/>
          </a:stretch>
        </p:blipFill>
        <p:spPr>
          <a:xfrm>
            <a:off x="4953525" y="1166275"/>
            <a:ext cx="3434125" cy="2575550"/>
          </a:xfrm>
          <a:prstGeom prst="rect">
            <a:avLst/>
          </a:prstGeom>
          <a:noFill/>
          <a:ln>
            <a:noFill/>
          </a:ln>
        </p:spPr>
      </p:pic>
      <p:sp>
        <p:nvSpPr>
          <p:cNvPr id="11618" name="Google Shape;11618;p172"/>
          <p:cNvSpPr txBox="1"/>
          <p:nvPr/>
        </p:nvSpPr>
        <p:spPr>
          <a:xfrm>
            <a:off x="2884313" y="3650650"/>
            <a:ext cx="37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(a)</a:t>
            </a:r>
            <a:endParaRPr sz="1000">
              <a:latin typeface="Times New Roman"/>
              <a:ea typeface="Times New Roman"/>
              <a:cs typeface="Times New Roman"/>
              <a:sym typeface="Times New Roman"/>
            </a:endParaRPr>
          </a:p>
        </p:txBody>
      </p:sp>
      <p:sp>
        <p:nvSpPr>
          <p:cNvPr id="11619" name="Google Shape;11619;p172"/>
          <p:cNvSpPr txBox="1"/>
          <p:nvPr/>
        </p:nvSpPr>
        <p:spPr>
          <a:xfrm>
            <a:off x="6480675" y="3650650"/>
            <a:ext cx="37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(b)</a:t>
            </a:r>
            <a:endParaRPr sz="1000">
              <a:latin typeface="Times New Roman"/>
              <a:ea typeface="Times New Roman"/>
              <a:cs typeface="Times New Roman"/>
              <a:sym typeface="Times New Roma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3" name="Shape 11623"/>
        <p:cNvGrpSpPr/>
        <p:nvPr/>
      </p:nvGrpSpPr>
      <p:grpSpPr>
        <a:xfrm>
          <a:off x="0" y="0"/>
          <a:ext cx="0" cy="0"/>
          <a:chOff x="0" y="0"/>
          <a:chExt cx="0" cy="0"/>
        </a:xfrm>
      </p:grpSpPr>
      <p:pic>
        <p:nvPicPr>
          <p:cNvPr id="11624" name="Google Shape;11624;p173"/>
          <p:cNvPicPr preferRelativeResize="0"/>
          <p:nvPr/>
        </p:nvPicPr>
        <p:blipFill>
          <a:blip r:embed="rId3">
            <a:alphaModFix/>
          </a:blip>
          <a:stretch>
            <a:fillRect/>
          </a:stretch>
        </p:blipFill>
        <p:spPr>
          <a:xfrm>
            <a:off x="649925" y="1100975"/>
            <a:ext cx="3922076" cy="2941550"/>
          </a:xfrm>
          <a:prstGeom prst="rect">
            <a:avLst/>
          </a:prstGeom>
          <a:noFill/>
          <a:ln>
            <a:noFill/>
          </a:ln>
        </p:spPr>
      </p:pic>
      <p:pic>
        <p:nvPicPr>
          <p:cNvPr id="11625" name="Google Shape;11625;p173"/>
          <p:cNvPicPr preferRelativeResize="0"/>
          <p:nvPr/>
        </p:nvPicPr>
        <p:blipFill>
          <a:blip r:embed="rId4">
            <a:alphaModFix/>
          </a:blip>
          <a:stretch>
            <a:fillRect/>
          </a:stretch>
        </p:blipFill>
        <p:spPr>
          <a:xfrm>
            <a:off x="5172100" y="1306775"/>
            <a:ext cx="3373276" cy="2529950"/>
          </a:xfrm>
          <a:prstGeom prst="rect">
            <a:avLst/>
          </a:prstGeom>
          <a:noFill/>
          <a:ln>
            <a:noFill/>
          </a:ln>
        </p:spPr>
      </p:pic>
      <p:sp>
        <p:nvSpPr>
          <p:cNvPr id="11626" name="Google Shape;11626;p173"/>
          <p:cNvSpPr/>
          <p:nvPr/>
        </p:nvSpPr>
        <p:spPr>
          <a:xfrm>
            <a:off x="4571988" y="2368212"/>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AEP</a:t>
            </a:r>
            <a:endParaRPr i="1" sz="1200">
              <a:latin typeface="Times New Roman"/>
              <a:ea typeface="Times New Roman"/>
              <a:cs typeface="Times New Roman"/>
              <a:sym typeface="Times New Roman"/>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0" name="Shape 11630"/>
        <p:cNvGrpSpPr/>
        <p:nvPr/>
      </p:nvGrpSpPr>
      <p:grpSpPr>
        <a:xfrm>
          <a:off x="0" y="0"/>
          <a:ext cx="0" cy="0"/>
          <a:chOff x="0" y="0"/>
          <a:chExt cx="0" cy="0"/>
        </a:xfrm>
      </p:grpSpPr>
      <p:pic>
        <p:nvPicPr>
          <p:cNvPr id="11631" name="Google Shape;11631;p174"/>
          <p:cNvPicPr preferRelativeResize="0"/>
          <p:nvPr/>
        </p:nvPicPr>
        <p:blipFill>
          <a:blip r:embed="rId3">
            <a:alphaModFix/>
          </a:blip>
          <a:stretch>
            <a:fillRect/>
          </a:stretch>
        </p:blipFill>
        <p:spPr>
          <a:xfrm>
            <a:off x="332250" y="1839150"/>
            <a:ext cx="5524802" cy="3262376"/>
          </a:xfrm>
          <a:prstGeom prst="rect">
            <a:avLst/>
          </a:prstGeom>
          <a:noFill/>
          <a:ln>
            <a:noFill/>
          </a:ln>
        </p:spPr>
      </p:pic>
      <p:sp>
        <p:nvSpPr>
          <p:cNvPr id="11632" name="Google Shape;11632;p174"/>
          <p:cNvSpPr/>
          <p:nvPr/>
        </p:nvSpPr>
        <p:spPr>
          <a:xfrm>
            <a:off x="348775" y="2981375"/>
            <a:ext cx="251400" cy="167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174"/>
          <p:cNvSpPr/>
          <p:nvPr/>
        </p:nvSpPr>
        <p:spPr>
          <a:xfrm>
            <a:off x="5812275" y="273275"/>
            <a:ext cx="411900" cy="4415700"/>
          </a:xfrm>
          <a:prstGeom prst="rightBrace">
            <a:avLst>
              <a:gd fmla="val 147736" name="adj1"/>
              <a:gd fmla="val 51791"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174"/>
          <p:cNvSpPr txBox="1"/>
          <p:nvPr/>
        </p:nvSpPr>
        <p:spPr>
          <a:xfrm>
            <a:off x="5310000" y="2877625"/>
            <a:ext cx="7272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FFT</a:t>
            </a:r>
            <a:endParaRPr b="1" i="1" sz="1500">
              <a:latin typeface="Times New Roman"/>
              <a:ea typeface="Times New Roman"/>
              <a:cs typeface="Times New Roman"/>
              <a:sym typeface="Times New Roman"/>
            </a:endParaRPr>
          </a:p>
        </p:txBody>
      </p:sp>
      <p:sp>
        <p:nvSpPr>
          <p:cNvPr id="11635" name="Google Shape;11635;p174"/>
          <p:cNvSpPr txBox="1"/>
          <p:nvPr/>
        </p:nvSpPr>
        <p:spPr>
          <a:xfrm>
            <a:off x="626050" y="2812850"/>
            <a:ext cx="4716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latin typeface="Times New Roman"/>
              <a:ea typeface="Times New Roman"/>
              <a:cs typeface="Times New Roman"/>
              <a:sym typeface="Times New Roman"/>
            </a:endParaRPr>
          </a:p>
        </p:txBody>
      </p:sp>
      <p:pic>
        <p:nvPicPr>
          <p:cNvPr id="11636" name="Google Shape;11636;p174"/>
          <p:cNvPicPr preferRelativeResize="0"/>
          <p:nvPr/>
        </p:nvPicPr>
        <p:blipFill>
          <a:blip r:embed="rId4">
            <a:alphaModFix/>
          </a:blip>
          <a:stretch>
            <a:fillRect/>
          </a:stretch>
        </p:blipFill>
        <p:spPr>
          <a:xfrm>
            <a:off x="176650" y="84025"/>
            <a:ext cx="2557275" cy="1917925"/>
          </a:xfrm>
          <a:prstGeom prst="rect">
            <a:avLst/>
          </a:prstGeom>
          <a:noFill/>
          <a:ln>
            <a:noFill/>
          </a:ln>
        </p:spPr>
      </p:pic>
      <p:pic>
        <p:nvPicPr>
          <p:cNvPr id="11637" name="Google Shape;11637;p174"/>
          <p:cNvPicPr preferRelativeResize="0"/>
          <p:nvPr/>
        </p:nvPicPr>
        <p:blipFill>
          <a:blip r:embed="rId5">
            <a:alphaModFix/>
          </a:blip>
          <a:stretch>
            <a:fillRect/>
          </a:stretch>
        </p:blipFill>
        <p:spPr>
          <a:xfrm>
            <a:off x="3358871" y="114825"/>
            <a:ext cx="2442741" cy="1832075"/>
          </a:xfrm>
          <a:prstGeom prst="rect">
            <a:avLst/>
          </a:prstGeom>
          <a:noFill/>
          <a:ln>
            <a:noFill/>
          </a:ln>
        </p:spPr>
      </p:pic>
      <p:sp>
        <p:nvSpPr>
          <p:cNvPr id="11638" name="Google Shape;11638;p174"/>
          <p:cNvSpPr/>
          <p:nvPr/>
        </p:nvSpPr>
        <p:spPr>
          <a:xfrm>
            <a:off x="2739488" y="854837"/>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AEP</a:t>
            </a:r>
            <a:endParaRPr b="1" i="1" sz="1200">
              <a:latin typeface="Times New Roman"/>
              <a:ea typeface="Times New Roman"/>
              <a:cs typeface="Times New Roman"/>
              <a:sym typeface="Times New Roman"/>
            </a:endParaRPr>
          </a:p>
        </p:txBody>
      </p:sp>
      <p:sp>
        <p:nvSpPr>
          <p:cNvPr id="11639" name="Google Shape;11639;p174"/>
          <p:cNvSpPr txBox="1"/>
          <p:nvPr/>
        </p:nvSpPr>
        <p:spPr>
          <a:xfrm>
            <a:off x="626050" y="276350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Delta</a:t>
            </a:r>
            <a:endParaRPr sz="1100">
              <a:latin typeface="Times New Roman"/>
              <a:ea typeface="Times New Roman"/>
              <a:cs typeface="Times New Roman"/>
              <a:sym typeface="Times New Roman"/>
            </a:endParaRPr>
          </a:p>
        </p:txBody>
      </p:sp>
      <p:sp>
        <p:nvSpPr>
          <p:cNvPr id="11640" name="Google Shape;11640;p174"/>
          <p:cNvSpPr txBox="1"/>
          <p:nvPr/>
        </p:nvSpPr>
        <p:spPr>
          <a:xfrm>
            <a:off x="2247400" y="281285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Alpha</a:t>
            </a:r>
            <a:endParaRPr sz="1100">
              <a:latin typeface="Times New Roman"/>
              <a:ea typeface="Times New Roman"/>
              <a:cs typeface="Times New Roman"/>
              <a:sym typeface="Times New Roman"/>
            </a:endParaRPr>
          </a:p>
        </p:txBody>
      </p:sp>
      <p:sp>
        <p:nvSpPr>
          <p:cNvPr id="11641" name="Google Shape;11641;p174"/>
          <p:cNvSpPr txBox="1"/>
          <p:nvPr/>
        </p:nvSpPr>
        <p:spPr>
          <a:xfrm>
            <a:off x="4050263" y="281285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Beta</a:t>
            </a:r>
            <a:endParaRPr sz="1100">
              <a:latin typeface="Times New Roman"/>
              <a:ea typeface="Times New Roman"/>
              <a:cs typeface="Times New Roman"/>
              <a:sym typeface="Times New Roman"/>
            </a:endParaRPr>
          </a:p>
        </p:txBody>
      </p:sp>
      <p:sp>
        <p:nvSpPr>
          <p:cNvPr id="11642" name="Google Shape;11642;p174"/>
          <p:cNvSpPr/>
          <p:nvPr/>
        </p:nvSpPr>
        <p:spPr>
          <a:xfrm>
            <a:off x="6370950" y="2249424"/>
            <a:ext cx="851100" cy="6282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Bicubic</a:t>
            </a:r>
            <a:endParaRPr b="1" i="1" sz="1200">
              <a:latin typeface="Times New Roman"/>
              <a:ea typeface="Times New Roman"/>
              <a:cs typeface="Times New Roman"/>
              <a:sym typeface="Times New Roman"/>
            </a:endParaRPr>
          </a:p>
        </p:txBody>
      </p:sp>
      <p:sp>
        <p:nvSpPr>
          <p:cNvPr id="11643" name="Google Shape;11643;p174"/>
          <p:cNvSpPr txBox="1"/>
          <p:nvPr/>
        </p:nvSpPr>
        <p:spPr>
          <a:xfrm>
            <a:off x="7495849" y="3188363"/>
            <a:ext cx="11010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EEG Image</a:t>
            </a:r>
            <a:endParaRPr i="1" sz="1200">
              <a:latin typeface="Times New Roman"/>
              <a:ea typeface="Times New Roman"/>
              <a:cs typeface="Times New Roman"/>
              <a:sym typeface="Times New Roman"/>
            </a:endParaRPr>
          </a:p>
          <a:p>
            <a:pPr indent="0" lvl="0" marL="0" rtl="0" algn="ctr">
              <a:spcBef>
                <a:spcPts val="0"/>
              </a:spcBef>
              <a:spcAft>
                <a:spcPts val="0"/>
              </a:spcAft>
              <a:buNone/>
            </a:pPr>
            <a:r>
              <a:rPr i="1" lang="en" sz="1200">
                <a:latin typeface="Times New Roman"/>
                <a:ea typeface="Times New Roman"/>
                <a:cs typeface="Times New Roman"/>
                <a:sym typeface="Times New Roman"/>
              </a:rPr>
              <a:t>(32x32x3)</a:t>
            </a:r>
            <a:endParaRPr i="1" sz="1200">
              <a:latin typeface="Times New Roman"/>
              <a:ea typeface="Times New Roman"/>
              <a:cs typeface="Times New Roman"/>
              <a:sym typeface="Times New Roman"/>
            </a:endParaRPr>
          </a:p>
        </p:txBody>
      </p:sp>
      <p:pic>
        <p:nvPicPr>
          <p:cNvPr id="11644" name="Google Shape;11644;p174"/>
          <p:cNvPicPr preferRelativeResize="0"/>
          <p:nvPr/>
        </p:nvPicPr>
        <p:blipFill>
          <a:blip r:embed="rId6">
            <a:alphaModFix/>
          </a:blip>
          <a:stretch>
            <a:fillRect/>
          </a:stretch>
        </p:blipFill>
        <p:spPr>
          <a:xfrm>
            <a:off x="7368825" y="1938663"/>
            <a:ext cx="1355025" cy="1249725"/>
          </a:xfrm>
          <a:prstGeom prst="rect">
            <a:avLst/>
          </a:prstGeom>
          <a:noFill/>
          <a:ln>
            <a:noFill/>
          </a:ln>
        </p:spPr>
      </p:pic>
      <p:sp>
        <p:nvSpPr>
          <p:cNvPr id="11645" name="Google Shape;11645;p174"/>
          <p:cNvSpPr/>
          <p:nvPr/>
        </p:nvSpPr>
        <p:spPr>
          <a:xfrm>
            <a:off x="540800" y="4653250"/>
            <a:ext cx="5006100" cy="22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174"/>
          <p:cNvSpPr txBox="1"/>
          <p:nvPr/>
        </p:nvSpPr>
        <p:spPr>
          <a:xfrm>
            <a:off x="503875" y="4595125"/>
            <a:ext cx="280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a:t>
            </a:r>
            <a:endParaRPr sz="400"/>
          </a:p>
        </p:txBody>
      </p:sp>
      <p:sp>
        <p:nvSpPr>
          <p:cNvPr id="11647" name="Google Shape;11647;p174"/>
          <p:cNvSpPr txBox="1"/>
          <p:nvPr/>
        </p:nvSpPr>
        <p:spPr>
          <a:xfrm>
            <a:off x="1170432" y="4602550"/>
            <a:ext cx="280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5</a:t>
            </a:r>
            <a:endParaRPr sz="400"/>
          </a:p>
        </p:txBody>
      </p:sp>
      <p:sp>
        <p:nvSpPr>
          <p:cNvPr id="11648" name="Google Shape;11648;p174"/>
          <p:cNvSpPr txBox="1"/>
          <p:nvPr/>
        </p:nvSpPr>
        <p:spPr>
          <a:xfrm>
            <a:off x="1828800" y="4595125"/>
            <a:ext cx="320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10</a:t>
            </a:r>
            <a:endParaRPr sz="400"/>
          </a:p>
        </p:txBody>
      </p:sp>
      <p:sp>
        <p:nvSpPr>
          <p:cNvPr id="11649" name="Google Shape;11649;p174"/>
          <p:cNvSpPr txBox="1"/>
          <p:nvPr/>
        </p:nvSpPr>
        <p:spPr>
          <a:xfrm>
            <a:off x="2535238" y="4595125"/>
            <a:ext cx="320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15</a:t>
            </a:r>
            <a:endParaRPr sz="400"/>
          </a:p>
        </p:txBody>
      </p:sp>
      <p:sp>
        <p:nvSpPr>
          <p:cNvPr id="11650" name="Google Shape;11650;p174"/>
          <p:cNvSpPr txBox="1"/>
          <p:nvPr/>
        </p:nvSpPr>
        <p:spPr>
          <a:xfrm>
            <a:off x="3227832" y="4595125"/>
            <a:ext cx="320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a:t>
            </a:r>
            <a:r>
              <a:rPr lang="en" sz="700"/>
              <a:t>0</a:t>
            </a:r>
            <a:endParaRPr sz="400"/>
          </a:p>
        </p:txBody>
      </p:sp>
      <p:sp>
        <p:nvSpPr>
          <p:cNvPr id="11651" name="Google Shape;11651;p174"/>
          <p:cNvSpPr txBox="1"/>
          <p:nvPr/>
        </p:nvSpPr>
        <p:spPr>
          <a:xfrm>
            <a:off x="3922776" y="4595125"/>
            <a:ext cx="320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25</a:t>
            </a:r>
            <a:endParaRPr sz="400"/>
          </a:p>
        </p:txBody>
      </p:sp>
      <p:sp>
        <p:nvSpPr>
          <p:cNvPr id="11652" name="Google Shape;11652;p174"/>
          <p:cNvSpPr txBox="1"/>
          <p:nvPr/>
        </p:nvSpPr>
        <p:spPr>
          <a:xfrm>
            <a:off x="4606200" y="4595125"/>
            <a:ext cx="320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3</a:t>
            </a:r>
            <a:r>
              <a:rPr lang="en" sz="700"/>
              <a:t>0</a:t>
            </a:r>
            <a:endParaRPr sz="400"/>
          </a:p>
        </p:txBody>
      </p:sp>
      <p:sp>
        <p:nvSpPr>
          <p:cNvPr id="11653" name="Google Shape;11653;p174"/>
          <p:cNvSpPr txBox="1"/>
          <p:nvPr/>
        </p:nvSpPr>
        <p:spPr>
          <a:xfrm>
            <a:off x="5310000" y="4595125"/>
            <a:ext cx="320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35</a:t>
            </a:r>
            <a:endParaRPr sz="400"/>
          </a:p>
        </p:txBody>
      </p:sp>
      <p:sp>
        <p:nvSpPr>
          <p:cNvPr id="11654" name="Google Shape;11654;p174"/>
          <p:cNvSpPr txBox="1"/>
          <p:nvPr/>
        </p:nvSpPr>
        <p:spPr>
          <a:xfrm>
            <a:off x="2447100" y="4706625"/>
            <a:ext cx="129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Frequency (Hz)</a:t>
            </a:r>
            <a:endParaRPr sz="1000">
              <a:latin typeface="Times New Roman"/>
              <a:ea typeface="Times New Roman"/>
              <a:cs typeface="Times New Roman"/>
              <a:sym typeface="Times New Roman"/>
            </a:endParaRPr>
          </a:p>
        </p:txBody>
      </p:sp>
      <p:sp>
        <p:nvSpPr>
          <p:cNvPr id="11655" name="Google Shape;11655;p174"/>
          <p:cNvSpPr txBox="1"/>
          <p:nvPr/>
        </p:nvSpPr>
        <p:spPr>
          <a:xfrm>
            <a:off x="393939" y="4398837"/>
            <a:ext cx="331800" cy="307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700"/>
              <a:t>-5</a:t>
            </a:r>
            <a:endParaRPr sz="400"/>
          </a:p>
        </p:txBody>
      </p:sp>
      <p:sp>
        <p:nvSpPr>
          <p:cNvPr id="11656" name="Google Shape;11656;p174"/>
          <p:cNvSpPr txBox="1"/>
          <p:nvPr/>
        </p:nvSpPr>
        <p:spPr>
          <a:xfrm>
            <a:off x="412839" y="4188762"/>
            <a:ext cx="29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a:t>
            </a:r>
            <a:endParaRPr sz="400"/>
          </a:p>
        </p:txBody>
      </p:sp>
      <p:sp>
        <p:nvSpPr>
          <p:cNvPr id="11657" name="Google Shape;11657;p174"/>
          <p:cNvSpPr txBox="1"/>
          <p:nvPr/>
        </p:nvSpPr>
        <p:spPr>
          <a:xfrm>
            <a:off x="412839" y="3989312"/>
            <a:ext cx="29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5</a:t>
            </a:r>
            <a:endParaRPr sz="400"/>
          </a:p>
        </p:txBody>
      </p:sp>
      <p:sp>
        <p:nvSpPr>
          <p:cNvPr id="11658" name="Google Shape;11658;p174"/>
          <p:cNvSpPr txBox="1"/>
          <p:nvPr/>
        </p:nvSpPr>
        <p:spPr>
          <a:xfrm>
            <a:off x="384339" y="3787814"/>
            <a:ext cx="351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10</a:t>
            </a:r>
            <a:endParaRPr sz="400"/>
          </a:p>
        </p:txBody>
      </p:sp>
      <p:sp>
        <p:nvSpPr>
          <p:cNvPr id="11659" name="Google Shape;11659;p174"/>
          <p:cNvSpPr txBox="1"/>
          <p:nvPr/>
        </p:nvSpPr>
        <p:spPr>
          <a:xfrm>
            <a:off x="384339" y="3599259"/>
            <a:ext cx="351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15</a:t>
            </a:r>
            <a:endParaRPr sz="400"/>
          </a:p>
        </p:txBody>
      </p:sp>
      <p:sp>
        <p:nvSpPr>
          <p:cNvPr id="11660" name="Google Shape;11660;p174"/>
          <p:cNvSpPr txBox="1"/>
          <p:nvPr/>
        </p:nvSpPr>
        <p:spPr>
          <a:xfrm>
            <a:off x="384339" y="3379803"/>
            <a:ext cx="351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20</a:t>
            </a:r>
            <a:endParaRPr sz="400"/>
          </a:p>
        </p:txBody>
      </p:sp>
      <p:sp>
        <p:nvSpPr>
          <p:cNvPr id="11661" name="Google Shape;11661;p174"/>
          <p:cNvSpPr txBox="1"/>
          <p:nvPr/>
        </p:nvSpPr>
        <p:spPr>
          <a:xfrm>
            <a:off x="384339" y="3174428"/>
            <a:ext cx="351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25</a:t>
            </a:r>
            <a:endParaRPr sz="400"/>
          </a:p>
        </p:txBody>
      </p:sp>
      <p:sp>
        <p:nvSpPr>
          <p:cNvPr id="11662" name="Google Shape;11662;p174"/>
          <p:cNvSpPr txBox="1"/>
          <p:nvPr/>
        </p:nvSpPr>
        <p:spPr>
          <a:xfrm>
            <a:off x="384198" y="2971800"/>
            <a:ext cx="351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30</a:t>
            </a:r>
            <a:endParaRPr sz="400"/>
          </a:p>
        </p:txBody>
      </p:sp>
      <p:sp>
        <p:nvSpPr>
          <p:cNvPr id="11663" name="Google Shape;11663;p174"/>
          <p:cNvSpPr txBox="1"/>
          <p:nvPr/>
        </p:nvSpPr>
        <p:spPr>
          <a:xfrm rot="-5400000">
            <a:off x="-383200" y="3678550"/>
            <a:ext cx="1524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Times New Roman"/>
                <a:ea typeface="Times New Roman"/>
                <a:cs typeface="Times New Roman"/>
                <a:sym typeface="Times New Roman"/>
              </a:rPr>
              <a:t>Power Spectral Density</a:t>
            </a:r>
            <a:endParaRPr sz="900">
              <a:latin typeface="Times New Roman"/>
              <a:ea typeface="Times New Roman"/>
              <a:cs typeface="Times New Roman"/>
              <a:sym typeface="Times New Roman"/>
            </a:endParaRPr>
          </a:p>
        </p:txBody>
      </p:sp>
      <p:sp>
        <p:nvSpPr>
          <p:cNvPr id="11664" name="Google Shape;11664;p174"/>
          <p:cNvSpPr/>
          <p:nvPr/>
        </p:nvSpPr>
        <p:spPr>
          <a:xfrm>
            <a:off x="1175475" y="1990825"/>
            <a:ext cx="3820200" cy="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174"/>
          <p:cNvSpPr txBox="1"/>
          <p:nvPr/>
        </p:nvSpPr>
        <p:spPr>
          <a:xfrm>
            <a:off x="2825496" y="1891125"/>
            <a:ext cx="411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11 Hz</a:t>
            </a:r>
            <a:endParaRPr sz="400"/>
          </a:p>
        </p:txBody>
      </p:sp>
      <p:sp>
        <p:nvSpPr>
          <p:cNvPr id="11666" name="Google Shape;11666;p174"/>
          <p:cNvSpPr txBox="1"/>
          <p:nvPr/>
        </p:nvSpPr>
        <p:spPr>
          <a:xfrm>
            <a:off x="1088136" y="1891675"/>
            <a:ext cx="411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1</a:t>
            </a:r>
            <a:r>
              <a:rPr lang="en" sz="700"/>
              <a:t> Hz</a:t>
            </a:r>
            <a:endParaRPr sz="400"/>
          </a:p>
        </p:txBody>
      </p:sp>
      <p:sp>
        <p:nvSpPr>
          <p:cNvPr id="11667" name="Google Shape;11667;p174"/>
          <p:cNvSpPr txBox="1"/>
          <p:nvPr/>
        </p:nvSpPr>
        <p:spPr>
          <a:xfrm>
            <a:off x="4562876" y="1891675"/>
            <a:ext cx="471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28</a:t>
            </a:r>
            <a:r>
              <a:rPr lang="en" sz="700"/>
              <a:t> Hz</a:t>
            </a:r>
            <a:endParaRPr sz="400"/>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1" name="Shape 11671"/>
        <p:cNvGrpSpPr/>
        <p:nvPr/>
      </p:nvGrpSpPr>
      <p:grpSpPr>
        <a:xfrm>
          <a:off x="0" y="0"/>
          <a:ext cx="0" cy="0"/>
          <a:chOff x="0" y="0"/>
          <a:chExt cx="0" cy="0"/>
        </a:xfrm>
      </p:grpSpPr>
      <p:sp>
        <p:nvSpPr>
          <p:cNvPr id="11672" name="Google Shape;11672;p175"/>
          <p:cNvSpPr/>
          <p:nvPr/>
        </p:nvSpPr>
        <p:spPr>
          <a:xfrm>
            <a:off x="5812275" y="454650"/>
            <a:ext cx="411900" cy="4234200"/>
          </a:xfrm>
          <a:prstGeom prst="rightBrace">
            <a:avLst>
              <a:gd fmla="val 147736" name="adj1"/>
              <a:gd fmla="val 51791"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3" name="Google Shape;11673;p175"/>
          <p:cNvPicPr preferRelativeResize="0"/>
          <p:nvPr/>
        </p:nvPicPr>
        <p:blipFill>
          <a:blip r:embed="rId3">
            <a:alphaModFix/>
          </a:blip>
          <a:stretch>
            <a:fillRect/>
          </a:stretch>
        </p:blipFill>
        <p:spPr>
          <a:xfrm>
            <a:off x="332250" y="1839150"/>
            <a:ext cx="5524802" cy="3262376"/>
          </a:xfrm>
          <a:prstGeom prst="rect">
            <a:avLst/>
          </a:prstGeom>
          <a:noFill/>
          <a:ln>
            <a:noFill/>
          </a:ln>
        </p:spPr>
      </p:pic>
      <p:sp>
        <p:nvSpPr>
          <p:cNvPr id="11674" name="Google Shape;11674;p175"/>
          <p:cNvSpPr txBox="1"/>
          <p:nvPr/>
        </p:nvSpPr>
        <p:spPr>
          <a:xfrm>
            <a:off x="4995800" y="2981375"/>
            <a:ext cx="7272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FFT</a:t>
            </a:r>
            <a:endParaRPr b="1" i="1" sz="1500">
              <a:latin typeface="Times New Roman"/>
              <a:ea typeface="Times New Roman"/>
              <a:cs typeface="Times New Roman"/>
              <a:sym typeface="Times New Roman"/>
            </a:endParaRPr>
          </a:p>
        </p:txBody>
      </p:sp>
      <p:sp>
        <p:nvSpPr>
          <p:cNvPr id="11675" name="Google Shape;11675;p175"/>
          <p:cNvSpPr txBox="1"/>
          <p:nvPr/>
        </p:nvSpPr>
        <p:spPr>
          <a:xfrm>
            <a:off x="626050" y="2812850"/>
            <a:ext cx="4716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latin typeface="Times New Roman"/>
              <a:ea typeface="Times New Roman"/>
              <a:cs typeface="Times New Roman"/>
              <a:sym typeface="Times New Roman"/>
            </a:endParaRPr>
          </a:p>
        </p:txBody>
      </p:sp>
      <p:pic>
        <p:nvPicPr>
          <p:cNvPr id="11676" name="Google Shape;11676;p175"/>
          <p:cNvPicPr preferRelativeResize="0"/>
          <p:nvPr/>
        </p:nvPicPr>
        <p:blipFill>
          <a:blip r:embed="rId4">
            <a:alphaModFix/>
          </a:blip>
          <a:stretch>
            <a:fillRect/>
          </a:stretch>
        </p:blipFill>
        <p:spPr>
          <a:xfrm>
            <a:off x="348784" y="213113"/>
            <a:ext cx="2385142" cy="1788850"/>
          </a:xfrm>
          <a:prstGeom prst="rect">
            <a:avLst/>
          </a:prstGeom>
          <a:noFill/>
          <a:ln>
            <a:noFill/>
          </a:ln>
        </p:spPr>
      </p:pic>
      <p:pic>
        <p:nvPicPr>
          <p:cNvPr id="11677" name="Google Shape;11677;p175"/>
          <p:cNvPicPr preferRelativeResize="0"/>
          <p:nvPr/>
        </p:nvPicPr>
        <p:blipFill>
          <a:blip r:embed="rId5">
            <a:alphaModFix/>
          </a:blip>
          <a:stretch>
            <a:fillRect/>
          </a:stretch>
        </p:blipFill>
        <p:spPr>
          <a:xfrm>
            <a:off x="3544475" y="268175"/>
            <a:ext cx="2238274" cy="1678724"/>
          </a:xfrm>
          <a:prstGeom prst="rect">
            <a:avLst/>
          </a:prstGeom>
          <a:noFill/>
          <a:ln>
            <a:noFill/>
          </a:ln>
        </p:spPr>
      </p:pic>
      <p:sp>
        <p:nvSpPr>
          <p:cNvPr id="11678" name="Google Shape;11678;p175"/>
          <p:cNvSpPr/>
          <p:nvPr/>
        </p:nvSpPr>
        <p:spPr>
          <a:xfrm>
            <a:off x="2834838" y="904000"/>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AEP</a:t>
            </a:r>
            <a:endParaRPr b="1" i="1" sz="1200">
              <a:latin typeface="Times New Roman"/>
              <a:ea typeface="Times New Roman"/>
              <a:cs typeface="Times New Roman"/>
              <a:sym typeface="Times New Roman"/>
            </a:endParaRPr>
          </a:p>
        </p:txBody>
      </p:sp>
      <p:sp>
        <p:nvSpPr>
          <p:cNvPr id="11679" name="Google Shape;11679;p175"/>
          <p:cNvSpPr txBox="1"/>
          <p:nvPr/>
        </p:nvSpPr>
        <p:spPr>
          <a:xfrm>
            <a:off x="626050" y="276350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Delta</a:t>
            </a:r>
            <a:endParaRPr sz="1100">
              <a:latin typeface="Times New Roman"/>
              <a:ea typeface="Times New Roman"/>
              <a:cs typeface="Times New Roman"/>
              <a:sym typeface="Times New Roman"/>
            </a:endParaRPr>
          </a:p>
        </p:txBody>
      </p:sp>
      <p:sp>
        <p:nvSpPr>
          <p:cNvPr id="11680" name="Google Shape;11680;p175"/>
          <p:cNvSpPr txBox="1"/>
          <p:nvPr/>
        </p:nvSpPr>
        <p:spPr>
          <a:xfrm>
            <a:off x="2247400" y="281285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Alpha</a:t>
            </a:r>
            <a:endParaRPr sz="1100">
              <a:latin typeface="Times New Roman"/>
              <a:ea typeface="Times New Roman"/>
              <a:cs typeface="Times New Roman"/>
              <a:sym typeface="Times New Roman"/>
            </a:endParaRPr>
          </a:p>
        </p:txBody>
      </p:sp>
      <p:sp>
        <p:nvSpPr>
          <p:cNvPr id="11681" name="Google Shape;11681;p175"/>
          <p:cNvSpPr txBox="1"/>
          <p:nvPr/>
        </p:nvSpPr>
        <p:spPr>
          <a:xfrm>
            <a:off x="4050263" y="281285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Beta</a:t>
            </a:r>
            <a:endParaRPr sz="1100">
              <a:latin typeface="Times New Roman"/>
              <a:ea typeface="Times New Roman"/>
              <a:cs typeface="Times New Roman"/>
              <a:sym typeface="Times New Roman"/>
            </a:endParaRPr>
          </a:p>
        </p:txBody>
      </p:sp>
      <p:sp>
        <p:nvSpPr>
          <p:cNvPr id="11682" name="Google Shape;11682;p175"/>
          <p:cNvSpPr/>
          <p:nvPr/>
        </p:nvSpPr>
        <p:spPr>
          <a:xfrm>
            <a:off x="6370950" y="2312700"/>
            <a:ext cx="851100" cy="6282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Bicubic</a:t>
            </a:r>
            <a:endParaRPr b="1" i="1" sz="1200">
              <a:latin typeface="Times New Roman"/>
              <a:ea typeface="Times New Roman"/>
              <a:cs typeface="Times New Roman"/>
              <a:sym typeface="Times New Roman"/>
            </a:endParaRPr>
          </a:p>
        </p:txBody>
      </p:sp>
      <p:sp>
        <p:nvSpPr>
          <p:cNvPr id="11683" name="Google Shape;11683;p175"/>
          <p:cNvSpPr txBox="1"/>
          <p:nvPr/>
        </p:nvSpPr>
        <p:spPr>
          <a:xfrm>
            <a:off x="7495849" y="3266788"/>
            <a:ext cx="11010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EEG Image</a:t>
            </a:r>
            <a:endParaRPr i="1" sz="1200">
              <a:latin typeface="Times New Roman"/>
              <a:ea typeface="Times New Roman"/>
              <a:cs typeface="Times New Roman"/>
              <a:sym typeface="Times New Roman"/>
            </a:endParaRPr>
          </a:p>
          <a:p>
            <a:pPr indent="0" lvl="0" marL="0" rtl="0" algn="ctr">
              <a:spcBef>
                <a:spcPts val="0"/>
              </a:spcBef>
              <a:spcAft>
                <a:spcPts val="0"/>
              </a:spcAft>
              <a:buNone/>
            </a:pPr>
            <a:r>
              <a:rPr i="1" lang="en" sz="1200">
                <a:latin typeface="Times New Roman"/>
                <a:ea typeface="Times New Roman"/>
                <a:cs typeface="Times New Roman"/>
                <a:sym typeface="Times New Roman"/>
              </a:rPr>
              <a:t>(32x32x3)</a:t>
            </a:r>
            <a:endParaRPr i="1" sz="1200">
              <a:latin typeface="Times New Roman"/>
              <a:ea typeface="Times New Roman"/>
              <a:cs typeface="Times New Roman"/>
              <a:sym typeface="Times New Roman"/>
            </a:endParaRPr>
          </a:p>
        </p:txBody>
      </p:sp>
      <p:pic>
        <p:nvPicPr>
          <p:cNvPr id="11684" name="Google Shape;11684;p175"/>
          <p:cNvPicPr preferRelativeResize="0"/>
          <p:nvPr/>
        </p:nvPicPr>
        <p:blipFill>
          <a:blip r:embed="rId6">
            <a:alphaModFix/>
          </a:blip>
          <a:stretch>
            <a:fillRect/>
          </a:stretch>
        </p:blipFill>
        <p:spPr>
          <a:xfrm>
            <a:off x="7368825" y="2001938"/>
            <a:ext cx="1355025" cy="1249725"/>
          </a:xfrm>
          <a:prstGeom prst="rect">
            <a:avLst/>
          </a:prstGeom>
          <a:noFill/>
          <a:ln>
            <a:noFill/>
          </a:ln>
        </p:spPr>
      </p:pic>
      <p:sp>
        <p:nvSpPr>
          <p:cNvPr id="11685" name="Google Shape;11685;p175"/>
          <p:cNvSpPr/>
          <p:nvPr/>
        </p:nvSpPr>
        <p:spPr>
          <a:xfrm>
            <a:off x="540800" y="4653250"/>
            <a:ext cx="5006100" cy="22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175"/>
          <p:cNvSpPr txBox="1"/>
          <p:nvPr/>
        </p:nvSpPr>
        <p:spPr>
          <a:xfrm>
            <a:off x="503875" y="4595125"/>
            <a:ext cx="28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0</a:t>
            </a:r>
            <a:endParaRPr sz="600"/>
          </a:p>
        </p:txBody>
      </p:sp>
      <p:sp>
        <p:nvSpPr>
          <p:cNvPr id="11687" name="Google Shape;11687;p175"/>
          <p:cNvSpPr txBox="1"/>
          <p:nvPr/>
        </p:nvSpPr>
        <p:spPr>
          <a:xfrm>
            <a:off x="1170432" y="4602550"/>
            <a:ext cx="28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5</a:t>
            </a:r>
            <a:endParaRPr sz="600"/>
          </a:p>
        </p:txBody>
      </p:sp>
      <p:sp>
        <p:nvSpPr>
          <p:cNvPr id="11688" name="Google Shape;11688;p175"/>
          <p:cNvSpPr txBox="1"/>
          <p:nvPr/>
        </p:nvSpPr>
        <p:spPr>
          <a:xfrm>
            <a:off x="1828800" y="4595125"/>
            <a:ext cx="32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10</a:t>
            </a:r>
            <a:endParaRPr sz="600"/>
          </a:p>
        </p:txBody>
      </p:sp>
      <p:sp>
        <p:nvSpPr>
          <p:cNvPr id="11689" name="Google Shape;11689;p175"/>
          <p:cNvSpPr txBox="1"/>
          <p:nvPr/>
        </p:nvSpPr>
        <p:spPr>
          <a:xfrm>
            <a:off x="2535238" y="4595125"/>
            <a:ext cx="32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15</a:t>
            </a:r>
            <a:endParaRPr sz="600"/>
          </a:p>
        </p:txBody>
      </p:sp>
      <p:sp>
        <p:nvSpPr>
          <p:cNvPr id="11690" name="Google Shape;11690;p175"/>
          <p:cNvSpPr txBox="1"/>
          <p:nvPr/>
        </p:nvSpPr>
        <p:spPr>
          <a:xfrm>
            <a:off x="3227832" y="4595125"/>
            <a:ext cx="32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20</a:t>
            </a:r>
            <a:endParaRPr sz="600"/>
          </a:p>
        </p:txBody>
      </p:sp>
      <p:sp>
        <p:nvSpPr>
          <p:cNvPr id="11691" name="Google Shape;11691;p175"/>
          <p:cNvSpPr txBox="1"/>
          <p:nvPr/>
        </p:nvSpPr>
        <p:spPr>
          <a:xfrm>
            <a:off x="3922776" y="4595125"/>
            <a:ext cx="32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25</a:t>
            </a:r>
            <a:endParaRPr sz="600"/>
          </a:p>
        </p:txBody>
      </p:sp>
      <p:sp>
        <p:nvSpPr>
          <p:cNvPr id="11692" name="Google Shape;11692;p175"/>
          <p:cNvSpPr txBox="1"/>
          <p:nvPr/>
        </p:nvSpPr>
        <p:spPr>
          <a:xfrm>
            <a:off x="4606200" y="4595125"/>
            <a:ext cx="32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30</a:t>
            </a:r>
            <a:endParaRPr sz="600"/>
          </a:p>
        </p:txBody>
      </p:sp>
      <p:sp>
        <p:nvSpPr>
          <p:cNvPr id="11693" name="Google Shape;11693;p175"/>
          <p:cNvSpPr txBox="1"/>
          <p:nvPr/>
        </p:nvSpPr>
        <p:spPr>
          <a:xfrm>
            <a:off x="5310000" y="4595125"/>
            <a:ext cx="32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35</a:t>
            </a:r>
            <a:endParaRPr sz="600"/>
          </a:p>
        </p:txBody>
      </p:sp>
      <p:sp>
        <p:nvSpPr>
          <p:cNvPr id="11694" name="Google Shape;11694;p175"/>
          <p:cNvSpPr txBox="1"/>
          <p:nvPr/>
        </p:nvSpPr>
        <p:spPr>
          <a:xfrm>
            <a:off x="2491650" y="4747525"/>
            <a:ext cx="129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Frequency (Hz)</a:t>
            </a:r>
            <a:endParaRPr sz="1000"/>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8" name="Shape 11698"/>
        <p:cNvGrpSpPr/>
        <p:nvPr/>
      </p:nvGrpSpPr>
      <p:grpSpPr>
        <a:xfrm>
          <a:off x="0" y="0"/>
          <a:ext cx="0" cy="0"/>
          <a:chOff x="0" y="0"/>
          <a:chExt cx="0" cy="0"/>
        </a:xfrm>
      </p:grpSpPr>
      <p:pic>
        <p:nvPicPr>
          <p:cNvPr id="11699" name="Google Shape;11699;p176"/>
          <p:cNvPicPr preferRelativeResize="0"/>
          <p:nvPr/>
        </p:nvPicPr>
        <p:blipFill>
          <a:blip r:embed="rId3">
            <a:alphaModFix/>
          </a:blip>
          <a:stretch>
            <a:fillRect/>
          </a:stretch>
        </p:blipFill>
        <p:spPr>
          <a:xfrm>
            <a:off x="678525" y="2958687"/>
            <a:ext cx="1964925" cy="1400525"/>
          </a:xfrm>
          <a:prstGeom prst="rect">
            <a:avLst/>
          </a:prstGeom>
          <a:noFill/>
          <a:ln>
            <a:noFill/>
          </a:ln>
        </p:spPr>
      </p:pic>
      <p:sp>
        <p:nvSpPr>
          <p:cNvPr id="11700" name="Google Shape;11700;p176"/>
          <p:cNvSpPr/>
          <p:nvPr/>
        </p:nvSpPr>
        <p:spPr>
          <a:xfrm>
            <a:off x="2798224" y="3435150"/>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FFT</a:t>
            </a:r>
            <a:endParaRPr i="1" sz="1200">
              <a:latin typeface="Times New Roman"/>
              <a:ea typeface="Times New Roman"/>
              <a:cs typeface="Times New Roman"/>
              <a:sym typeface="Times New Roman"/>
            </a:endParaRPr>
          </a:p>
        </p:txBody>
      </p:sp>
      <p:sp>
        <p:nvSpPr>
          <p:cNvPr id="11701" name="Google Shape;11701;p176"/>
          <p:cNvSpPr/>
          <p:nvPr/>
        </p:nvSpPr>
        <p:spPr>
          <a:xfrm>
            <a:off x="5342009" y="969200"/>
            <a:ext cx="411900" cy="3451500"/>
          </a:xfrm>
          <a:prstGeom prst="rightBrace">
            <a:avLst>
              <a:gd fmla="val 50000" name="adj1"/>
              <a:gd fmla="val 5156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176"/>
          <p:cNvSpPr txBox="1"/>
          <p:nvPr/>
        </p:nvSpPr>
        <p:spPr>
          <a:xfrm>
            <a:off x="4009288" y="2923538"/>
            <a:ext cx="851100" cy="2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Times New Roman"/>
                <a:ea typeface="Times New Roman"/>
                <a:cs typeface="Times New Roman"/>
                <a:sym typeface="Times New Roman"/>
              </a:rPr>
              <a:t>PSD</a:t>
            </a:r>
            <a:endParaRPr i="1" sz="2100">
              <a:latin typeface="Times New Roman"/>
              <a:ea typeface="Times New Roman"/>
              <a:cs typeface="Times New Roman"/>
              <a:sym typeface="Times New Roman"/>
            </a:endParaRPr>
          </a:p>
        </p:txBody>
      </p:sp>
      <p:sp>
        <p:nvSpPr>
          <p:cNvPr id="11703" name="Google Shape;11703;p176"/>
          <p:cNvSpPr/>
          <p:nvPr/>
        </p:nvSpPr>
        <p:spPr>
          <a:xfrm>
            <a:off x="3561700" y="3276148"/>
            <a:ext cx="1746300" cy="799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Theta(4~8Hz)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Alpha(8~13Hz)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11704" name="Google Shape;11704;p176"/>
          <p:cNvSpPr txBox="1"/>
          <p:nvPr/>
        </p:nvSpPr>
        <p:spPr>
          <a:xfrm>
            <a:off x="3688825" y="4726125"/>
            <a:ext cx="21360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Generation</a:t>
            </a:r>
            <a:endParaRPr/>
          </a:p>
        </p:txBody>
      </p:sp>
      <p:pic>
        <p:nvPicPr>
          <p:cNvPr id="11705" name="Google Shape;11705;p176"/>
          <p:cNvPicPr preferRelativeResize="0"/>
          <p:nvPr/>
        </p:nvPicPr>
        <p:blipFill>
          <a:blip r:embed="rId4">
            <a:alphaModFix/>
          </a:blip>
          <a:stretch>
            <a:fillRect/>
          </a:stretch>
        </p:blipFill>
        <p:spPr>
          <a:xfrm>
            <a:off x="374459" y="920738"/>
            <a:ext cx="2389951" cy="1792463"/>
          </a:xfrm>
          <a:prstGeom prst="rect">
            <a:avLst/>
          </a:prstGeom>
          <a:noFill/>
          <a:ln>
            <a:noFill/>
          </a:ln>
        </p:spPr>
      </p:pic>
      <p:pic>
        <p:nvPicPr>
          <p:cNvPr id="11706" name="Google Shape;11706;p176"/>
          <p:cNvPicPr preferRelativeResize="0"/>
          <p:nvPr/>
        </p:nvPicPr>
        <p:blipFill>
          <a:blip r:embed="rId5">
            <a:alphaModFix/>
          </a:blip>
          <a:stretch>
            <a:fillRect/>
          </a:stretch>
        </p:blipFill>
        <p:spPr>
          <a:xfrm>
            <a:off x="3114809" y="920738"/>
            <a:ext cx="2389951" cy="1792463"/>
          </a:xfrm>
          <a:prstGeom prst="rect">
            <a:avLst/>
          </a:prstGeom>
          <a:noFill/>
          <a:ln>
            <a:noFill/>
          </a:ln>
        </p:spPr>
      </p:pic>
      <p:sp>
        <p:nvSpPr>
          <p:cNvPr id="11707" name="Google Shape;11707;p176"/>
          <p:cNvSpPr/>
          <p:nvPr/>
        </p:nvSpPr>
        <p:spPr>
          <a:xfrm>
            <a:off x="2643438" y="1613437"/>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AEP</a:t>
            </a:r>
            <a:endParaRPr i="1" sz="1200">
              <a:latin typeface="Times New Roman"/>
              <a:ea typeface="Times New Roman"/>
              <a:cs typeface="Times New Roman"/>
              <a:sym typeface="Times New Roman"/>
            </a:endParaRPr>
          </a:p>
        </p:txBody>
      </p:sp>
      <p:sp>
        <p:nvSpPr>
          <p:cNvPr id="11708" name="Google Shape;11708;p176"/>
          <p:cNvSpPr/>
          <p:nvPr/>
        </p:nvSpPr>
        <p:spPr>
          <a:xfrm>
            <a:off x="5855138" y="2439550"/>
            <a:ext cx="851100" cy="578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Bicubic</a:t>
            </a:r>
            <a:endParaRPr b="1" i="1" sz="1200">
              <a:latin typeface="Times New Roman"/>
              <a:ea typeface="Times New Roman"/>
              <a:cs typeface="Times New Roman"/>
              <a:sym typeface="Times New Roman"/>
            </a:endParaRPr>
          </a:p>
        </p:txBody>
      </p:sp>
      <p:sp>
        <p:nvSpPr>
          <p:cNvPr id="11709" name="Google Shape;11709;p176"/>
          <p:cNvSpPr txBox="1"/>
          <p:nvPr/>
        </p:nvSpPr>
        <p:spPr>
          <a:xfrm>
            <a:off x="6929875" y="3399050"/>
            <a:ext cx="1191600" cy="7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Spectral Topography Map</a:t>
            </a:r>
            <a:endParaRPr i="1" sz="1200">
              <a:latin typeface="Times New Roman"/>
              <a:ea typeface="Times New Roman"/>
              <a:cs typeface="Times New Roman"/>
              <a:sym typeface="Times New Roman"/>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3" name="Shape 11713"/>
        <p:cNvGrpSpPr/>
        <p:nvPr/>
      </p:nvGrpSpPr>
      <p:grpSpPr>
        <a:xfrm>
          <a:off x="0" y="0"/>
          <a:ext cx="0" cy="0"/>
          <a:chOff x="0" y="0"/>
          <a:chExt cx="0" cy="0"/>
        </a:xfrm>
      </p:grpSpPr>
      <p:sp>
        <p:nvSpPr>
          <p:cNvPr id="11714" name="Google Shape;11714;p177"/>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5" name="Google Shape;11715;p177"/>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177"/>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17" name="Google Shape;11717;p177"/>
          <p:cNvCxnSpPr/>
          <p:nvPr/>
        </p:nvCxnSpPr>
        <p:spPr>
          <a:xfrm flipH="1" rot="10800000">
            <a:off x="24497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11718" name="Google Shape;11718;p177"/>
          <p:cNvSpPr/>
          <p:nvPr/>
        </p:nvSpPr>
        <p:spPr>
          <a:xfrm>
            <a:off x="32511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Conv3-32</a:t>
            </a:r>
            <a:endParaRPr b="1" sz="1500"/>
          </a:p>
          <a:p>
            <a:pPr indent="0" lvl="0" marL="0" rtl="0" algn="ctr">
              <a:spcBef>
                <a:spcPts val="0"/>
              </a:spcBef>
              <a:spcAft>
                <a:spcPts val="0"/>
              </a:spcAft>
              <a:buNone/>
            </a:pPr>
            <a:r>
              <a:rPr b="1" lang="en" sz="1500"/>
              <a:t>x4</a:t>
            </a:r>
            <a:endParaRPr b="1" sz="1500"/>
          </a:p>
        </p:txBody>
      </p:sp>
      <p:cxnSp>
        <p:nvCxnSpPr>
          <p:cNvPr id="11719" name="Google Shape;11719;p177"/>
          <p:cNvCxnSpPr/>
          <p:nvPr/>
        </p:nvCxnSpPr>
        <p:spPr>
          <a:xfrm flipH="1" rot="10800000">
            <a:off x="4442838"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11720" name="Google Shape;11720;p177"/>
          <p:cNvSpPr/>
          <p:nvPr/>
        </p:nvSpPr>
        <p:spPr>
          <a:xfrm>
            <a:off x="52442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11721" name="Google Shape;11721;p177"/>
          <p:cNvCxnSpPr/>
          <p:nvPr/>
        </p:nvCxnSpPr>
        <p:spPr>
          <a:xfrm flipH="1" rot="10800000">
            <a:off x="64359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11722" name="Google Shape;11722;p177"/>
          <p:cNvSpPr/>
          <p:nvPr/>
        </p:nvSpPr>
        <p:spPr>
          <a:xfrm>
            <a:off x="7237350"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Conv3-64</a:t>
            </a:r>
            <a:endParaRPr b="1" sz="1500"/>
          </a:p>
          <a:p>
            <a:pPr indent="0" lvl="0" marL="0" rtl="0" algn="ctr">
              <a:spcBef>
                <a:spcPts val="0"/>
              </a:spcBef>
              <a:spcAft>
                <a:spcPts val="0"/>
              </a:spcAft>
              <a:buNone/>
            </a:pPr>
            <a:r>
              <a:rPr b="1" lang="en" sz="1500"/>
              <a:t>x2</a:t>
            </a:r>
            <a:endParaRPr b="1" sz="1500"/>
          </a:p>
        </p:txBody>
      </p:sp>
      <p:cxnSp>
        <p:nvCxnSpPr>
          <p:cNvPr id="11723" name="Google Shape;11723;p177"/>
          <p:cNvCxnSpPr/>
          <p:nvPr/>
        </p:nvCxnSpPr>
        <p:spPr>
          <a:xfrm>
            <a:off x="7756950" y="1477650"/>
            <a:ext cx="3900" cy="570000"/>
          </a:xfrm>
          <a:prstGeom prst="straightConnector1">
            <a:avLst/>
          </a:prstGeom>
          <a:noFill/>
          <a:ln cap="flat" cmpd="sng" w="19050">
            <a:solidFill>
              <a:schemeClr val="dk1"/>
            </a:solidFill>
            <a:prstDash val="solid"/>
            <a:round/>
            <a:headEnd len="med" w="med" type="none"/>
            <a:tailEnd len="med" w="med" type="triangle"/>
          </a:ln>
        </p:spPr>
      </p:cxnSp>
      <p:sp>
        <p:nvSpPr>
          <p:cNvPr id="11724" name="Google Shape;11724;p177"/>
          <p:cNvSpPr/>
          <p:nvPr/>
        </p:nvSpPr>
        <p:spPr>
          <a:xfrm>
            <a:off x="72373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11725" name="Google Shape;11725;p177"/>
          <p:cNvCxnSpPr/>
          <p:nvPr/>
        </p:nvCxnSpPr>
        <p:spPr>
          <a:xfrm flipH="1">
            <a:off x="649610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11726" name="Google Shape;11726;p177"/>
          <p:cNvSpPr/>
          <p:nvPr/>
        </p:nvSpPr>
        <p:spPr>
          <a:xfrm>
            <a:off x="5288175"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a:t>
            </a:r>
            <a:endParaRPr b="1" sz="1500"/>
          </a:p>
          <a:p>
            <a:pPr indent="0" lvl="0" marL="0" rtl="0" algn="ctr">
              <a:spcBef>
                <a:spcPts val="0"/>
              </a:spcBef>
              <a:spcAft>
                <a:spcPts val="0"/>
              </a:spcAft>
              <a:buNone/>
            </a:pPr>
            <a:r>
              <a:rPr b="1" lang="en" sz="1500"/>
              <a:t>128</a:t>
            </a:r>
            <a:endParaRPr b="1" sz="1500"/>
          </a:p>
        </p:txBody>
      </p:sp>
      <p:cxnSp>
        <p:nvCxnSpPr>
          <p:cNvPr id="11727" name="Google Shape;11727;p177"/>
          <p:cNvCxnSpPr/>
          <p:nvPr/>
        </p:nvCxnSpPr>
        <p:spPr>
          <a:xfrm flipH="1">
            <a:off x="449835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11728" name="Google Shape;11728;p177"/>
          <p:cNvSpPr/>
          <p:nvPr/>
        </p:nvSpPr>
        <p:spPr>
          <a:xfrm>
            <a:off x="33066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11729" name="Google Shape;11729;p177"/>
          <p:cNvCxnSpPr/>
          <p:nvPr/>
        </p:nvCxnSpPr>
        <p:spPr>
          <a:xfrm>
            <a:off x="3793900" y="3017625"/>
            <a:ext cx="15900" cy="549300"/>
          </a:xfrm>
          <a:prstGeom prst="straightConnector1">
            <a:avLst/>
          </a:prstGeom>
          <a:noFill/>
          <a:ln cap="flat" cmpd="sng" w="19050">
            <a:solidFill>
              <a:schemeClr val="dk1"/>
            </a:solidFill>
            <a:prstDash val="solid"/>
            <a:round/>
            <a:headEnd len="med" w="med" type="none"/>
            <a:tailEnd len="med" w="med" type="triangle"/>
          </a:ln>
        </p:spPr>
      </p:cxnSp>
      <p:sp>
        <p:nvSpPr>
          <p:cNvPr id="11730" name="Google Shape;11730;p177"/>
          <p:cNvSpPr/>
          <p:nvPr/>
        </p:nvSpPr>
        <p:spPr>
          <a:xfrm>
            <a:off x="3306650" y="36677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FC-512</a:t>
            </a:r>
            <a:endParaRPr b="1" sz="1500"/>
          </a:p>
        </p:txBody>
      </p:sp>
      <p:cxnSp>
        <p:nvCxnSpPr>
          <p:cNvPr id="11731" name="Google Shape;11731;p177"/>
          <p:cNvCxnSpPr/>
          <p:nvPr/>
        </p:nvCxnSpPr>
        <p:spPr>
          <a:xfrm flipH="1" rot="10800000">
            <a:off x="4498350" y="40666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11732" name="Google Shape;11732;p177"/>
          <p:cNvSpPr/>
          <p:nvPr/>
        </p:nvSpPr>
        <p:spPr>
          <a:xfrm>
            <a:off x="5299750" y="36808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Feature</a:t>
            </a:r>
            <a:endParaRPr b="1" sz="1500"/>
          </a:p>
          <a:p>
            <a:pPr indent="0" lvl="0" marL="0" rtl="0" algn="ctr">
              <a:spcBef>
                <a:spcPts val="0"/>
              </a:spcBef>
              <a:spcAft>
                <a:spcPts val="0"/>
              </a:spcAft>
              <a:buNone/>
            </a:pPr>
            <a:r>
              <a:rPr b="1" lang="en" sz="1500"/>
              <a:t>Vector</a:t>
            </a:r>
            <a:endParaRPr b="1" sz="1500"/>
          </a:p>
        </p:txBody>
      </p:sp>
      <p:sp>
        <p:nvSpPr>
          <p:cNvPr id="11733" name="Google Shape;11733;p177"/>
          <p:cNvSpPr txBox="1"/>
          <p:nvPr/>
        </p:nvSpPr>
        <p:spPr>
          <a:xfrm>
            <a:off x="1329875" y="105150"/>
            <a:ext cx="739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Input</a:t>
            </a:r>
            <a:endParaRPr b="1"/>
          </a:p>
        </p:txBody>
      </p:sp>
      <p:sp>
        <p:nvSpPr>
          <p:cNvPr id="11734" name="Google Shape;11734;p177"/>
          <p:cNvSpPr txBox="1"/>
          <p:nvPr/>
        </p:nvSpPr>
        <p:spPr>
          <a:xfrm>
            <a:off x="1075175" y="1663050"/>
            <a:ext cx="9939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32x32x3</a:t>
            </a:r>
            <a:endParaRPr b="1"/>
          </a:p>
        </p:txBody>
      </p:sp>
      <p:sp>
        <p:nvSpPr>
          <p:cNvPr id="11735" name="Google Shape;11735;p177"/>
          <p:cNvSpPr txBox="1"/>
          <p:nvPr/>
        </p:nvSpPr>
        <p:spPr>
          <a:xfrm>
            <a:off x="5440500" y="3283100"/>
            <a:ext cx="934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Output</a:t>
            </a:r>
            <a:endParaRPr b="1"/>
          </a:p>
        </p:txBody>
      </p:sp>
      <p:pic>
        <p:nvPicPr>
          <p:cNvPr id="11736" name="Google Shape;11736;p177"/>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11737" name="Google Shape;11737;p177"/>
          <p:cNvSpPr txBox="1"/>
          <p:nvPr/>
        </p:nvSpPr>
        <p:spPr>
          <a:xfrm>
            <a:off x="3885250" y="4781375"/>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1" name="Shape 11741"/>
        <p:cNvGrpSpPr/>
        <p:nvPr/>
      </p:nvGrpSpPr>
      <p:grpSpPr>
        <a:xfrm>
          <a:off x="0" y="0"/>
          <a:ext cx="0" cy="0"/>
          <a:chOff x="0" y="0"/>
          <a:chExt cx="0" cy="0"/>
        </a:xfrm>
      </p:grpSpPr>
      <p:sp>
        <p:nvSpPr>
          <p:cNvPr id="11742" name="Google Shape;11742;p178"/>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1743" name="Google Shape;11743;p178"/>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1744" name="Google Shape;11744;p178"/>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11745" name="Google Shape;11745;p178"/>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1746" name="Google Shape;11746;p178"/>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11747" name="Google Shape;11747;p178"/>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11748" name="Google Shape;11748;p178"/>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1749" name="Google Shape;11749;p178"/>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1750" name="Google Shape;11750;p178"/>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1751" name="Google Shape;11751;p178"/>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1752" name="Google Shape;11752;p178"/>
          <p:cNvCxnSpPr>
            <a:stCxn id="11742" idx="0"/>
            <a:endCxn id="11744"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1753" name="Google Shape;11753;p178"/>
          <p:cNvCxnSpPr>
            <a:stCxn id="11744" idx="0"/>
            <a:endCxn id="11744"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11754" name="Google Shape;11754;p178"/>
          <p:cNvCxnSpPr>
            <a:stCxn id="11743" idx="0"/>
            <a:endCxn id="11746"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1755" name="Google Shape;11755;p178"/>
          <p:cNvCxnSpPr>
            <a:stCxn id="11744" idx="0"/>
            <a:endCxn id="11744"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11756" name="Google Shape;11756;p178"/>
          <p:cNvCxnSpPr>
            <a:stCxn id="11744" idx="0"/>
            <a:endCxn id="11744"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11757" name="Google Shape;11757;p178"/>
          <p:cNvCxnSpPr>
            <a:stCxn id="11743" idx="2"/>
            <a:endCxn id="11744"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758" name="Google Shape;11758;p178"/>
          <p:cNvCxnSpPr>
            <a:stCxn id="11746" idx="0"/>
            <a:endCxn id="11745"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759" name="Google Shape;11759;p178"/>
          <p:cNvCxnSpPr>
            <a:stCxn id="11745" idx="0"/>
            <a:endCxn id="11749"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760" name="Google Shape;11760;p178"/>
          <p:cNvCxnSpPr>
            <a:stCxn id="11749" idx="0"/>
            <a:endCxn id="11750"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761" name="Google Shape;11761;p178"/>
          <p:cNvCxnSpPr>
            <a:stCxn id="11750" idx="0"/>
            <a:endCxn id="11751"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762" name="Google Shape;11762;p178"/>
          <p:cNvCxnSpPr>
            <a:stCxn id="11751" idx="0"/>
            <a:endCxn id="11747"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763" name="Google Shape;11763;p178"/>
          <p:cNvCxnSpPr>
            <a:stCxn id="11747" idx="0"/>
            <a:endCxn id="11748"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11764" name="Google Shape;11764;p178"/>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11765" name="Google Shape;11765;p178"/>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11766" name="Google Shape;11766;p178"/>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11767" name="Google Shape;11767;p178"/>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11768" name="Google Shape;11768;p178"/>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11769" name="Google Shape;11769;p178"/>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11770" name="Google Shape;11770;p178"/>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11771" name="Google Shape;11771;p178"/>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11772" name="Google Shape;11772;p178"/>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11773" name="Google Shape;11773;p178"/>
          <p:cNvCxnSpPr>
            <a:stCxn id="11764" idx="0"/>
            <a:endCxn id="11765"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774" name="Google Shape;11774;p178"/>
          <p:cNvCxnSpPr>
            <a:stCxn id="11765" idx="0"/>
            <a:endCxn id="11767"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775" name="Google Shape;11775;p178"/>
          <p:cNvCxnSpPr>
            <a:stCxn id="11767" idx="0"/>
            <a:endCxn id="11767"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11776" name="Google Shape;11776;p178"/>
          <p:cNvCxnSpPr>
            <a:stCxn id="11766" idx="0"/>
            <a:endCxn id="11768"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777" name="Google Shape;11777;p178"/>
          <p:cNvCxnSpPr>
            <a:stCxn id="11767" idx="0"/>
            <a:endCxn id="11767"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11778" name="Google Shape;11778;p178"/>
          <p:cNvCxnSpPr>
            <a:stCxn id="11767" idx="0"/>
            <a:endCxn id="11767"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11779" name="Google Shape;11779;p178"/>
          <p:cNvCxnSpPr>
            <a:stCxn id="11766" idx="2"/>
            <a:endCxn id="11767"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780" name="Google Shape;11780;p178"/>
          <p:cNvCxnSpPr>
            <a:stCxn id="11768" idx="0"/>
            <a:endCxn id="11781"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782" name="Google Shape;11782;p178"/>
          <p:cNvCxnSpPr>
            <a:stCxn id="11769" idx="0"/>
            <a:endCxn id="11772"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11783" name="Google Shape;11783;p178"/>
          <p:cNvCxnSpPr>
            <a:stCxn id="11772" idx="0"/>
            <a:endCxn id="11771"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11784" name="Google Shape;11784;p178"/>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11785" name="Google Shape;11785;p178"/>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11786" name="Google Shape;11786;p178"/>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11787" name="Google Shape;11787;p178"/>
          <p:cNvSpPr txBox="1"/>
          <p:nvPr/>
        </p:nvSpPr>
        <p:spPr>
          <a:xfrm rot="1478449">
            <a:off x="3050475" y="29809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1</a:t>
            </a:r>
            <a:endParaRPr sz="1000"/>
          </a:p>
        </p:txBody>
      </p:sp>
      <p:sp>
        <p:nvSpPr>
          <p:cNvPr id="11788" name="Google Shape;11788;p178"/>
          <p:cNvSpPr txBox="1"/>
          <p:nvPr/>
        </p:nvSpPr>
        <p:spPr>
          <a:xfrm rot="1478449">
            <a:off x="4790587" y="29809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2</a:t>
            </a:r>
            <a:endParaRPr sz="1000"/>
          </a:p>
        </p:txBody>
      </p:sp>
      <p:sp>
        <p:nvSpPr>
          <p:cNvPr id="11789" name="Google Shape;11789;p178"/>
          <p:cNvSpPr txBox="1"/>
          <p:nvPr/>
        </p:nvSpPr>
        <p:spPr>
          <a:xfrm rot="1478449">
            <a:off x="5839307" y="29809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3</a:t>
            </a:r>
            <a:endParaRPr sz="1000"/>
          </a:p>
        </p:txBody>
      </p:sp>
      <p:pic>
        <p:nvPicPr>
          <p:cNvPr id="11790" name="Google Shape;11790;p178"/>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11791" name="Google Shape;11791;p178"/>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11792" name="Google Shape;11792;p178"/>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1793" name="Google Shape;11793;p178"/>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11794" name="Google Shape;11794;p178"/>
          <p:cNvSpPr/>
          <p:nvPr/>
        </p:nvSpPr>
        <p:spPr>
          <a:xfrm rot="5400000">
            <a:off x="4705638"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1795" name="Google Shape;11795;p178"/>
          <p:cNvSpPr/>
          <p:nvPr/>
        </p:nvSpPr>
        <p:spPr>
          <a:xfrm rot="5400000">
            <a:off x="6103938"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11796" name="Google Shape;11796;p178"/>
          <p:cNvSpPr/>
          <p:nvPr/>
        </p:nvSpPr>
        <p:spPr>
          <a:xfrm rot="5400000">
            <a:off x="5055213"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1797" name="Google Shape;11797;p178"/>
          <p:cNvSpPr/>
          <p:nvPr/>
        </p:nvSpPr>
        <p:spPr>
          <a:xfrm rot="5400000">
            <a:off x="5404788"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1798" name="Google Shape;11798;p178"/>
          <p:cNvSpPr/>
          <p:nvPr/>
        </p:nvSpPr>
        <p:spPr>
          <a:xfrm rot="5400000">
            <a:off x="5754363"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1799" name="Google Shape;11799;p178"/>
          <p:cNvCxnSpPr>
            <a:stCxn id="11791" idx="0"/>
            <a:endCxn id="11792"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00" name="Google Shape;11800;p178"/>
          <p:cNvCxnSpPr>
            <a:stCxn id="11792" idx="0"/>
            <a:endCxn id="11793"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1801" name="Google Shape;11801;p178"/>
          <p:cNvCxnSpPr>
            <a:stCxn id="11793" idx="0"/>
            <a:endCxn id="11793"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1802" name="Google Shape;11802;p178"/>
          <p:cNvCxnSpPr>
            <a:stCxn id="11793" idx="0"/>
            <a:endCxn id="11793"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1803" name="Google Shape;11803;p178"/>
          <p:cNvCxnSpPr>
            <a:stCxn id="11793" idx="0"/>
            <a:endCxn id="11793"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1804" name="Google Shape;11804;p178"/>
          <p:cNvCxnSpPr>
            <a:stCxn id="11805" idx="2"/>
            <a:endCxn id="11793" idx="0"/>
          </p:cNvCxnSpPr>
          <p:nvPr/>
        </p:nvCxnSpPr>
        <p:spPr>
          <a:xfrm rot="10800000">
            <a:off x="495865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06" name="Google Shape;11806;p178"/>
          <p:cNvCxnSpPr>
            <a:stCxn id="11794" idx="0"/>
            <a:endCxn id="11796" idx="2"/>
          </p:cNvCxnSpPr>
          <p:nvPr/>
        </p:nvCxnSpPr>
        <p:spPr>
          <a:xfrm>
            <a:off x="5313588"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07" name="Google Shape;11807;p178"/>
          <p:cNvCxnSpPr>
            <a:stCxn id="11796" idx="0"/>
            <a:endCxn id="11797" idx="2"/>
          </p:cNvCxnSpPr>
          <p:nvPr/>
        </p:nvCxnSpPr>
        <p:spPr>
          <a:xfrm>
            <a:off x="5663163"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08" name="Google Shape;11808;p178"/>
          <p:cNvCxnSpPr>
            <a:stCxn id="11797" idx="0"/>
            <a:endCxn id="11798" idx="2"/>
          </p:cNvCxnSpPr>
          <p:nvPr/>
        </p:nvCxnSpPr>
        <p:spPr>
          <a:xfrm>
            <a:off x="6012738"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09" name="Google Shape;11809;p178"/>
          <p:cNvCxnSpPr>
            <a:stCxn id="11798" idx="0"/>
            <a:endCxn id="11795" idx="2"/>
          </p:cNvCxnSpPr>
          <p:nvPr/>
        </p:nvCxnSpPr>
        <p:spPr>
          <a:xfrm>
            <a:off x="6362313"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810" name="Google Shape;11810;p178"/>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11811" name="Google Shape;11811;p178"/>
          <p:cNvSpPr txBox="1"/>
          <p:nvPr/>
        </p:nvSpPr>
        <p:spPr>
          <a:xfrm rot="1478449">
            <a:off x="5003387"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11812" name="Google Shape;11812;p178"/>
          <p:cNvSpPr txBox="1"/>
          <p:nvPr/>
        </p:nvSpPr>
        <p:spPr>
          <a:xfrm rot="1478449">
            <a:off x="6042682"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11813" name="Google Shape;11813;p178"/>
          <p:cNvCxnSpPr>
            <a:endCxn id="11742"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11814" name="Google Shape;11814;p178"/>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11815" name="Google Shape;11815;p178"/>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11816" name="Google Shape;11816;p178"/>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11817" name="Google Shape;11817;p178"/>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11818" name="Google Shape;11818;p178"/>
          <p:cNvSpPr/>
          <p:nvPr/>
        </p:nvSpPr>
        <p:spPr>
          <a:xfrm rot="5400000">
            <a:off x="75132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1819" name="Google Shape;11819;p178"/>
          <p:cNvSpPr txBox="1"/>
          <p:nvPr/>
        </p:nvSpPr>
        <p:spPr>
          <a:xfrm>
            <a:off x="5324275" y="1980400"/>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
        <p:nvSpPr>
          <p:cNvPr id="11820" name="Google Shape;11820;p178"/>
          <p:cNvSpPr txBox="1"/>
          <p:nvPr/>
        </p:nvSpPr>
        <p:spPr>
          <a:xfrm rot="1478449">
            <a:off x="6538457" y="29809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
        <p:nvSpPr>
          <p:cNvPr id="11821" name="Google Shape;11821;p178"/>
          <p:cNvSpPr/>
          <p:nvPr/>
        </p:nvSpPr>
        <p:spPr>
          <a:xfrm rot="5400000">
            <a:off x="6456288"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822" name="Google Shape;11822;p178"/>
          <p:cNvCxnSpPr>
            <a:stCxn id="11823" idx="0"/>
            <a:endCxn id="11821" idx="2"/>
          </p:cNvCxnSpPr>
          <p:nvPr/>
        </p:nvCxnSpPr>
        <p:spPr>
          <a:xfrm>
            <a:off x="6714738"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1824" name="Google Shape;11824;p178"/>
          <p:cNvCxnSpPr>
            <a:stCxn id="11821" idx="0"/>
          </p:cNvCxnSpPr>
          <p:nvPr/>
        </p:nvCxnSpPr>
        <p:spPr>
          <a:xfrm>
            <a:off x="7064238"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825" name="Google Shape;11825;p178"/>
          <p:cNvSpPr/>
          <p:nvPr/>
        </p:nvSpPr>
        <p:spPr>
          <a:xfrm rot="5400000">
            <a:off x="6811388"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826" name="Google Shape;11826;p178"/>
          <p:cNvCxnSpPr>
            <a:stCxn id="11825" idx="0"/>
          </p:cNvCxnSpPr>
          <p:nvPr/>
        </p:nvCxnSpPr>
        <p:spPr>
          <a:xfrm>
            <a:off x="7419338"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827" name="Google Shape;11827;p178"/>
          <p:cNvSpPr/>
          <p:nvPr/>
        </p:nvSpPr>
        <p:spPr>
          <a:xfrm rot="5400000">
            <a:off x="64535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828" name="Google Shape;11828;p178"/>
          <p:cNvCxnSpPr>
            <a:stCxn id="11829" idx="0"/>
            <a:endCxn id="11827" idx="2"/>
          </p:cNvCxnSpPr>
          <p:nvPr/>
        </p:nvCxnSpPr>
        <p:spPr>
          <a:xfrm>
            <a:off x="6711975"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1830" name="Google Shape;11830;p178"/>
          <p:cNvCxnSpPr>
            <a:stCxn id="11827" idx="0"/>
          </p:cNvCxnSpPr>
          <p:nvPr/>
        </p:nvCxnSpPr>
        <p:spPr>
          <a:xfrm>
            <a:off x="70614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831" name="Google Shape;11831;p178"/>
          <p:cNvSpPr/>
          <p:nvPr/>
        </p:nvSpPr>
        <p:spPr>
          <a:xfrm rot="5400000">
            <a:off x="68086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832" name="Google Shape;11832;p178"/>
          <p:cNvCxnSpPr>
            <a:stCxn id="11831" idx="0"/>
          </p:cNvCxnSpPr>
          <p:nvPr/>
        </p:nvCxnSpPr>
        <p:spPr>
          <a:xfrm>
            <a:off x="74165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833" name="Google Shape;11833;p178"/>
          <p:cNvSpPr/>
          <p:nvPr/>
        </p:nvSpPr>
        <p:spPr>
          <a:xfrm rot="5400000">
            <a:off x="7160913"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834" name="Google Shape;11834;p178"/>
          <p:cNvCxnSpPr>
            <a:stCxn id="11833" idx="0"/>
          </p:cNvCxnSpPr>
          <p:nvPr/>
        </p:nvCxnSpPr>
        <p:spPr>
          <a:xfrm>
            <a:off x="7768863"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835" name="Google Shape;11835;p178"/>
          <p:cNvSpPr/>
          <p:nvPr/>
        </p:nvSpPr>
        <p:spPr>
          <a:xfrm rot="5400000">
            <a:off x="71581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836" name="Google Shape;11836;p178"/>
          <p:cNvCxnSpPr>
            <a:stCxn id="11835" idx="0"/>
          </p:cNvCxnSpPr>
          <p:nvPr/>
        </p:nvCxnSpPr>
        <p:spPr>
          <a:xfrm>
            <a:off x="7766100"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837" name="Google Shape;11837;p178"/>
          <p:cNvSpPr/>
          <p:nvPr/>
        </p:nvSpPr>
        <p:spPr>
          <a:xfrm rot="5400000">
            <a:off x="78655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11838" name="Google Shape;11838;p178"/>
          <p:cNvCxnSpPr/>
          <p:nvPr/>
        </p:nvCxnSpPr>
        <p:spPr>
          <a:xfrm>
            <a:off x="8123913" y="1392274"/>
            <a:ext cx="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2" name="Shape 11842"/>
        <p:cNvGrpSpPr/>
        <p:nvPr/>
      </p:nvGrpSpPr>
      <p:grpSpPr>
        <a:xfrm>
          <a:off x="0" y="0"/>
          <a:ext cx="0" cy="0"/>
          <a:chOff x="0" y="0"/>
          <a:chExt cx="0" cy="0"/>
        </a:xfrm>
      </p:grpSpPr>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6" name="Shape 11846"/>
        <p:cNvGrpSpPr/>
        <p:nvPr/>
      </p:nvGrpSpPr>
      <p:grpSpPr>
        <a:xfrm>
          <a:off x="0" y="0"/>
          <a:ext cx="0" cy="0"/>
          <a:chOff x="0" y="0"/>
          <a:chExt cx="0" cy="0"/>
        </a:xfrm>
      </p:grpSpPr>
      <p:sp>
        <p:nvSpPr>
          <p:cNvPr id="11847" name="Google Shape;11847;p180"/>
          <p:cNvSpPr/>
          <p:nvPr/>
        </p:nvSpPr>
        <p:spPr>
          <a:xfrm rot="5400000">
            <a:off x="1628038" y="3656325"/>
            <a:ext cx="9285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Conv3-128</a:t>
            </a:r>
            <a:endParaRPr sz="1200"/>
          </a:p>
        </p:txBody>
      </p:sp>
      <p:sp>
        <p:nvSpPr>
          <p:cNvPr id="11848" name="Google Shape;11848;p180"/>
          <p:cNvSpPr/>
          <p:nvPr/>
        </p:nvSpPr>
        <p:spPr>
          <a:xfrm rot="5400000">
            <a:off x="2324013" y="3659474"/>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Conv3-128</a:t>
            </a:r>
            <a:endParaRPr sz="1200"/>
          </a:p>
        </p:txBody>
      </p:sp>
      <p:sp>
        <p:nvSpPr>
          <p:cNvPr id="11849" name="Google Shape;11849;p180"/>
          <p:cNvSpPr/>
          <p:nvPr/>
        </p:nvSpPr>
        <p:spPr>
          <a:xfrm rot="5400000">
            <a:off x="1974463" y="3659474"/>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cxnSp>
        <p:nvCxnSpPr>
          <p:cNvPr id="11850" name="Google Shape;11850;p180"/>
          <p:cNvCxnSpPr>
            <a:stCxn id="11851" idx="0"/>
            <a:endCxn id="11852" idx="2"/>
          </p:cNvCxnSpPr>
          <p:nvPr/>
        </p:nvCxnSpPr>
        <p:spPr>
          <a:xfrm>
            <a:off x="5599363" y="3793874"/>
            <a:ext cx="189300" cy="3300"/>
          </a:xfrm>
          <a:prstGeom prst="straightConnector1">
            <a:avLst/>
          </a:prstGeom>
          <a:noFill/>
          <a:ln cap="flat" cmpd="sng" w="9525">
            <a:solidFill>
              <a:schemeClr val="dk2"/>
            </a:solidFill>
            <a:prstDash val="solid"/>
            <a:round/>
            <a:headEnd len="med" w="med" type="none"/>
            <a:tailEnd len="med" w="med" type="none"/>
          </a:ln>
        </p:spPr>
      </p:cxnSp>
      <p:cxnSp>
        <p:nvCxnSpPr>
          <p:cNvPr id="11853" name="Google Shape;11853;p180"/>
          <p:cNvCxnSpPr>
            <a:stCxn id="11849" idx="0"/>
            <a:endCxn id="11849" idx="0"/>
          </p:cNvCxnSpPr>
          <p:nvPr/>
        </p:nvCxnSpPr>
        <p:spPr>
          <a:xfrm>
            <a:off x="2579413" y="3797024"/>
            <a:ext cx="0" cy="0"/>
          </a:xfrm>
          <a:prstGeom prst="straightConnector1">
            <a:avLst/>
          </a:prstGeom>
          <a:noFill/>
          <a:ln cap="flat" cmpd="sng" w="9525">
            <a:solidFill>
              <a:schemeClr val="dk2"/>
            </a:solidFill>
            <a:prstDash val="solid"/>
            <a:round/>
            <a:headEnd len="med" w="med" type="none"/>
            <a:tailEnd len="med" w="med" type="none"/>
          </a:ln>
        </p:spPr>
      </p:cxnSp>
      <p:cxnSp>
        <p:nvCxnSpPr>
          <p:cNvPr id="11854" name="Google Shape;11854;p180"/>
          <p:cNvCxnSpPr>
            <a:stCxn id="11849" idx="0"/>
            <a:endCxn id="11849" idx="0"/>
          </p:cNvCxnSpPr>
          <p:nvPr/>
        </p:nvCxnSpPr>
        <p:spPr>
          <a:xfrm>
            <a:off x="2579413" y="3797024"/>
            <a:ext cx="0" cy="0"/>
          </a:xfrm>
          <a:prstGeom prst="straightConnector1">
            <a:avLst/>
          </a:prstGeom>
          <a:noFill/>
          <a:ln cap="flat" cmpd="sng" w="9525">
            <a:solidFill>
              <a:schemeClr val="dk2"/>
            </a:solidFill>
            <a:prstDash val="solid"/>
            <a:round/>
            <a:headEnd len="med" w="med" type="none"/>
            <a:tailEnd len="med" w="med" type="none"/>
          </a:ln>
        </p:spPr>
      </p:cxnSp>
      <p:cxnSp>
        <p:nvCxnSpPr>
          <p:cNvPr id="11855" name="Google Shape;11855;p180"/>
          <p:cNvCxnSpPr>
            <a:stCxn id="11849" idx="0"/>
            <a:endCxn id="11849" idx="0"/>
          </p:cNvCxnSpPr>
          <p:nvPr/>
        </p:nvCxnSpPr>
        <p:spPr>
          <a:xfrm>
            <a:off x="2579413" y="3797024"/>
            <a:ext cx="0" cy="0"/>
          </a:xfrm>
          <a:prstGeom prst="straightConnector1">
            <a:avLst/>
          </a:prstGeom>
          <a:noFill/>
          <a:ln cap="flat" cmpd="sng" w="9525">
            <a:solidFill>
              <a:schemeClr val="dk2"/>
            </a:solidFill>
            <a:prstDash val="solid"/>
            <a:round/>
            <a:headEnd len="med" w="med" type="none"/>
            <a:tailEnd len="med" w="med" type="none"/>
          </a:ln>
        </p:spPr>
      </p:cxnSp>
      <p:cxnSp>
        <p:nvCxnSpPr>
          <p:cNvPr id="11856" name="Google Shape;11856;p180"/>
          <p:cNvCxnSpPr>
            <a:stCxn id="11848" idx="2"/>
            <a:endCxn id="11849" idx="0"/>
          </p:cNvCxnSpPr>
          <p:nvPr/>
        </p:nvCxnSpPr>
        <p:spPr>
          <a:xfrm rot="10800000">
            <a:off x="2579463" y="3797024"/>
            <a:ext cx="74400" cy="0"/>
          </a:xfrm>
          <a:prstGeom prst="straightConnector1">
            <a:avLst/>
          </a:prstGeom>
          <a:noFill/>
          <a:ln cap="flat" cmpd="sng" w="9525">
            <a:solidFill>
              <a:schemeClr val="dk2"/>
            </a:solidFill>
            <a:prstDash val="solid"/>
            <a:round/>
            <a:headEnd len="med" w="med" type="none"/>
            <a:tailEnd len="med" w="med" type="none"/>
          </a:ln>
        </p:spPr>
      </p:cxnSp>
      <p:sp>
        <p:nvSpPr>
          <p:cNvPr id="11857" name="Google Shape;11857;p180"/>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11858" name="Google Shape;11858;p180"/>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11859" name="Google Shape;11859;p180"/>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11860" name="Google Shape;11860;p180"/>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11861" name="Google Shape;11861;p180"/>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11862" name="Google Shape;11862;p180"/>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11863" name="Google Shape;11863;p180"/>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11864" name="Google Shape;11864;p180"/>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11865" name="Google Shape;11865;p180"/>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11866" name="Google Shape;11866;p180"/>
          <p:cNvCxnSpPr>
            <a:stCxn id="11857" idx="0"/>
            <a:endCxn id="11858"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67" name="Google Shape;11867;p180"/>
          <p:cNvCxnSpPr>
            <a:stCxn id="11858" idx="0"/>
            <a:endCxn id="11860"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68" name="Google Shape;11868;p180"/>
          <p:cNvCxnSpPr>
            <a:stCxn id="11860" idx="0"/>
            <a:endCxn id="11860"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11869" name="Google Shape;11869;p180"/>
          <p:cNvCxnSpPr>
            <a:stCxn id="11859" idx="0"/>
            <a:endCxn id="11861"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70" name="Google Shape;11870;p180"/>
          <p:cNvCxnSpPr>
            <a:stCxn id="11860" idx="0"/>
            <a:endCxn id="11860"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11871" name="Google Shape;11871;p180"/>
          <p:cNvCxnSpPr>
            <a:stCxn id="11860" idx="0"/>
            <a:endCxn id="11860"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11872" name="Google Shape;11872;p180"/>
          <p:cNvCxnSpPr>
            <a:stCxn id="11859" idx="2"/>
            <a:endCxn id="11860"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73" name="Google Shape;11873;p180"/>
          <p:cNvCxnSpPr>
            <a:stCxn id="11861" idx="0"/>
            <a:endCxn id="11874"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75" name="Google Shape;11875;p180"/>
          <p:cNvCxnSpPr>
            <a:stCxn id="11862" idx="0"/>
            <a:endCxn id="11865"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11876" name="Google Shape;11876;p180"/>
          <p:cNvCxnSpPr>
            <a:stCxn id="11865" idx="0"/>
            <a:endCxn id="11864"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11877" name="Google Shape;11877;p180"/>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11878" name="Google Shape;11878;p180"/>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11879" name="Google Shape;11879;p180"/>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11880" name="Google Shape;11880;p180"/>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11881" name="Google Shape;11881;p180"/>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1882" name="Google Shape;11882;p180"/>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11883" name="Google Shape;11883;p180"/>
          <p:cNvSpPr/>
          <p:nvPr/>
        </p:nvSpPr>
        <p:spPr>
          <a:xfrm rot="5400000">
            <a:off x="4705638"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1884" name="Google Shape;11884;p180"/>
          <p:cNvSpPr/>
          <p:nvPr/>
        </p:nvSpPr>
        <p:spPr>
          <a:xfrm rot="5400000">
            <a:off x="6103938"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11885" name="Google Shape;11885;p180"/>
          <p:cNvSpPr/>
          <p:nvPr/>
        </p:nvSpPr>
        <p:spPr>
          <a:xfrm rot="5400000">
            <a:off x="5055213"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1886" name="Google Shape;11886;p180"/>
          <p:cNvSpPr/>
          <p:nvPr/>
        </p:nvSpPr>
        <p:spPr>
          <a:xfrm rot="5400000">
            <a:off x="5404788"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1887" name="Google Shape;11887;p180"/>
          <p:cNvSpPr/>
          <p:nvPr/>
        </p:nvSpPr>
        <p:spPr>
          <a:xfrm rot="5400000">
            <a:off x="5754363"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1888" name="Google Shape;11888;p180"/>
          <p:cNvCxnSpPr>
            <a:stCxn id="11880" idx="0"/>
            <a:endCxn id="11881"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89" name="Google Shape;11889;p180"/>
          <p:cNvCxnSpPr>
            <a:stCxn id="11881" idx="0"/>
            <a:endCxn id="11882"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1890" name="Google Shape;11890;p180"/>
          <p:cNvCxnSpPr>
            <a:stCxn id="11882" idx="0"/>
            <a:endCxn id="11882"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1891" name="Google Shape;11891;p180"/>
          <p:cNvCxnSpPr>
            <a:stCxn id="11882" idx="0"/>
            <a:endCxn id="11882"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1892" name="Google Shape;11892;p180"/>
          <p:cNvCxnSpPr>
            <a:stCxn id="11882" idx="0"/>
            <a:endCxn id="11882"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1893" name="Google Shape;11893;p180"/>
          <p:cNvCxnSpPr>
            <a:stCxn id="11894" idx="2"/>
            <a:endCxn id="11882" idx="0"/>
          </p:cNvCxnSpPr>
          <p:nvPr/>
        </p:nvCxnSpPr>
        <p:spPr>
          <a:xfrm rot="10800000">
            <a:off x="495865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95" name="Google Shape;11895;p180"/>
          <p:cNvCxnSpPr>
            <a:stCxn id="11883" idx="0"/>
            <a:endCxn id="11885" idx="2"/>
          </p:cNvCxnSpPr>
          <p:nvPr/>
        </p:nvCxnSpPr>
        <p:spPr>
          <a:xfrm>
            <a:off x="5313588"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96" name="Google Shape;11896;p180"/>
          <p:cNvCxnSpPr>
            <a:stCxn id="11885" idx="0"/>
            <a:endCxn id="11886" idx="2"/>
          </p:cNvCxnSpPr>
          <p:nvPr/>
        </p:nvCxnSpPr>
        <p:spPr>
          <a:xfrm>
            <a:off x="5663163"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97" name="Google Shape;11897;p180"/>
          <p:cNvCxnSpPr>
            <a:stCxn id="11886" idx="0"/>
            <a:endCxn id="11887" idx="2"/>
          </p:cNvCxnSpPr>
          <p:nvPr/>
        </p:nvCxnSpPr>
        <p:spPr>
          <a:xfrm>
            <a:off x="6012738"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898" name="Google Shape;11898;p180"/>
          <p:cNvCxnSpPr>
            <a:stCxn id="11887" idx="0"/>
            <a:endCxn id="11884" idx="2"/>
          </p:cNvCxnSpPr>
          <p:nvPr/>
        </p:nvCxnSpPr>
        <p:spPr>
          <a:xfrm>
            <a:off x="6362313"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899" name="Google Shape;11899;p180"/>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11900" name="Google Shape;11900;p180"/>
          <p:cNvSpPr txBox="1"/>
          <p:nvPr/>
        </p:nvSpPr>
        <p:spPr>
          <a:xfrm rot="1478449">
            <a:off x="5003387"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11901" name="Google Shape;11901;p180"/>
          <p:cNvSpPr txBox="1"/>
          <p:nvPr/>
        </p:nvSpPr>
        <p:spPr>
          <a:xfrm rot="1478449">
            <a:off x="6042682"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11902" name="Google Shape;11902;p180"/>
          <p:cNvCxnSpPr/>
          <p:nvPr/>
        </p:nvCxnSpPr>
        <p:spPr>
          <a:xfrm flipH="1" rot="10800000">
            <a:off x="1259050" y="3794025"/>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11903" name="Google Shape;11903;p180"/>
          <p:cNvSpPr/>
          <p:nvPr/>
        </p:nvSpPr>
        <p:spPr>
          <a:xfrm rot="5400000">
            <a:off x="75132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1904" name="Google Shape;11904;p180"/>
          <p:cNvSpPr txBox="1"/>
          <p:nvPr/>
        </p:nvSpPr>
        <p:spPr>
          <a:xfrm>
            <a:off x="5324275" y="1980400"/>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
        <p:nvSpPr>
          <p:cNvPr id="11905" name="Google Shape;11905;p180"/>
          <p:cNvSpPr/>
          <p:nvPr/>
        </p:nvSpPr>
        <p:spPr>
          <a:xfrm rot="5400000">
            <a:off x="6456288"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906" name="Google Shape;11906;p180"/>
          <p:cNvCxnSpPr>
            <a:stCxn id="11907" idx="0"/>
            <a:endCxn id="11905" idx="2"/>
          </p:cNvCxnSpPr>
          <p:nvPr/>
        </p:nvCxnSpPr>
        <p:spPr>
          <a:xfrm>
            <a:off x="6714738"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1908" name="Google Shape;11908;p180"/>
          <p:cNvCxnSpPr>
            <a:stCxn id="11905" idx="0"/>
          </p:cNvCxnSpPr>
          <p:nvPr/>
        </p:nvCxnSpPr>
        <p:spPr>
          <a:xfrm>
            <a:off x="7064238"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909" name="Google Shape;11909;p180"/>
          <p:cNvSpPr/>
          <p:nvPr/>
        </p:nvSpPr>
        <p:spPr>
          <a:xfrm rot="5400000">
            <a:off x="6811388"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910" name="Google Shape;11910;p180"/>
          <p:cNvCxnSpPr>
            <a:stCxn id="11909" idx="0"/>
          </p:cNvCxnSpPr>
          <p:nvPr/>
        </p:nvCxnSpPr>
        <p:spPr>
          <a:xfrm>
            <a:off x="7419338"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911" name="Google Shape;11911;p180"/>
          <p:cNvSpPr/>
          <p:nvPr/>
        </p:nvSpPr>
        <p:spPr>
          <a:xfrm rot="5400000">
            <a:off x="64535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912" name="Google Shape;11912;p180"/>
          <p:cNvCxnSpPr>
            <a:stCxn id="11913" idx="0"/>
            <a:endCxn id="11911" idx="2"/>
          </p:cNvCxnSpPr>
          <p:nvPr/>
        </p:nvCxnSpPr>
        <p:spPr>
          <a:xfrm>
            <a:off x="6711975"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1914" name="Google Shape;11914;p180"/>
          <p:cNvCxnSpPr>
            <a:stCxn id="11911" idx="0"/>
          </p:cNvCxnSpPr>
          <p:nvPr/>
        </p:nvCxnSpPr>
        <p:spPr>
          <a:xfrm>
            <a:off x="70614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915" name="Google Shape;11915;p180"/>
          <p:cNvSpPr/>
          <p:nvPr/>
        </p:nvSpPr>
        <p:spPr>
          <a:xfrm rot="5400000">
            <a:off x="68086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916" name="Google Shape;11916;p180"/>
          <p:cNvCxnSpPr>
            <a:stCxn id="11915" idx="0"/>
          </p:cNvCxnSpPr>
          <p:nvPr/>
        </p:nvCxnSpPr>
        <p:spPr>
          <a:xfrm>
            <a:off x="74165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917" name="Google Shape;11917;p180"/>
          <p:cNvSpPr/>
          <p:nvPr/>
        </p:nvSpPr>
        <p:spPr>
          <a:xfrm rot="5400000">
            <a:off x="7160913"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918" name="Google Shape;11918;p180"/>
          <p:cNvCxnSpPr>
            <a:stCxn id="11917" idx="0"/>
          </p:cNvCxnSpPr>
          <p:nvPr/>
        </p:nvCxnSpPr>
        <p:spPr>
          <a:xfrm>
            <a:off x="7768863"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919" name="Google Shape;11919;p180"/>
          <p:cNvSpPr/>
          <p:nvPr/>
        </p:nvSpPr>
        <p:spPr>
          <a:xfrm rot="5400000">
            <a:off x="71581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1920" name="Google Shape;11920;p180"/>
          <p:cNvCxnSpPr>
            <a:stCxn id="11919" idx="0"/>
          </p:cNvCxnSpPr>
          <p:nvPr/>
        </p:nvCxnSpPr>
        <p:spPr>
          <a:xfrm>
            <a:off x="7766100"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1921" name="Google Shape;11921;p180"/>
          <p:cNvSpPr/>
          <p:nvPr/>
        </p:nvSpPr>
        <p:spPr>
          <a:xfrm rot="5400000">
            <a:off x="78655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11922" name="Google Shape;11922;p180"/>
          <p:cNvCxnSpPr/>
          <p:nvPr/>
        </p:nvCxnSpPr>
        <p:spPr>
          <a:xfrm>
            <a:off x="8123913"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1923" name="Google Shape;11923;p180"/>
          <p:cNvCxnSpPr/>
          <p:nvPr/>
        </p:nvCxnSpPr>
        <p:spPr>
          <a:xfrm flipH="1" rot="10800000">
            <a:off x="2962925" y="3245337"/>
            <a:ext cx="454500" cy="494700"/>
          </a:xfrm>
          <a:prstGeom prst="straightConnector1">
            <a:avLst/>
          </a:prstGeom>
          <a:noFill/>
          <a:ln cap="flat" cmpd="sng" w="9525">
            <a:solidFill>
              <a:schemeClr val="dk1"/>
            </a:solidFill>
            <a:prstDash val="solid"/>
            <a:round/>
            <a:headEnd len="med" w="med" type="none"/>
            <a:tailEnd len="med" w="med" type="triangle"/>
          </a:ln>
        </p:spPr>
      </p:cxnSp>
      <p:cxnSp>
        <p:nvCxnSpPr>
          <p:cNvPr id="11924" name="Google Shape;11924;p180"/>
          <p:cNvCxnSpPr/>
          <p:nvPr/>
        </p:nvCxnSpPr>
        <p:spPr>
          <a:xfrm>
            <a:off x="2970125" y="3859662"/>
            <a:ext cx="454200" cy="437400"/>
          </a:xfrm>
          <a:prstGeom prst="straightConnector1">
            <a:avLst/>
          </a:prstGeom>
          <a:noFill/>
          <a:ln cap="flat" cmpd="sng" w="9525">
            <a:solidFill>
              <a:schemeClr val="dk1"/>
            </a:solidFill>
            <a:prstDash val="solid"/>
            <a:round/>
            <a:headEnd len="med" w="med" type="none"/>
            <a:tailEnd len="med" w="med" type="triangle"/>
          </a:ln>
        </p:spPr>
      </p:cxnSp>
      <p:sp>
        <p:nvSpPr>
          <p:cNvPr id="11925" name="Google Shape;11925;p180"/>
          <p:cNvSpPr/>
          <p:nvPr/>
        </p:nvSpPr>
        <p:spPr>
          <a:xfrm rot="5400000">
            <a:off x="3203375" y="3123137"/>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Conv1-512</a:t>
            </a:r>
            <a:endParaRPr sz="1200"/>
          </a:p>
        </p:txBody>
      </p:sp>
      <p:sp>
        <p:nvSpPr>
          <p:cNvPr id="11926" name="Google Shape;11926;p180"/>
          <p:cNvSpPr/>
          <p:nvPr/>
        </p:nvSpPr>
        <p:spPr>
          <a:xfrm rot="5400000">
            <a:off x="3192275" y="4189512"/>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Conv1-512</a:t>
            </a:r>
            <a:endParaRPr sz="1200"/>
          </a:p>
        </p:txBody>
      </p:sp>
      <p:cxnSp>
        <p:nvCxnSpPr>
          <p:cNvPr id="11927" name="Google Shape;11927;p180"/>
          <p:cNvCxnSpPr>
            <a:endCxn id="11925" idx="0"/>
          </p:cNvCxnSpPr>
          <p:nvPr/>
        </p:nvCxnSpPr>
        <p:spPr>
          <a:xfrm rot="10800000">
            <a:off x="3808325" y="3260687"/>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928" name="Google Shape;11928;p180"/>
          <p:cNvCxnSpPr/>
          <p:nvPr/>
        </p:nvCxnSpPr>
        <p:spPr>
          <a:xfrm rot="10800000">
            <a:off x="3797238" y="4327062"/>
            <a:ext cx="74400" cy="0"/>
          </a:xfrm>
          <a:prstGeom prst="straightConnector1">
            <a:avLst/>
          </a:prstGeom>
          <a:noFill/>
          <a:ln cap="flat" cmpd="sng" w="9525">
            <a:solidFill>
              <a:schemeClr val="dk2"/>
            </a:solidFill>
            <a:prstDash val="solid"/>
            <a:round/>
            <a:headEnd len="med" w="med" type="none"/>
            <a:tailEnd len="med" w="med" type="none"/>
          </a:ln>
        </p:spPr>
      </p:cxnSp>
      <p:sp>
        <p:nvSpPr>
          <p:cNvPr id="11929" name="Google Shape;11929;p180"/>
          <p:cNvSpPr/>
          <p:nvPr/>
        </p:nvSpPr>
        <p:spPr>
          <a:xfrm rot="5400000">
            <a:off x="3719185" y="2956788"/>
            <a:ext cx="934800" cy="607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a:t>
            </a:r>
            <a:endParaRPr sz="1200"/>
          </a:p>
          <a:p>
            <a:pPr indent="0" lvl="0" marL="0" rtl="0" algn="ctr">
              <a:spcBef>
                <a:spcPts val="0"/>
              </a:spcBef>
              <a:spcAft>
                <a:spcPts val="0"/>
              </a:spcAft>
              <a:buNone/>
            </a:pPr>
            <a:r>
              <a:rPr lang="en" sz="1200"/>
              <a:t>Number Pafs</a:t>
            </a:r>
            <a:endParaRPr sz="1200"/>
          </a:p>
        </p:txBody>
      </p:sp>
      <p:sp>
        <p:nvSpPr>
          <p:cNvPr id="11930" name="Google Shape;11930;p180"/>
          <p:cNvSpPr/>
          <p:nvPr/>
        </p:nvSpPr>
        <p:spPr>
          <a:xfrm rot="5400000">
            <a:off x="3716635" y="4023163"/>
            <a:ext cx="934800" cy="607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a:t>
            </a:r>
            <a:endParaRPr sz="1200"/>
          </a:p>
          <a:p>
            <a:pPr indent="0" lvl="0" marL="0" rtl="0" algn="ctr">
              <a:spcBef>
                <a:spcPts val="0"/>
              </a:spcBef>
              <a:spcAft>
                <a:spcPts val="0"/>
              </a:spcAft>
              <a:buNone/>
            </a:pPr>
            <a:r>
              <a:rPr lang="en" sz="1200"/>
              <a:t>Number Keypoints</a:t>
            </a:r>
            <a:endParaRPr sz="1200"/>
          </a:p>
        </p:txBody>
      </p:sp>
      <p:sp>
        <p:nvSpPr>
          <p:cNvPr id="11931" name="Google Shape;11931;p180"/>
          <p:cNvSpPr/>
          <p:nvPr/>
        </p:nvSpPr>
        <p:spPr>
          <a:xfrm>
            <a:off x="4762133" y="3651076"/>
            <a:ext cx="284100" cy="291900"/>
          </a:xfrm>
          <a:prstGeom prst="flowChartOr">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1932" name="Google Shape;11932;p180"/>
          <p:cNvCxnSpPr>
            <a:endCxn id="11931" idx="0"/>
          </p:cNvCxnSpPr>
          <p:nvPr/>
        </p:nvCxnSpPr>
        <p:spPr>
          <a:xfrm>
            <a:off x="4490483" y="3245476"/>
            <a:ext cx="413700" cy="405600"/>
          </a:xfrm>
          <a:prstGeom prst="bentConnector2">
            <a:avLst/>
          </a:prstGeom>
          <a:noFill/>
          <a:ln cap="flat" cmpd="sng" w="9525">
            <a:solidFill>
              <a:schemeClr val="dk1"/>
            </a:solidFill>
            <a:prstDash val="solid"/>
            <a:round/>
            <a:headEnd len="med" w="med" type="none"/>
            <a:tailEnd len="med" w="med" type="triangle"/>
          </a:ln>
        </p:spPr>
      </p:cxnSp>
      <p:cxnSp>
        <p:nvCxnSpPr>
          <p:cNvPr id="11933" name="Google Shape;11933;p180"/>
          <p:cNvCxnSpPr>
            <a:stCxn id="11930" idx="0"/>
            <a:endCxn id="11931" idx="4"/>
          </p:cNvCxnSpPr>
          <p:nvPr/>
        </p:nvCxnSpPr>
        <p:spPr>
          <a:xfrm flipH="1" rot="10800000">
            <a:off x="4487935" y="3943063"/>
            <a:ext cx="416100" cy="384000"/>
          </a:xfrm>
          <a:prstGeom prst="bentConnector2">
            <a:avLst/>
          </a:prstGeom>
          <a:noFill/>
          <a:ln cap="flat" cmpd="sng" w="9525">
            <a:solidFill>
              <a:schemeClr val="dk1"/>
            </a:solidFill>
            <a:prstDash val="solid"/>
            <a:round/>
            <a:headEnd len="med" w="med" type="none"/>
            <a:tailEnd len="med" w="med" type="triangle"/>
          </a:ln>
        </p:spPr>
      </p:cxnSp>
      <p:sp>
        <p:nvSpPr>
          <p:cNvPr id="11851" name="Google Shape;11851;p180"/>
          <p:cNvSpPr/>
          <p:nvPr/>
        </p:nvSpPr>
        <p:spPr>
          <a:xfrm rot="5400000">
            <a:off x="4994413" y="3656324"/>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Conv1-128</a:t>
            </a:r>
            <a:endParaRPr sz="1200"/>
          </a:p>
        </p:txBody>
      </p:sp>
      <p:sp>
        <p:nvSpPr>
          <p:cNvPr id="11852" name="Google Shape;11852;p180"/>
          <p:cNvSpPr/>
          <p:nvPr/>
        </p:nvSpPr>
        <p:spPr>
          <a:xfrm rot="5400000">
            <a:off x="5458763" y="3659474"/>
            <a:ext cx="934800" cy="2751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Conv1-128</a:t>
            </a:r>
            <a:endParaRPr sz="1200"/>
          </a:p>
        </p:txBody>
      </p:sp>
      <p:sp>
        <p:nvSpPr>
          <p:cNvPr id="11934" name="Google Shape;11934;p180"/>
          <p:cNvSpPr/>
          <p:nvPr/>
        </p:nvSpPr>
        <p:spPr>
          <a:xfrm rot="5400000">
            <a:off x="6077558" y="3569925"/>
            <a:ext cx="934800" cy="4542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Conv3-128</a:t>
            </a:r>
            <a:endParaRPr sz="1200"/>
          </a:p>
          <a:p>
            <a:pPr indent="0" lvl="0" marL="0" rtl="0" algn="ctr">
              <a:spcBef>
                <a:spcPts val="0"/>
              </a:spcBef>
              <a:spcAft>
                <a:spcPts val="0"/>
              </a:spcAft>
              <a:buNone/>
            </a:pPr>
            <a:r>
              <a:rPr lang="en" sz="1200"/>
              <a:t>dia=2</a:t>
            </a:r>
            <a:endParaRPr sz="1200"/>
          </a:p>
        </p:txBody>
      </p:sp>
      <p:cxnSp>
        <p:nvCxnSpPr>
          <p:cNvPr id="11935" name="Google Shape;11935;p180"/>
          <p:cNvCxnSpPr>
            <a:endCxn id="11934" idx="2"/>
          </p:cNvCxnSpPr>
          <p:nvPr/>
        </p:nvCxnSpPr>
        <p:spPr>
          <a:xfrm>
            <a:off x="6063758" y="3793725"/>
            <a:ext cx="254100" cy="3300"/>
          </a:xfrm>
          <a:prstGeom prst="straightConnector1">
            <a:avLst/>
          </a:prstGeom>
          <a:noFill/>
          <a:ln cap="flat" cmpd="sng" w="9525">
            <a:solidFill>
              <a:schemeClr val="dk2"/>
            </a:solidFill>
            <a:prstDash val="solid"/>
            <a:round/>
            <a:headEnd len="med" w="med" type="none"/>
            <a:tailEnd len="med" w="med" type="none"/>
          </a:ln>
        </p:spPr>
      </p:cxnSp>
      <p:cxnSp>
        <p:nvCxnSpPr>
          <p:cNvPr id="11936" name="Google Shape;11936;p180"/>
          <p:cNvCxnSpPr/>
          <p:nvPr/>
        </p:nvCxnSpPr>
        <p:spPr>
          <a:xfrm rot="10800000">
            <a:off x="5458233" y="3020917"/>
            <a:ext cx="3600" cy="308700"/>
          </a:xfrm>
          <a:prstGeom prst="straightConnector1">
            <a:avLst/>
          </a:prstGeom>
          <a:noFill/>
          <a:ln cap="flat" cmpd="sng" w="9525">
            <a:solidFill>
              <a:schemeClr val="dk1"/>
            </a:solidFill>
            <a:prstDash val="solid"/>
            <a:round/>
            <a:headEnd len="med" w="med" type="none"/>
            <a:tailEnd len="med" w="med" type="none"/>
          </a:ln>
        </p:spPr>
      </p:cxnSp>
      <p:cxnSp>
        <p:nvCxnSpPr>
          <p:cNvPr id="11937" name="Google Shape;11937;p180"/>
          <p:cNvCxnSpPr/>
          <p:nvPr/>
        </p:nvCxnSpPr>
        <p:spPr>
          <a:xfrm>
            <a:off x="5458968" y="3017325"/>
            <a:ext cx="723300" cy="3600"/>
          </a:xfrm>
          <a:prstGeom prst="straightConnector1">
            <a:avLst/>
          </a:prstGeom>
          <a:noFill/>
          <a:ln cap="flat" cmpd="sng" w="9525">
            <a:solidFill>
              <a:schemeClr val="dk1"/>
            </a:solidFill>
            <a:prstDash val="solid"/>
            <a:round/>
            <a:headEnd len="med" w="med" type="none"/>
            <a:tailEnd len="med" w="med" type="none"/>
          </a:ln>
        </p:spPr>
      </p:cxnSp>
      <p:cxnSp>
        <p:nvCxnSpPr>
          <p:cNvPr id="11938" name="Google Shape;11938;p180"/>
          <p:cNvCxnSpPr/>
          <p:nvPr/>
        </p:nvCxnSpPr>
        <p:spPr>
          <a:xfrm rot="-5400000">
            <a:off x="5802633" y="3389242"/>
            <a:ext cx="756600" cy="0"/>
          </a:xfrm>
          <a:prstGeom prst="straightConnector1">
            <a:avLst/>
          </a:prstGeom>
          <a:noFill/>
          <a:ln cap="flat" cmpd="sng" w="9525">
            <a:solidFill>
              <a:schemeClr val="dk1"/>
            </a:solidFill>
            <a:prstDash val="solid"/>
            <a:round/>
            <a:headEnd len="med" w="med" type="triangle"/>
            <a:tailEnd len="med" w="med" type="none"/>
          </a:ln>
        </p:spPr>
      </p:cxnSp>
      <p:cxnSp>
        <p:nvCxnSpPr>
          <p:cNvPr id="11939" name="Google Shape;11939;p180"/>
          <p:cNvCxnSpPr>
            <a:stCxn id="11931" idx="6"/>
            <a:endCxn id="11851" idx="2"/>
          </p:cNvCxnSpPr>
          <p:nvPr/>
        </p:nvCxnSpPr>
        <p:spPr>
          <a:xfrm flipH="1" rot="10800000">
            <a:off x="5046233" y="3793726"/>
            <a:ext cx="278100" cy="3300"/>
          </a:xfrm>
          <a:prstGeom prst="straightConnector1">
            <a:avLst/>
          </a:prstGeom>
          <a:noFill/>
          <a:ln cap="flat" cmpd="sng" w="9525">
            <a:solidFill>
              <a:schemeClr val="dk1"/>
            </a:solidFill>
            <a:prstDash val="solid"/>
            <a:round/>
            <a:headEnd len="med" w="med" type="none"/>
            <a:tailEnd len="med" w="med" type="triangle"/>
          </a:ln>
        </p:spPr>
      </p:cxnSp>
      <p:cxnSp>
        <p:nvCxnSpPr>
          <p:cNvPr id="11940" name="Google Shape;11940;p180"/>
          <p:cNvCxnSpPr/>
          <p:nvPr/>
        </p:nvCxnSpPr>
        <p:spPr>
          <a:xfrm flipH="1" rot="10800000">
            <a:off x="6806133" y="3792226"/>
            <a:ext cx="278100" cy="33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4" name="Shape 11944"/>
        <p:cNvGrpSpPr/>
        <p:nvPr/>
      </p:nvGrpSpPr>
      <p:grpSpPr>
        <a:xfrm>
          <a:off x="0" y="0"/>
          <a:ext cx="0" cy="0"/>
          <a:chOff x="0" y="0"/>
          <a:chExt cx="0" cy="0"/>
        </a:xfrm>
      </p:grpSpPr>
      <p:sp>
        <p:nvSpPr>
          <p:cNvPr id="11945" name="Google Shape;11945;p181"/>
          <p:cNvSpPr/>
          <p:nvPr/>
        </p:nvSpPr>
        <p:spPr>
          <a:xfrm rot="5400000">
            <a:off x="6424525" y="756338"/>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11946" name="Google Shape;11946;p181"/>
          <p:cNvSpPr/>
          <p:nvPr/>
        </p:nvSpPr>
        <p:spPr>
          <a:xfrm rot="5400000">
            <a:off x="5982775" y="756338"/>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cxnSp>
        <p:nvCxnSpPr>
          <p:cNvPr id="11947" name="Google Shape;11947;p181"/>
          <p:cNvCxnSpPr>
            <a:stCxn id="11948" idx="0"/>
            <a:endCxn id="11946" idx="2"/>
          </p:cNvCxnSpPr>
          <p:nvPr/>
        </p:nvCxnSpPr>
        <p:spPr>
          <a:xfrm>
            <a:off x="6203575" y="893888"/>
            <a:ext cx="166800" cy="0"/>
          </a:xfrm>
          <a:prstGeom prst="straightConnector1">
            <a:avLst/>
          </a:prstGeom>
          <a:noFill/>
          <a:ln cap="flat" cmpd="sng" w="9525">
            <a:solidFill>
              <a:schemeClr val="dk2"/>
            </a:solidFill>
            <a:prstDash val="solid"/>
            <a:round/>
            <a:headEnd len="med" w="med" type="triangle"/>
            <a:tailEnd len="med" w="med" type="none"/>
          </a:ln>
        </p:spPr>
      </p:cxnSp>
      <p:cxnSp>
        <p:nvCxnSpPr>
          <p:cNvPr id="11949" name="Google Shape;11949;p181"/>
          <p:cNvCxnSpPr>
            <a:stCxn id="11946" idx="0"/>
            <a:endCxn id="11945" idx="2"/>
          </p:cNvCxnSpPr>
          <p:nvPr/>
        </p:nvCxnSpPr>
        <p:spPr>
          <a:xfrm>
            <a:off x="6645325" y="893888"/>
            <a:ext cx="166800" cy="0"/>
          </a:xfrm>
          <a:prstGeom prst="straightConnector1">
            <a:avLst/>
          </a:prstGeom>
          <a:noFill/>
          <a:ln cap="flat" cmpd="sng" w="9525">
            <a:solidFill>
              <a:schemeClr val="dk2"/>
            </a:solidFill>
            <a:prstDash val="solid"/>
            <a:round/>
            <a:headEnd len="med" w="med" type="triangle"/>
            <a:tailEnd len="med" w="med" type="none"/>
          </a:ln>
        </p:spPr>
      </p:cxnSp>
      <p:sp>
        <p:nvSpPr>
          <p:cNvPr id="11948" name="Google Shape;11948;p181"/>
          <p:cNvSpPr/>
          <p:nvPr/>
        </p:nvSpPr>
        <p:spPr>
          <a:xfrm rot="5400000">
            <a:off x="5541025" y="756338"/>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sp>
        <p:nvSpPr>
          <p:cNvPr id="11950" name="Google Shape;11950;p181"/>
          <p:cNvSpPr/>
          <p:nvPr/>
        </p:nvSpPr>
        <p:spPr>
          <a:xfrm rot="5400000">
            <a:off x="5099275" y="756337"/>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1</a:t>
            </a:r>
            <a:endParaRPr sz="1100"/>
          </a:p>
        </p:txBody>
      </p:sp>
      <p:sp>
        <p:nvSpPr>
          <p:cNvPr id="11951" name="Google Shape;11951;p181"/>
          <p:cNvSpPr/>
          <p:nvPr/>
        </p:nvSpPr>
        <p:spPr>
          <a:xfrm rot="5400000">
            <a:off x="4490875" y="756337"/>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11952" name="Google Shape;11952;p181"/>
          <p:cNvSpPr/>
          <p:nvPr/>
        </p:nvSpPr>
        <p:spPr>
          <a:xfrm rot="5400000">
            <a:off x="2665675" y="756338"/>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a:t>
            </a:r>
            <a:r>
              <a:rPr lang="en" sz="1100"/>
              <a:t>onv</a:t>
            </a:r>
            <a:endParaRPr sz="1100"/>
          </a:p>
        </p:txBody>
      </p:sp>
      <p:sp>
        <p:nvSpPr>
          <p:cNvPr id="11953" name="Google Shape;11953;p181"/>
          <p:cNvSpPr/>
          <p:nvPr/>
        </p:nvSpPr>
        <p:spPr>
          <a:xfrm rot="5400000">
            <a:off x="2223925" y="756338"/>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conv</a:t>
            </a:r>
            <a:endParaRPr sz="1100"/>
          </a:p>
        </p:txBody>
      </p:sp>
      <p:sp>
        <p:nvSpPr>
          <p:cNvPr id="11954" name="Google Shape;11954;p181"/>
          <p:cNvSpPr/>
          <p:nvPr/>
        </p:nvSpPr>
        <p:spPr>
          <a:xfrm rot="5400000">
            <a:off x="1782175" y="756338"/>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11955" name="Google Shape;11955;p181"/>
          <p:cNvSpPr/>
          <p:nvPr/>
        </p:nvSpPr>
        <p:spPr>
          <a:xfrm rot="5400000">
            <a:off x="1340425" y="756338"/>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11956" name="Google Shape;11956;p181"/>
          <p:cNvSpPr/>
          <p:nvPr/>
        </p:nvSpPr>
        <p:spPr>
          <a:xfrm rot="5400000">
            <a:off x="898675" y="756338"/>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Out</a:t>
            </a:r>
            <a:r>
              <a:rPr lang="en" sz="1100"/>
              <a:t>put</a:t>
            </a:r>
            <a:endParaRPr sz="1100"/>
          </a:p>
        </p:txBody>
      </p:sp>
      <p:cxnSp>
        <p:nvCxnSpPr>
          <p:cNvPr id="11957" name="Google Shape;11957;p181"/>
          <p:cNvCxnSpPr>
            <a:stCxn id="11948" idx="2"/>
            <a:endCxn id="11950" idx="0"/>
          </p:cNvCxnSpPr>
          <p:nvPr/>
        </p:nvCxnSpPr>
        <p:spPr>
          <a:xfrm rot="10800000">
            <a:off x="5761975" y="893888"/>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11958" name="Google Shape;11958;p181"/>
          <p:cNvCxnSpPr>
            <a:stCxn id="11950" idx="2"/>
            <a:endCxn id="11951" idx="0"/>
          </p:cNvCxnSpPr>
          <p:nvPr/>
        </p:nvCxnSpPr>
        <p:spPr>
          <a:xfrm rot="10800000">
            <a:off x="5153425" y="893887"/>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11959" name="Google Shape;11959;p181"/>
          <p:cNvCxnSpPr>
            <a:stCxn id="11960" idx="2"/>
            <a:endCxn id="11952" idx="0"/>
          </p:cNvCxnSpPr>
          <p:nvPr/>
        </p:nvCxnSpPr>
        <p:spPr>
          <a:xfrm rot="10800000">
            <a:off x="3328225" y="893887"/>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11961" name="Google Shape;11961;p181"/>
          <p:cNvCxnSpPr>
            <a:stCxn id="11952" idx="2"/>
            <a:endCxn id="11953" idx="0"/>
          </p:cNvCxnSpPr>
          <p:nvPr/>
        </p:nvCxnSpPr>
        <p:spPr>
          <a:xfrm rot="10800000">
            <a:off x="2886625" y="893888"/>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11962" name="Google Shape;11962;p181"/>
          <p:cNvCxnSpPr>
            <a:stCxn id="11953" idx="2"/>
            <a:endCxn id="11954" idx="0"/>
          </p:cNvCxnSpPr>
          <p:nvPr/>
        </p:nvCxnSpPr>
        <p:spPr>
          <a:xfrm rot="10800000">
            <a:off x="2444875" y="893888"/>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11963" name="Google Shape;11963;p181"/>
          <p:cNvCxnSpPr>
            <a:stCxn id="11954" idx="2"/>
            <a:endCxn id="11955" idx="0"/>
          </p:cNvCxnSpPr>
          <p:nvPr/>
        </p:nvCxnSpPr>
        <p:spPr>
          <a:xfrm rot="10800000">
            <a:off x="2003125" y="893888"/>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11964" name="Google Shape;11964;p181"/>
          <p:cNvCxnSpPr>
            <a:stCxn id="11955" idx="2"/>
            <a:endCxn id="11956" idx="0"/>
          </p:cNvCxnSpPr>
          <p:nvPr/>
        </p:nvCxnSpPr>
        <p:spPr>
          <a:xfrm rot="10800000">
            <a:off x="1561375" y="893888"/>
            <a:ext cx="166500" cy="0"/>
          </a:xfrm>
          <a:prstGeom prst="straightConnector1">
            <a:avLst/>
          </a:prstGeom>
          <a:noFill/>
          <a:ln cap="flat" cmpd="sng" w="9525">
            <a:solidFill>
              <a:schemeClr val="dk2"/>
            </a:solidFill>
            <a:prstDash val="solid"/>
            <a:round/>
            <a:headEnd len="med" w="med" type="none"/>
            <a:tailEnd len="med" w="med" type="triangle"/>
          </a:ln>
        </p:spPr>
      </p:cxnSp>
      <p:sp>
        <p:nvSpPr>
          <p:cNvPr id="11965" name="Google Shape;11965;p181"/>
          <p:cNvSpPr/>
          <p:nvPr/>
        </p:nvSpPr>
        <p:spPr>
          <a:xfrm rot="5400000">
            <a:off x="3882475" y="756337"/>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11960" name="Google Shape;11960;p181"/>
          <p:cNvSpPr/>
          <p:nvPr/>
        </p:nvSpPr>
        <p:spPr>
          <a:xfrm rot="5400000">
            <a:off x="3274075" y="756337"/>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cxnSp>
        <p:nvCxnSpPr>
          <p:cNvPr id="11966" name="Google Shape;11966;p181"/>
          <p:cNvCxnSpPr>
            <a:stCxn id="11951" idx="2"/>
            <a:endCxn id="11965" idx="0"/>
          </p:cNvCxnSpPr>
          <p:nvPr/>
        </p:nvCxnSpPr>
        <p:spPr>
          <a:xfrm rot="10800000">
            <a:off x="4545025" y="893887"/>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11967" name="Google Shape;11967;p181"/>
          <p:cNvCxnSpPr>
            <a:stCxn id="11965" idx="2"/>
            <a:endCxn id="11960" idx="0"/>
          </p:cNvCxnSpPr>
          <p:nvPr/>
        </p:nvCxnSpPr>
        <p:spPr>
          <a:xfrm rot="10800000">
            <a:off x="3936625" y="893887"/>
            <a:ext cx="333300" cy="0"/>
          </a:xfrm>
          <a:prstGeom prst="straightConnector1">
            <a:avLst/>
          </a:prstGeom>
          <a:noFill/>
          <a:ln cap="flat" cmpd="sng" w="9525">
            <a:solidFill>
              <a:schemeClr val="dk2"/>
            </a:solidFill>
            <a:prstDash val="solid"/>
            <a:round/>
            <a:headEnd len="med" w="med" type="none"/>
            <a:tailEnd len="med" w="med" type="triangle"/>
          </a:ln>
        </p:spPr>
      </p:cxnSp>
      <p:sp>
        <p:nvSpPr>
          <p:cNvPr id="11968" name="Google Shape;11968;p181"/>
          <p:cNvSpPr/>
          <p:nvPr/>
        </p:nvSpPr>
        <p:spPr>
          <a:xfrm>
            <a:off x="4142625" y="93061"/>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11969" name="Google Shape;11969;p181"/>
          <p:cNvSpPr/>
          <p:nvPr/>
        </p:nvSpPr>
        <p:spPr>
          <a:xfrm>
            <a:off x="4769900" y="93061"/>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11970" name="Google Shape;11970;p181"/>
          <p:cNvSpPr/>
          <p:nvPr/>
        </p:nvSpPr>
        <p:spPr>
          <a:xfrm>
            <a:off x="3498875" y="93061"/>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11971" name="Google Shape;11971;p181"/>
          <p:cNvSpPr/>
          <p:nvPr/>
        </p:nvSpPr>
        <p:spPr>
          <a:xfrm rot="5400000">
            <a:off x="898675" y="2376188"/>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1972" name="Google Shape;11972;p181"/>
          <p:cNvSpPr/>
          <p:nvPr/>
        </p:nvSpPr>
        <p:spPr>
          <a:xfrm>
            <a:off x="3924890" y="316360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11973" name="Google Shape;11973;p181"/>
          <p:cNvCxnSpPr>
            <a:endCxn id="11972" idx="0"/>
          </p:cNvCxnSpPr>
          <p:nvPr/>
        </p:nvCxnSpPr>
        <p:spPr>
          <a:xfrm>
            <a:off x="4475090" y="2807500"/>
            <a:ext cx="0" cy="356100"/>
          </a:xfrm>
          <a:prstGeom prst="straightConnector1">
            <a:avLst/>
          </a:prstGeom>
          <a:noFill/>
          <a:ln cap="flat" cmpd="sng" w="9525">
            <a:solidFill>
              <a:schemeClr val="dk2"/>
            </a:solidFill>
            <a:prstDash val="solid"/>
            <a:round/>
            <a:headEnd len="med" w="med" type="none"/>
            <a:tailEnd len="med" w="med" type="triangle"/>
          </a:ln>
        </p:spPr>
      </p:cxnSp>
      <p:sp>
        <p:nvSpPr>
          <p:cNvPr id="11974" name="Google Shape;11974;p181"/>
          <p:cNvSpPr/>
          <p:nvPr/>
        </p:nvSpPr>
        <p:spPr>
          <a:xfrm>
            <a:off x="3895329" y="241265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11975" name="Google Shape;11975;p181"/>
          <p:cNvSpPr txBox="1"/>
          <p:nvPr/>
        </p:nvSpPr>
        <p:spPr>
          <a:xfrm>
            <a:off x="4228837" y="277541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11976" name="Google Shape;11976;p181"/>
          <p:cNvSpPr txBox="1"/>
          <p:nvPr/>
        </p:nvSpPr>
        <p:spPr>
          <a:xfrm>
            <a:off x="3498879" y="315641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11977" name="Google Shape;11977;p181"/>
          <p:cNvCxnSpPr/>
          <p:nvPr/>
        </p:nvCxnSpPr>
        <p:spPr>
          <a:xfrm flipH="1">
            <a:off x="4473879" y="356211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11978" name="Google Shape;11978;p181"/>
          <p:cNvSpPr txBox="1"/>
          <p:nvPr/>
        </p:nvSpPr>
        <p:spPr>
          <a:xfrm>
            <a:off x="4025229" y="409115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11979" name="Google Shape;11979;p181"/>
          <p:cNvSpPr/>
          <p:nvPr/>
        </p:nvSpPr>
        <p:spPr>
          <a:xfrm>
            <a:off x="4354713" y="372385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80" name="Google Shape;11980;p181"/>
          <p:cNvCxnSpPr/>
          <p:nvPr/>
        </p:nvCxnSpPr>
        <p:spPr>
          <a:xfrm>
            <a:off x="4488638" y="296055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11981" name="Google Shape;11981;p181"/>
          <p:cNvCxnSpPr/>
          <p:nvPr/>
        </p:nvCxnSpPr>
        <p:spPr>
          <a:xfrm>
            <a:off x="5356929" y="295318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11982" name="Google Shape;11982;p181"/>
          <p:cNvCxnSpPr/>
          <p:nvPr/>
        </p:nvCxnSpPr>
        <p:spPr>
          <a:xfrm>
            <a:off x="4606713" y="3856450"/>
            <a:ext cx="756600" cy="0"/>
          </a:xfrm>
          <a:prstGeom prst="straightConnector1">
            <a:avLst/>
          </a:prstGeom>
          <a:noFill/>
          <a:ln cap="flat" cmpd="sng" w="9525">
            <a:solidFill>
              <a:schemeClr val="dk2"/>
            </a:solidFill>
            <a:prstDash val="solid"/>
            <a:round/>
            <a:headEnd len="med" w="med" type="triangle"/>
            <a:tailEnd len="med" w="med" type="none"/>
          </a:ln>
        </p:spPr>
      </p:cxnSp>
      <p:sp>
        <p:nvSpPr>
          <p:cNvPr id="11983" name="Google Shape;11983;p181"/>
          <p:cNvSpPr txBox="1"/>
          <p:nvPr/>
        </p:nvSpPr>
        <p:spPr>
          <a:xfrm>
            <a:off x="5300292" y="317925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11984" name="Google Shape;11984;p181"/>
          <p:cNvCxnSpPr>
            <a:stCxn id="11979" idx="4"/>
          </p:cNvCxnSpPr>
          <p:nvPr/>
        </p:nvCxnSpPr>
        <p:spPr>
          <a:xfrm>
            <a:off x="4480713" y="3975850"/>
            <a:ext cx="0" cy="198900"/>
          </a:xfrm>
          <a:prstGeom prst="straightConnector1">
            <a:avLst/>
          </a:prstGeom>
          <a:noFill/>
          <a:ln cap="flat" cmpd="sng" w="9525">
            <a:solidFill>
              <a:schemeClr val="dk2"/>
            </a:solidFill>
            <a:prstDash val="solid"/>
            <a:round/>
            <a:headEnd len="med" w="med" type="none"/>
            <a:tailEnd len="med" w="med" type="triangle"/>
          </a:ln>
        </p:spPr>
      </p:cxnSp>
      <p:sp>
        <p:nvSpPr>
          <p:cNvPr id="11985" name="Google Shape;11985;p181"/>
          <p:cNvSpPr txBox="1"/>
          <p:nvPr/>
        </p:nvSpPr>
        <p:spPr>
          <a:xfrm>
            <a:off x="4196901" y="366648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txBox="1"/>
          <p:nvPr/>
        </p:nvSpPr>
        <p:spPr>
          <a:xfrm>
            <a:off x="3372438" y="164175"/>
            <a:ext cx="239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BCI的应用</a:t>
            </a:r>
            <a:r>
              <a:rPr b="1" lang="en" sz="2000">
                <a:latin typeface="Times New Roman"/>
                <a:ea typeface="Times New Roman"/>
                <a:cs typeface="Times New Roman"/>
                <a:sym typeface="Times New Roman"/>
              </a:rPr>
              <a:t>挑战</a:t>
            </a:r>
            <a:endParaRPr b="1" sz="2000">
              <a:latin typeface="Times New Roman"/>
              <a:ea typeface="Times New Roman"/>
              <a:cs typeface="Times New Roman"/>
              <a:sym typeface="Times New Roman"/>
            </a:endParaRPr>
          </a:p>
        </p:txBody>
      </p:sp>
      <p:pic>
        <p:nvPicPr>
          <p:cNvPr id="277" name="Google Shape;277;p29"/>
          <p:cNvPicPr preferRelativeResize="0"/>
          <p:nvPr/>
        </p:nvPicPr>
        <p:blipFill>
          <a:blip r:embed="rId3">
            <a:alphaModFix/>
          </a:blip>
          <a:stretch>
            <a:fillRect/>
          </a:stretch>
        </p:blipFill>
        <p:spPr>
          <a:xfrm>
            <a:off x="55475" y="1516021"/>
            <a:ext cx="3150575" cy="2111475"/>
          </a:xfrm>
          <a:prstGeom prst="rect">
            <a:avLst/>
          </a:prstGeom>
          <a:noFill/>
          <a:ln>
            <a:noFill/>
          </a:ln>
        </p:spPr>
      </p:pic>
      <p:sp>
        <p:nvSpPr>
          <p:cNvPr id="278" name="Google Shape;278;p29"/>
          <p:cNvSpPr/>
          <p:nvPr/>
        </p:nvSpPr>
        <p:spPr>
          <a:xfrm>
            <a:off x="3488750" y="2216050"/>
            <a:ext cx="499800" cy="4176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txBox="1"/>
          <p:nvPr/>
        </p:nvSpPr>
        <p:spPr>
          <a:xfrm>
            <a:off x="4180400" y="2009200"/>
            <a:ext cx="1890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High Variation</a:t>
            </a:r>
            <a:endParaRPr b="1" sz="2100"/>
          </a:p>
        </p:txBody>
      </p:sp>
      <p:cxnSp>
        <p:nvCxnSpPr>
          <p:cNvPr id="280" name="Google Shape;280;p29"/>
          <p:cNvCxnSpPr/>
          <p:nvPr/>
        </p:nvCxnSpPr>
        <p:spPr>
          <a:xfrm flipH="1">
            <a:off x="4453000" y="2833450"/>
            <a:ext cx="499800" cy="672600"/>
          </a:xfrm>
          <a:prstGeom prst="straightConnector1">
            <a:avLst/>
          </a:prstGeom>
          <a:noFill/>
          <a:ln cap="flat" cmpd="sng" w="19050">
            <a:solidFill>
              <a:schemeClr val="dk1"/>
            </a:solidFill>
            <a:prstDash val="solid"/>
            <a:round/>
            <a:headEnd len="med" w="med" type="none"/>
            <a:tailEnd len="med" w="med" type="triangle"/>
          </a:ln>
        </p:spPr>
      </p:cxnSp>
      <p:cxnSp>
        <p:nvCxnSpPr>
          <p:cNvPr id="281" name="Google Shape;281;p29"/>
          <p:cNvCxnSpPr/>
          <p:nvPr/>
        </p:nvCxnSpPr>
        <p:spPr>
          <a:xfrm>
            <a:off x="5234575" y="2823850"/>
            <a:ext cx="654300" cy="691800"/>
          </a:xfrm>
          <a:prstGeom prst="straightConnector1">
            <a:avLst/>
          </a:prstGeom>
          <a:noFill/>
          <a:ln cap="flat" cmpd="sng" w="19050">
            <a:solidFill>
              <a:schemeClr val="dk1"/>
            </a:solidFill>
            <a:prstDash val="solid"/>
            <a:round/>
            <a:headEnd len="med" w="med" type="none"/>
            <a:tailEnd len="med" w="med" type="triangle"/>
          </a:ln>
        </p:spPr>
      </p:cxnSp>
      <p:sp>
        <p:nvSpPr>
          <p:cNvPr id="282" name="Google Shape;282;p29"/>
          <p:cNvSpPr txBox="1"/>
          <p:nvPr/>
        </p:nvSpPr>
        <p:spPr>
          <a:xfrm>
            <a:off x="3807800" y="3606475"/>
            <a:ext cx="10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3" name="Google Shape;283;p29"/>
          <p:cNvSpPr txBox="1"/>
          <p:nvPr/>
        </p:nvSpPr>
        <p:spPr>
          <a:xfrm>
            <a:off x="3538700" y="3570125"/>
            <a:ext cx="1450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Intra-Subject</a:t>
            </a:r>
            <a:endParaRPr b="1" sz="1500"/>
          </a:p>
        </p:txBody>
      </p:sp>
      <p:sp>
        <p:nvSpPr>
          <p:cNvPr id="284" name="Google Shape;284;p29"/>
          <p:cNvSpPr txBox="1"/>
          <p:nvPr/>
        </p:nvSpPr>
        <p:spPr>
          <a:xfrm>
            <a:off x="5307200" y="3570125"/>
            <a:ext cx="1450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Inter-Subject</a:t>
            </a:r>
            <a:endParaRPr b="1" sz="1500"/>
          </a:p>
        </p:txBody>
      </p:sp>
      <p:sp>
        <p:nvSpPr>
          <p:cNvPr id="285" name="Google Shape;285;p29"/>
          <p:cNvSpPr/>
          <p:nvPr/>
        </p:nvSpPr>
        <p:spPr>
          <a:xfrm>
            <a:off x="6070700" y="2216050"/>
            <a:ext cx="499800" cy="4176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txBox="1"/>
          <p:nvPr/>
        </p:nvSpPr>
        <p:spPr>
          <a:xfrm>
            <a:off x="6875825" y="2009200"/>
            <a:ext cx="1890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FF0000"/>
                </a:solidFill>
              </a:rPr>
              <a:t>Subject-</a:t>
            </a:r>
            <a:endParaRPr b="1" sz="2100">
              <a:solidFill>
                <a:srgbClr val="FF0000"/>
              </a:solidFill>
            </a:endParaRPr>
          </a:p>
          <a:p>
            <a:pPr indent="0" lvl="0" marL="0" rtl="0" algn="ctr">
              <a:spcBef>
                <a:spcPts val="0"/>
              </a:spcBef>
              <a:spcAft>
                <a:spcPts val="0"/>
              </a:spcAft>
              <a:buNone/>
            </a:pPr>
            <a:r>
              <a:rPr b="1" lang="en" sz="2100">
                <a:solidFill>
                  <a:srgbClr val="FF0000"/>
                </a:solidFill>
              </a:rPr>
              <a:t>Independent</a:t>
            </a:r>
            <a:endParaRPr b="1" sz="21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9" name="Shape 11989"/>
        <p:cNvGrpSpPr/>
        <p:nvPr/>
      </p:nvGrpSpPr>
      <p:grpSpPr>
        <a:xfrm>
          <a:off x="0" y="0"/>
          <a:ext cx="0" cy="0"/>
          <a:chOff x="0" y="0"/>
          <a:chExt cx="0" cy="0"/>
        </a:xfrm>
      </p:grpSpPr>
      <p:pic>
        <p:nvPicPr>
          <p:cNvPr id="11990" name="Google Shape;11990;p182"/>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11991" name="Google Shape;11991;p182"/>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11992" name="Google Shape;11992;p182"/>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1993" name="Google Shape;11993;p182"/>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11994" name="Google Shape;11994;p182"/>
          <p:cNvSpPr/>
          <p:nvPr/>
        </p:nvSpPr>
        <p:spPr>
          <a:xfrm rot="5400000">
            <a:off x="4705638"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1995" name="Google Shape;11995;p182"/>
          <p:cNvSpPr/>
          <p:nvPr/>
        </p:nvSpPr>
        <p:spPr>
          <a:xfrm rot="5400000">
            <a:off x="6103938"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11996" name="Google Shape;11996;p182"/>
          <p:cNvSpPr/>
          <p:nvPr/>
        </p:nvSpPr>
        <p:spPr>
          <a:xfrm rot="5400000">
            <a:off x="5055213"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1997" name="Google Shape;11997;p182"/>
          <p:cNvSpPr/>
          <p:nvPr/>
        </p:nvSpPr>
        <p:spPr>
          <a:xfrm rot="5400000">
            <a:off x="5404788"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1998" name="Google Shape;11998;p182"/>
          <p:cNvSpPr/>
          <p:nvPr/>
        </p:nvSpPr>
        <p:spPr>
          <a:xfrm rot="5400000">
            <a:off x="5754363"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1999" name="Google Shape;11999;p182"/>
          <p:cNvCxnSpPr>
            <a:stCxn id="11991" idx="0"/>
            <a:endCxn id="11992"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00" name="Google Shape;12000;p182"/>
          <p:cNvCxnSpPr>
            <a:stCxn id="11992" idx="0"/>
            <a:endCxn id="11993"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2001" name="Google Shape;12001;p182"/>
          <p:cNvCxnSpPr>
            <a:stCxn id="11993" idx="0"/>
            <a:endCxn id="11993"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2002" name="Google Shape;12002;p182"/>
          <p:cNvCxnSpPr>
            <a:stCxn id="11993" idx="0"/>
            <a:endCxn id="11993"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2003" name="Google Shape;12003;p182"/>
          <p:cNvCxnSpPr>
            <a:stCxn id="11993" idx="0"/>
            <a:endCxn id="11993"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2004" name="Google Shape;12004;p182"/>
          <p:cNvCxnSpPr>
            <a:stCxn id="12005" idx="2"/>
            <a:endCxn id="11993" idx="0"/>
          </p:cNvCxnSpPr>
          <p:nvPr/>
        </p:nvCxnSpPr>
        <p:spPr>
          <a:xfrm rot="10800000">
            <a:off x="495865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06" name="Google Shape;12006;p182"/>
          <p:cNvCxnSpPr>
            <a:stCxn id="11994" idx="0"/>
            <a:endCxn id="11996" idx="2"/>
          </p:cNvCxnSpPr>
          <p:nvPr/>
        </p:nvCxnSpPr>
        <p:spPr>
          <a:xfrm>
            <a:off x="5313588"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07" name="Google Shape;12007;p182"/>
          <p:cNvCxnSpPr>
            <a:stCxn id="11996" idx="0"/>
            <a:endCxn id="11997" idx="2"/>
          </p:cNvCxnSpPr>
          <p:nvPr/>
        </p:nvCxnSpPr>
        <p:spPr>
          <a:xfrm>
            <a:off x="5663163"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08" name="Google Shape;12008;p182"/>
          <p:cNvCxnSpPr>
            <a:stCxn id="11997" idx="0"/>
            <a:endCxn id="11998" idx="2"/>
          </p:cNvCxnSpPr>
          <p:nvPr/>
        </p:nvCxnSpPr>
        <p:spPr>
          <a:xfrm>
            <a:off x="6012738"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09" name="Google Shape;12009;p182"/>
          <p:cNvCxnSpPr>
            <a:stCxn id="11998" idx="0"/>
            <a:endCxn id="11995" idx="2"/>
          </p:cNvCxnSpPr>
          <p:nvPr/>
        </p:nvCxnSpPr>
        <p:spPr>
          <a:xfrm>
            <a:off x="6362313"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2010" name="Google Shape;12010;p182"/>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12011" name="Google Shape;12011;p182"/>
          <p:cNvSpPr txBox="1"/>
          <p:nvPr/>
        </p:nvSpPr>
        <p:spPr>
          <a:xfrm rot="1478449">
            <a:off x="5003387"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12012" name="Google Shape;12012;p182"/>
          <p:cNvSpPr txBox="1"/>
          <p:nvPr/>
        </p:nvSpPr>
        <p:spPr>
          <a:xfrm rot="1478449">
            <a:off x="6042682"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12013" name="Google Shape;12013;p182"/>
          <p:cNvCxnSpPr>
            <a:endCxn id="12014"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12015" name="Google Shape;12015;p182"/>
          <p:cNvSpPr/>
          <p:nvPr/>
        </p:nvSpPr>
        <p:spPr>
          <a:xfrm rot="5400000">
            <a:off x="75132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2016" name="Google Shape;12016;p182"/>
          <p:cNvSpPr txBox="1"/>
          <p:nvPr/>
        </p:nvSpPr>
        <p:spPr>
          <a:xfrm>
            <a:off x="5324275" y="1980400"/>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
        <p:nvSpPr>
          <p:cNvPr id="12017" name="Google Shape;12017;p182"/>
          <p:cNvSpPr/>
          <p:nvPr/>
        </p:nvSpPr>
        <p:spPr>
          <a:xfrm rot="5400000">
            <a:off x="6456288"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18" name="Google Shape;12018;p182"/>
          <p:cNvCxnSpPr>
            <a:stCxn id="12019" idx="0"/>
            <a:endCxn id="12017" idx="2"/>
          </p:cNvCxnSpPr>
          <p:nvPr/>
        </p:nvCxnSpPr>
        <p:spPr>
          <a:xfrm>
            <a:off x="6714738"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2020" name="Google Shape;12020;p182"/>
          <p:cNvCxnSpPr>
            <a:stCxn id="12017" idx="0"/>
          </p:cNvCxnSpPr>
          <p:nvPr/>
        </p:nvCxnSpPr>
        <p:spPr>
          <a:xfrm>
            <a:off x="7064238"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2021" name="Google Shape;12021;p182"/>
          <p:cNvSpPr/>
          <p:nvPr/>
        </p:nvSpPr>
        <p:spPr>
          <a:xfrm rot="5400000">
            <a:off x="6811388"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22" name="Google Shape;12022;p182"/>
          <p:cNvCxnSpPr>
            <a:stCxn id="12021" idx="0"/>
          </p:cNvCxnSpPr>
          <p:nvPr/>
        </p:nvCxnSpPr>
        <p:spPr>
          <a:xfrm>
            <a:off x="7419338"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2023" name="Google Shape;12023;p182"/>
          <p:cNvSpPr/>
          <p:nvPr/>
        </p:nvSpPr>
        <p:spPr>
          <a:xfrm rot="5400000">
            <a:off x="64535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24" name="Google Shape;12024;p182"/>
          <p:cNvCxnSpPr>
            <a:stCxn id="12025" idx="0"/>
            <a:endCxn id="12023" idx="2"/>
          </p:cNvCxnSpPr>
          <p:nvPr/>
        </p:nvCxnSpPr>
        <p:spPr>
          <a:xfrm>
            <a:off x="6711975"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2026" name="Google Shape;12026;p182"/>
          <p:cNvCxnSpPr>
            <a:stCxn id="12023" idx="0"/>
          </p:cNvCxnSpPr>
          <p:nvPr/>
        </p:nvCxnSpPr>
        <p:spPr>
          <a:xfrm>
            <a:off x="70614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2027" name="Google Shape;12027;p182"/>
          <p:cNvSpPr/>
          <p:nvPr/>
        </p:nvSpPr>
        <p:spPr>
          <a:xfrm rot="5400000">
            <a:off x="68086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28" name="Google Shape;12028;p182"/>
          <p:cNvCxnSpPr>
            <a:stCxn id="12027" idx="0"/>
          </p:cNvCxnSpPr>
          <p:nvPr/>
        </p:nvCxnSpPr>
        <p:spPr>
          <a:xfrm>
            <a:off x="74165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2029" name="Google Shape;12029;p182"/>
          <p:cNvSpPr/>
          <p:nvPr/>
        </p:nvSpPr>
        <p:spPr>
          <a:xfrm rot="5400000">
            <a:off x="7160913"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30" name="Google Shape;12030;p182"/>
          <p:cNvCxnSpPr>
            <a:stCxn id="12029" idx="0"/>
          </p:cNvCxnSpPr>
          <p:nvPr/>
        </p:nvCxnSpPr>
        <p:spPr>
          <a:xfrm>
            <a:off x="7768863"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2031" name="Google Shape;12031;p182"/>
          <p:cNvSpPr/>
          <p:nvPr/>
        </p:nvSpPr>
        <p:spPr>
          <a:xfrm rot="5400000">
            <a:off x="71581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32" name="Google Shape;12032;p182"/>
          <p:cNvCxnSpPr>
            <a:stCxn id="12031" idx="0"/>
          </p:cNvCxnSpPr>
          <p:nvPr/>
        </p:nvCxnSpPr>
        <p:spPr>
          <a:xfrm>
            <a:off x="7766100"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2033" name="Google Shape;12033;p182"/>
          <p:cNvSpPr/>
          <p:nvPr/>
        </p:nvSpPr>
        <p:spPr>
          <a:xfrm rot="5400000">
            <a:off x="78655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12034" name="Google Shape;12034;p182"/>
          <p:cNvCxnSpPr/>
          <p:nvPr/>
        </p:nvCxnSpPr>
        <p:spPr>
          <a:xfrm>
            <a:off x="81239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12035" name="Google Shape;12035;p182"/>
          <p:cNvSpPr/>
          <p:nvPr/>
        </p:nvSpPr>
        <p:spPr>
          <a:xfrm rot="5400000">
            <a:off x="3112725" y="36740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2036" name="Google Shape;12036;p182"/>
          <p:cNvSpPr/>
          <p:nvPr/>
        </p:nvSpPr>
        <p:spPr>
          <a:xfrm rot="5400000">
            <a:off x="3459150" y="36771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12037" name="Google Shape;12037;p182"/>
          <p:cNvSpPr/>
          <p:nvPr/>
        </p:nvSpPr>
        <p:spPr>
          <a:xfrm rot="5400000">
            <a:off x="3811088" y="36801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2038" name="Google Shape;12038;p182"/>
          <p:cNvSpPr/>
          <p:nvPr/>
        </p:nvSpPr>
        <p:spPr>
          <a:xfrm rot="5400000">
            <a:off x="5209388" y="36801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12039" name="Google Shape;12039;p182"/>
          <p:cNvSpPr/>
          <p:nvPr/>
        </p:nvSpPr>
        <p:spPr>
          <a:xfrm rot="5400000">
            <a:off x="4160663" y="36801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2040" name="Google Shape;12040;p182"/>
          <p:cNvSpPr/>
          <p:nvPr/>
        </p:nvSpPr>
        <p:spPr>
          <a:xfrm rot="5400000">
            <a:off x="4510238" y="36802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2041" name="Google Shape;12041;p182"/>
          <p:cNvSpPr/>
          <p:nvPr/>
        </p:nvSpPr>
        <p:spPr>
          <a:xfrm rot="5400000">
            <a:off x="4859813" y="36801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2042" name="Google Shape;12042;p182"/>
          <p:cNvCxnSpPr>
            <a:stCxn id="12035" idx="0"/>
            <a:endCxn id="12036" idx="2"/>
          </p:cNvCxnSpPr>
          <p:nvPr/>
        </p:nvCxnSpPr>
        <p:spPr>
          <a:xfrm>
            <a:off x="3714525" y="38116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2043" name="Google Shape;12043;p182"/>
          <p:cNvCxnSpPr>
            <a:stCxn id="12036" idx="0"/>
            <a:endCxn id="12036" idx="0"/>
          </p:cNvCxnSpPr>
          <p:nvPr/>
        </p:nvCxnSpPr>
        <p:spPr>
          <a:xfrm>
            <a:off x="4064100" y="3814749"/>
            <a:ext cx="0" cy="0"/>
          </a:xfrm>
          <a:prstGeom prst="straightConnector1">
            <a:avLst/>
          </a:prstGeom>
          <a:noFill/>
          <a:ln cap="flat" cmpd="sng" w="9525">
            <a:solidFill>
              <a:schemeClr val="dk2"/>
            </a:solidFill>
            <a:prstDash val="solid"/>
            <a:round/>
            <a:headEnd len="med" w="med" type="none"/>
            <a:tailEnd len="med" w="med" type="none"/>
          </a:ln>
        </p:spPr>
      </p:cxnSp>
      <p:cxnSp>
        <p:nvCxnSpPr>
          <p:cNvPr id="12044" name="Google Shape;12044;p182"/>
          <p:cNvCxnSpPr>
            <a:stCxn id="12036" idx="0"/>
            <a:endCxn id="12036" idx="0"/>
          </p:cNvCxnSpPr>
          <p:nvPr/>
        </p:nvCxnSpPr>
        <p:spPr>
          <a:xfrm>
            <a:off x="4064100" y="3814749"/>
            <a:ext cx="0" cy="0"/>
          </a:xfrm>
          <a:prstGeom prst="straightConnector1">
            <a:avLst/>
          </a:prstGeom>
          <a:noFill/>
          <a:ln cap="flat" cmpd="sng" w="9525">
            <a:solidFill>
              <a:schemeClr val="dk2"/>
            </a:solidFill>
            <a:prstDash val="solid"/>
            <a:round/>
            <a:headEnd len="med" w="med" type="none"/>
            <a:tailEnd len="med" w="med" type="none"/>
          </a:ln>
        </p:spPr>
      </p:cxnSp>
      <p:cxnSp>
        <p:nvCxnSpPr>
          <p:cNvPr id="12045" name="Google Shape;12045;p182"/>
          <p:cNvCxnSpPr>
            <a:stCxn id="12036" idx="0"/>
            <a:endCxn id="12036" idx="0"/>
          </p:cNvCxnSpPr>
          <p:nvPr/>
        </p:nvCxnSpPr>
        <p:spPr>
          <a:xfrm>
            <a:off x="4064100" y="3814749"/>
            <a:ext cx="0" cy="0"/>
          </a:xfrm>
          <a:prstGeom prst="straightConnector1">
            <a:avLst/>
          </a:prstGeom>
          <a:noFill/>
          <a:ln cap="flat" cmpd="sng" w="9525">
            <a:solidFill>
              <a:schemeClr val="dk2"/>
            </a:solidFill>
            <a:prstDash val="solid"/>
            <a:round/>
            <a:headEnd len="med" w="med" type="none"/>
            <a:tailEnd len="med" w="med" type="none"/>
          </a:ln>
        </p:spPr>
      </p:cxnSp>
      <p:cxnSp>
        <p:nvCxnSpPr>
          <p:cNvPr id="12046" name="Google Shape;12046;p182"/>
          <p:cNvCxnSpPr>
            <a:endCxn id="12036" idx="0"/>
          </p:cNvCxnSpPr>
          <p:nvPr/>
        </p:nvCxnSpPr>
        <p:spPr>
          <a:xfrm rot="10800000">
            <a:off x="4064100" y="38147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47" name="Google Shape;12047;p182"/>
          <p:cNvCxnSpPr>
            <a:stCxn id="12037" idx="0"/>
            <a:endCxn id="12039" idx="2"/>
          </p:cNvCxnSpPr>
          <p:nvPr/>
        </p:nvCxnSpPr>
        <p:spPr>
          <a:xfrm>
            <a:off x="4419038" y="38177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48" name="Google Shape;12048;p182"/>
          <p:cNvCxnSpPr>
            <a:stCxn id="12039" idx="0"/>
            <a:endCxn id="12040" idx="2"/>
          </p:cNvCxnSpPr>
          <p:nvPr/>
        </p:nvCxnSpPr>
        <p:spPr>
          <a:xfrm>
            <a:off x="4768613" y="38177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49" name="Google Shape;12049;p182"/>
          <p:cNvCxnSpPr>
            <a:stCxn id="12040" idx="0"/>
            <a:endCxn id="12041" idx="2"/>
          </p:cNvCxnSpPr>
          <p:nvPr/>
        </p:nvCxnSpPr>
        <p:spPr>
          <a:xfrm>
            <a:off x="5118188" y="38177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50" name="Google Shape;12050;p182"/>
          <p:cNvCxnSpPr>
            <a:stCxn id="12041" idx="0"/>
            <a:endCxn id="12038" idx="2"/>
          </p:cNvCxnSpPr>
          <p:nvPr/>
        </p:nvCxnSpPr>
        <p:spPr>
          <a:xfrm>
            <a:off x="5467763" y="3817749"/>
            <a:ext cx="74400" cy="0"/>
          </a:xfrm>
          <a:prstGeom prst="straightConnector1">
            <a:avLst/>
          </a:prstGeom>
          <a:noFill/>
          <a:ln cap="flat" cmpd="sng" w="9525">
            <a:solidFill>
              <a:schemeClr val="dk2"/>
            </a:solidFill>
            <a:prstDash val="solid"/>
            <a:round/>
            <a:headEnd len="med" w="med" type="none"/>
            <a:tailEnd len="med" w="med" type="none"/>
          </a:ln>
        </p:spPr>
      </p:cxnSp>
      <p:sp>
        <p:nvSpPr>
          <p:cNvPr id="12051" name="Google Shape;12051;p182"/>
          <p:cNvSpPr txBox="1"/>
          <p:nvPr/>
        </p:nvSpPr>
        <p:spPr>
          <a:xfrm rot="1478449">
            <a:off x="3050025" y="30232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12052" name="Google Shape;12052;p182"/>
          <p:cNvSpPr txBox="1"/>
          <p:nvPr/>
        </p:nvSpPr>
        <p:spPr>
          <a:xfrm rot="1478449">
            <a:off x="4108837" y="30507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12053" name="Google Shape;12053;p182"/>
          <p:cNvSpPr txBox="1"/>
          <p:nvPr/>
        </p:nvSpPr>
        <p:spPr>
          <a:xfrm rot="1478449">
            <a:off x="5148132" y="30501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12054" name="Google Shape;12054;p182"/>
          <p:cNvSpPr/>
          <p:nvPr/>
        </p:nvSpPr>
        <p:spPr>
          <a:xfrm rot="5400000">
            <a:off x="6618650" y="36801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2055" name="Google Shape;12055;p182"/>
          <p:cNvSpPr txBox="1"/>
          <p:nvPr/>
        </p:nvSpPr>
        <p:spPr>
          <a:xfrm>
            <a:off x="4429725" y="4399725"/>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
        <p:nvSpPr>
          <p:cNvPr id="12056" name="Google Shape;12056;p182"/>
          <p:cNvSpPr/>
          <p:nvPr/>
        </p:nvSpPr>
        <p:spPr>
          <a:xfrm rot="5400000">
            <a:off x="5561738" y="36801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57" name="Google Shape;12057;p182"/>
          <p:cNvCxnSpPr>
            <a:endCxn id="12056" idx="2"/>
          </p:cNvCxnSpPr>
          <p:nvPr/>
        </p:nvCxnSpPr>
        <p:spPr>
          <a:xfrm>
            <a:off x="5820188" y="38147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2058" name="Google Shape;12058;p182"/>
          <p:cNvCxnSpPr>
            <a:stCxn id="12056" idx="0"/>
          </p:cNvCxnSpPr>
          <p:nvPr/>
        </p:nvCxnSpPr>
        <p:spPr>
          <a:xfrm>
            <a:off x="6169688" y="3817749"/>
            <a:ext cx="74400" cy="0"/>
          </a:xfrm>
          <a:prstGeom prst="straightConnector1">
            <a:avLst/>
          </a:prstGeom>
          <a:noFill/>
          <a:ln cap="flat" cmpd="sng" w="9525">
            <a:solidFill>
              <a:schemeClr val="dk2"/>
            </a:solidFill>
            <a:prstDash val="solid"/>
            <a:round/>
            <a:headEnd len="med" w="med" type="none"/>
            <a:tailEnd len="med" w="med" type="none"/>
          </a:ln>
        </p:spPr>
      </p:cxnSp>
      <p:sp>
        <p:nvSpPr>
          <p:cNvPr id="12059" name="Google Shape;12059;p182"/>
          <p:cNvSpPr/>
          <p:nvPr/>
        </p:nvSpPr>
        <p:spPr>
          <a:xfrm rot="5400000">
            <a:off x="5916838" y="36801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60" name="Google Shape;12060;p182"/>
          <p:cNvCxnSpPr>
            <a:stCxn id="12059" idx="0"/>
          </p:cNvCxnSpPr>
          <p:nvPr/>
        </p:nvCxnSpPr>
        <p:spPr>
          <a:xfrm>
            <a:off x="6524788" y="3817749"/>
            <a:ext cx="74400" cy="0"/>
          </a:xfrm>
          <a:prstGeom prst="straightConnector1">
            <a:avLst/>
          </a:prstGeom>
          <a:noFill/>
          <a:ln cap="flat" cmpd="sng" w="9525">
            <a:solidFill>
              <a:schemeClr val="dk2"/>
            </a:solidFill>
            <a:prstDash val="solid"/>
            <a:round/>
            <a:headEnd len="med" w="med" type="none"/>
            <a:tailEnd len="med" w="med" type="none"/>
          </a:ln>
        </p:spPr>
      </p:cxnSp>
      <p:sp>
        <p:nvSpPr>
          <p:cNvPr id="12061" name="Google Shape;12061;p182"/>
          <p:cNvSpPr/>
          <p:nvPr/>
        </p:nvSpPr>
        <p:spPr>
          <a:xfrm rot="5400000">
            <a:off x="5558975" y="36801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62" name="Google Shape;12062;p182"/>
          <p:cNvCxnSpPr>
            <a:endCxn id="12061" idx="2"/>
          </p:cNvCxnSpPr>
          <p:nvPr/>
        </p:nvCxnSpPr>
        <p:spPr>
          <a:xfrm>
            <a:off x="5817425" y="38147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2063" name="Google Shape;12063;p182"/>
          <p:cNvCxnSpPr>
            <a:stCxn id="12061" idx="0"/>
          </p:cNvCxnSpPr>
          <p:nvPr/>
        </p:nvCxnSpPr>
        <p:spPr>
          <a:xfrm>
            <a:off x="6166925" y="3817749"/>
            <a:ext cx="74400" cy="0"/>
          </a:xfrm>
          <a:prstGeom prst="straightConnector1">
            <a:avLst/>
          </a:prstGeom>
          <a:noFill/>
          <a:ln cap="flat" cmpd="sng" w="9525">
            <a:solidFill>
              <a:schemeClr val="dk2"/>
            </a:solidFill>
            <a:prstDash val="solid"/>
            <a:round/>
            <a:headEnd len="med" w="med" type="none"/>
            <a:tailEnd len="med" w="med" type="none"/>
          </a:ln>
        </p:spPr>
      </p:cxnSp>
      <p:sp>
        <p:nvSpPr>
          <p:cNvPr id="12064" name="Google Shape;12064;p182"/>
          <p:cNvSpPr/>
          <p:nvPr/>
        </p:nvSpPr>
        <p:spPr>
          <a:xfrm rot="5400000">
            <a:off x="5914075" y="36801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65" name="Google Shape;12065;p182"/>
          <p:cNvCxnSpPr>
            <a:stCxn id="12064" idx="0"/>
          </p:cNvCxnSpPr>
          <p:nvPr/>
        </p:nvCxnSpPr>
        <p:spPr>
          <a:xfrm>
            <a:off x="6522025" y="3817749"/>
            <a:ext cx="74400" cy="0"/>
          </a:xfrm>
          <a:prstGeom prst="straightConnector1">
            <a:avLst/>
          </a:prstGeom>
          <a:noFill/>
          <a:ln cap="flat" cmpd="sng" w="9525">
            <a:solidFill>
              <a:schemeClr val="dk2"/>
            </a:solidFill>
            <a:prstDash val="solid"/>
            <a:round/>
            <a:headEnd len="med" w="med" type="none"/>
            <a:tailEnd len="med" w="med" type="none"/>
          </a:ln>
        </p:spPr>
      </p:cxnSp>
      <p:sp>
        <p:nvSpPr>
          <p:cNvPr id="12066" name="Google Shape;12066;p182"/>
          <p:cNvSpPr/>
          <p:nvPr/>
        </p:nvSpPr>
        <p:spPr>
          <a:xfrm rot="5400000">
            <a:off x="6266363" y="36801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67" name="Google Shape;12067;p182"/>
          <p:cNvCxnSpPr>
            <a:stCxn id="12066" idx="0"/>
          </p:cNvCxnSpPr>
          <p:nvPr/>
        </p:nvCxnSpPr>
        <p:spPr>
          <a:xfrm>
            <a:off x="6874313" y="3817749"/>
            <a:ext cx="74400" cy="0"/>
          </a:xfrm>
          <a:prstGeom prst="straightConnector1">
            <a:avLst/>
          </a:prstGeom>
          <a:noFill/>
          <a:ln cap="flat" cmpd="sng" w="9525">
            <a:solidFill>
              <a:schemeClr val="dk2"/>
            </a:solidFill>
            <a:prstDash val="solid"/>
            <a:round/>
            <a:headEnd len="med" w="med" type="none"/>
            <a:tailEnd len="med" w="med" type="none"/>
          </a:ln>
        </p:spPr>
      </p:cxnSp>
      <p:sp>
        <p:nvSpPr>
          <p:cNvPr id="12068" name="Google Shape;12068;p182"/>
          <p:cNvSpPr/>
          <p:nvPr/>
        </p:nvSpPr>
        <p:spPr>
          <a:xfrm rot="5400000">
            <a:off x="6263600" y="36801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cxnSp>
        <p:nvCxnSpPr>
          <p:cNvPr id="12069" name="Google Shape;12069;p182"/>
          <p:cNvCxnSpPr>
            <a:stCxn id="12068" idx="0"/>
          </p:cNvCxnSpPr>
          <p:nvPr/>
        </p:nvCxnSpPr>
        <p:spPr>
          <a:xfrm>
            <a:off x="6871550" y="3817749"/>
            <a:ext cx="74400" cy="0"/>
          </a:xfrm>
          <a:prstGeom prst="straightConnector1">
            <a:avLst/>
          </a:prstGeom>
          <a:noFill/>
          <a:ln cap="flat" cmpd="sng" w="9525">
            <a:solidFill>
              <a:schemeClr val="dk2"/>
            </a:solidFill>
            <a:prstDash val="solid"/>
            <a:round/>
            <a:headEnd len="med" w="med" type="none"/>
            <a:tailEnd len="med" w="med" type="none"/>
          </a:ln>
        </p:spPr>
      </p:cxnSp>
      <p:sp>
        <p:nvSpPr>
          <p:cNvPr id="12070" name="Google Shape;12070;p182"/>
          <p:cNvSpPr/>
          <p:nvPr/>
        </p:nvSpPr>
        <p:spPr>
          <a:xfrm rot="5400000">
            <a:off x="6971000" y="3674049"/>
            <a:ext cx="940800" cy="275100"/>
          </a:xfrm>
          <a:prstGeom prst="rect">
            <a:avLst/>
          </a:prstGeom>
          <a:solidFill>
            <a:srgbClr val="A7F3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12071" name="Google Shape;12071;p182"/>
          <p:cNvCxnSpPr/>
          <p:nvPr/>
        </p:nvCxnSpPr>
        <p:spPr>
          <a:xfrm>
            <a:off x="7229363" y="3811599"/>
            <a:ext cx="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5" name="Shape 12075"/>
        <p:cNvGrpSpPr/>
        <p:nvPr/>
      </p:nvGrpSpPr>
      <p:grpSpPr>
        <a:xfrm>
          <a:off x="0" y="0"/>
          <a:ext cx="0" cy="0"/>
          <a:chOff x="0" y="0"/>
          <a:chExt cx="0" cy="0"/>
        </a:xfrm>
      </p:grpSpPr>
      <p:sp>
        <p:nvSpPr>
          <p:cNvPr id="12076" name="Google Shape;12076;p183"/>
          <p:cNvSpPr/>
          <p:nvPr/>
        </p:nvSpPr>
        <p:spPr>
          <a:xfrm>
            <a:off x="3594263" y="3171824"/>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2077" name="Google Shape;12077;p183"/>
          <p:cNvSpPr/>
          <p:nvPr/>
        </p:nvSpPr>
        <p:spPr>
          <a:xfrm>
            <a:off x="3594263" y="2472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2078" name="Google Shape;12078;p183"/>
          <p:cNvSpPr/>
          <p:nvPr/>
        </p:nvSpPr>
        <p:spPr>
          <a:xfrm>
            <a:off x="3594263" y="282224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12079" name="Google Shape;12079;p183"/>
          <p:cNvSpPr/>
          <p:nvPr/>
        </p:nvSpPr>
        <p:spPr>
          <a:xfrm rot="5400000">
            <a:off x="4468200"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2080" name="Google Shape;12080;p183"/>
          <p:cNvSpPr/>
          <p:nvPr/>
        </p:nvSpPr>
        <p:spPr>
          <a:xfrm>
            <a:off x="3594263" y="21230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12081" name="Google Shape;12081;p183"/>
          <p:cNvSpPr/>
          <p:nvPr/>
        </p:nvSpPr>
        <p:spPr>
          <a:xfrm rot="5400000">
            <a:off x="5866500"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12082" name="Google Shape;12082;p183"/>
          <p:cNvSpPr/>
          <p:nvPr/>
        </p:nvSpPr>
        <p:spPr>
          <a:xfrm rot="5400000">
            <a:off x="621607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2083" name="Google Shape;12083;p183"/>
          <p:cNvSpPr/>
          <p:nvPr/>
        </p:nvSpPr>
        <p:spPr>
          <a:xfrm rot="5400000">
            <a:off x="4817775"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2084" name="Google Shape;12084;p183"/>
          <p:cNvSpPr/>
          <p:nvPr/>
        </p:nvSpPr>
        <p:spPr>
          <a:xfrm rot="5400000">
            <a:off x="5167350" y="2647463"/>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2085" name="Google Shape;12085;p183"/>
          <p:cNvSpPr/>
          <p:nvPr/>
        </p:nvSpPr>
        <p:spPr>
          <a:xfrm rot="5400000">
            <a:off x="551692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2086" name="Google Shape;12086;p183"/>
          <p:cNvCxnSpPr>
            <a:stCxn id="12078" idx="0"/>
            <a:endCxn id="12078"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12087" name="Google Shape;12087;p183"/>
          <p:cNvCxnSpPr>
            <a:stCxn id="12078" idx="0"/>
            <a:endCxn id="12078"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12088" name="Google Shape;12088;p183"/>
          <p:cNvCxnSpPr>
            <a:stCxn id="12078" idx="0"/>
            <a:endCxn id="12078"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12089" name="Google Shape;12089;p183"/>
          <p:cNvCxnSpPr>
            <a:endCxn id="12079" idx="2"/>
          </p:cNvCxnSpPr>
          <p:nvPr/>
        </p:nvCxnSpPr>
        <p:spPr>
          <a:xfrm>
            <a:off x="4555050" y="2782612"/>
            <a:ext cx="246000" cy="2400"/>
          </a:xfrm>
          <a:prstGeom prst="straightConnector1">
            <a:avLst/>
          </a:prstGeom>
          <a:noFill/>
          <a:ln cap="flat" cmpd="sng" w="9525">
            <a:solidFill>
              <a:schemeClr val="dk2"/>
            </a:solidFill>
            <a:prstDash val="solid"/>
            <a:round/>
            <a:headEnd len="med" w="med" type="none"/>
            <a:tailEnd len="med" w="med" type="none"/>
          </a:ln>
        </p:spPr>
      </p:cxnSp>
      <p:cxnSp>
        <p:nvCxnSpPr>
          <p:cNvPr id="12090" name="Google Shape;12090;p183"/>
          <p:cNvCxnSpPr>
            <a:stCxn id="12079" idx="0"/>
            <a:endCxn id="12083" idx="2"/>
          </p:cNvCxnSpPr>
          <p:nvPr/>
        </p:nvCxnSpPr>
        <p:spPr>
          <a:xfrm>
            <a:off x="5076150"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91" name="Google Shape;12091;p183"/>
          <p:cNvCxnSpPr>
            <a:stCxn id="12083" idx="0"/>
            <a:endCxn id="12084" idx="2"/>
          </p:cNvCxnSpPr>
          <p:nvPr/>
        </p:nvCxnSpPr>
        <p:spPr>
          <a:xfrm>
            <a:off x="542572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92" name="Google Shape;12092;p183"/>
          <p:cNvCxnSpPr>
            <a:stCxn id="12084" idx="0"/>
            <a:endCxn id="12085" idx="2"/>
          </p:cNvCxnSpPr>
          <p:nvPr/>
        </p:nvCxnSpPr>
        <p:spPr>
          <a:xfrm>
            <a:off x="5775300" y="2785013"/>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93" name="Google Shape;12093;p183"/>
          <p:cNvCxnSpPr>
            <a:stCxn id="12085" idx="0"/>
            <a:endCxn id="12081" idx="2"/>
          </p:cNvCxnSpPr>
          <p:nvPr/>
        </p:nvCxnSpPr>
        <p:spPr>
          <a:xfrm>
            <a:off x="612487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094" name="Google Shape;12094;p183"/>
          <p:cNvCxnSpPr>
            <a:stCxn id="12081" idx="0"/>
            <a:endCxn id="12082" idx="2"/>
          </p:cNvCxnSpPr>
          <p:nvPr/>
        </p:nvCxnSpPr>
        <p:spPr>
          <a:xfrm>
            <a:off x="6474450" y="2785012"/>
            <a:ext cx="74400" cy="0"/>
          </a:xfrm>
          <a:prstGeom prst="straightConnector1">
            <a:avLst/>
          </a:prstGeom>
          <a:noFill/>
          <a:ln cap="flat" cmpd="sng" w="9525">
            <a:solidFill>
              <a:schemeClr val="dk2"/>
            </a:solidFill>
            <a:prstDash val="solid"/>
            <a:round/>
            <a:headEnd len="med" w="med" type="none"/>
            <a:tailEnd len="med" w="med" type="none"/>
          </a:ln>
        </p:spPr>
      </p:cxnSp>
      <p:sp>
        <p:nvSpPr>
          <p:cNvPr id="12095" name="Google Shape;12095;p183"/>
          <p:cNvSpPr txBox="1"/>
          <p:nvPr/>
        </p:nvSpPr>
        <p:spPr>
          <a:xfrm rot="1478449">
            <a:off x="4826075" y="496260"/>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Stack1</a:t>
            </a:r>
            <a:endParaRPr sz="1000"/>
          </a:p>
        </p:txBody>
      </p:sp>
      <p:sp>
        <p:nvSpPr>
          <p:cNvPr id="12096" name="Google Shape;12096;p183"/>
          <p:cNvSpPr txBox="1"/>
          <p:nvPr/>
        </p:nvSpPr>
        <p:spPr>
          <a:xfrm rot="1478449">
            <a:off x="4765950" y="201801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Stack2</a:t>
            </a:r>
            <a:endParaRPr sz="1000"/>
          </a:p>
        </p:txBody>
      </p:sp>
      <p:sp>
        <p:nvSpPr>
          <p:cNvPr id="12097" name="Google Shape;12097;p183"/>
          <p:cNvSpPr txBox="1"/>
          <p:nvPr/>
        </p:nvSpPr>
        <p:spPr>
          <a:xfrm rot="1478449">
            <a:off x="5805244" y="2017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Stack3</a:t>
            </a:r>
            <a:endParaRPr sz="1000"/>
          </a:p>
        </p:txBody>
      </p:sp>
      <p:pic>
        <p:nvPicPr>
          <p:cNvPr id="12098" name="Google Shape;12098;p183"/>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12099" name="Google Shape;12099;p183"/>
          <p:cNvCxnSpPr/>
          <p:nvPr/>
        </p:nvCxnSpPr>
        <p:spPr>
          <a:xfrm flipH="1" rot="10800000">
            <a:off x="2841913" y="2775849"/>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12100" name="Google Shape;12100;p183"/>
          <p:cNvSpPr/>
          <p:nvPr/>
        </p:nvSpPr>
        <p:spPr>
          <a:xfrm rot="5400000">
            <a:off x="6565650" y="2647462"/>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12101" name="Google Shape;12101;p183"/>
          <p:cNvCxnSpPr/>
          <p:nvPr/>
        </p:nvCxnSpPr>
        <p:spPr>
          <a:xfrm>
            <a:off x="6824063"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12102" name="Google Shape;12102;p183"/>
          <p:cNvSpPr/>
          <p:nvPr/>
        </p:nvSpPr>
        <p:spPr>
          <a:xfrm rot="5400000">
            <a:off x="6915225" y="2641312"/>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12103" name="Google Shape;12103;p183"/>
          <p:cNvCxnSpPr/>
          <p:nvPr/>
        </p:nvCxnSpPr>
        <p:spPr>
          <a:xfrm>
            <a:off x="7173588"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12104" name="Google Shape;12104;p183"/>
          <p:cNvSpPr txBox="1"/>
          <p:nvPr/>
        </p:nvSpPr>
        <p:spPr>
          <a:xfrm rot="1478449">
            <a:off x="6521644" y="201800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8" name="Shape 12108"/>
        <p:cNvGrpSpPr/>
        <p:nvPr/>
      </p:nvGrpSpPr>
      <p:grpSpPr>
        <a:xfrm>
          <a:off x="0" y="0"/>
          <a:ext cx="0" cy="0"/>
          <a:chOff x="0" y="0"/>
          <a:chExt cx="0" cy="0"/>
        </a:xfrm>
      </p:grpSpPr>
      <p:sp>
        <p:nvSpPr>
          <p:cNvPr id="12109" name="Google Shape;12109;p184"/>
          <p:cNvSpPr/>
          <p:nvPr/>
        </p:nvSpPr>
        <p:spPr>
          <a:xfrm rot="-5400000">
            <a:off x="464175" y="1994838"/>
            <a:ext cx="4493700" cy="790800"/>
          </a:xfrm>
          <a:prstGeom prst="roundRect">
            <a:avLst>
              <a:gd fmla="val 50000" name="adj"/>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10" name="Google Shape;12110;p184"/>
          <p:cNvCxnSpPr/>
          <p:nvPr/>
        </p:nvCxnSpPr>
        <p:spPr>
          <a:xfrm flipH="1" rot="10800000">
            <a:off x="2326850" y="1162300"/>
            <a:ext cx="779400" cy="6900"/>
          </a:xfrm>
          <a:prstGeom prst="straightConnector1">
            <a:avLst/>
          </a:prstGeom>
          <a:noFill/>
          <a:ln cap="flat" cmpd="sng" w="9525">
            <a:solidFill>
              <a:srgbClr val="3C78D8"/>
            </a:solidFill>
            <a:prstDash val="solid"/>
            <a:round/>
            <a:headEnd len="med" w="med" type="diamond"/>
            <a:tailEnd len="med" w="med" type="none"/>
          </a:ln>
        </p:spPr>
      </p:cxnSp>
      <p:sp>
        <p:nvSpPr>
          <p:cNvPr id="12111" name="Google Shape;12111;p184"/>
          <p:cNvSpPr txBox="1"/>
          <p:nvPr/>
        </p:nvSpPr>
        <p:spPr>
          <a:xfrm>
            <a:off x="898500" y="39675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evel</a:t>
            </a:r>
            <a:r>
              <a:rPr lang="en"/>
              <a:t> 1</a:t>
            </a:r>
            <a:endParaRPr/>
          </a:p>
        </p:txBody>
      </p:sp>
      <p:sp>
        <p:nvSpPr>
          <p:cNvPr id="12112" name="Google Shape;12112;p184"/>
          <p:cNvSpPr txBox="1"/>
          <p:nvPr/>
        </p:nvSpPr>
        <p:spPr>
          <a:xfrm>
            <a:off x="898500" y="3142288"/>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12113" name="Google Shape;12113;p184"/>
          <p:cNvSpPr txBox="1"/>
          <p:nvPr/>
        </p:nvSpPr>
        <p:spPr>
          <a:xfrm>
            <a:off x="898500" y="23171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12114" name="Google Shape;12114;p184"/>
          <p:cNvSpPr txBox="1"/>
          <p:nvPr/>
        </p:nvSpPr>
        <p:spPr>
          <a:xfrm>
            <a:off x="898500" y="1436425"/>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12115" name="Google Shape;12115;p184"/>
          <p:cNvCxnSpPr/>
          <p:nvPr/>
        </p:nvCxnSpPr>
        <p:spPr>
          <a:xfrm rot="10800000">
            <a:off x="1808800" y="285388"/>
            <a:ext cx="0" cy="4277700"/>
          </a:xfrm>
          <a:prstGeom prst="straightConnector1">
            <a:avLst/>
          </a:prstGeom>
          <a:noFill/>
          <a:ln cap="flat" cmpd="sng" w="38100">
            <a:solidFill>
              <a:srgbClr val="3D7DC4"/>
            </a:solidFill>
            <a:prstDash val="solid"/>
            <a:round/>
            <a:headEnd len="med" w="med" type="none"/>
            <a:tailEnd len="med" w="med" type="triangle"/>
          </a:ln>
        </p:spPr>
      </p:cxnSp>
      <p:cxnSp>
        <p:nvCxnSpPr>
          <p:cNvPr id="12116" name="Google Shape;12116;p184"/>
          <p:cNvCxnSpPr/>
          <p:nvPr/>
        </p:nvCxnSpPr>
        <p:spPr>
          <a:xfrm flipH="1" rot="10800000">
            <a:off x="2326850" y="2034675"/>
            <a:ext cx="779400" cy="7800"/>
          </a:xfrm>
          <a:prstGeom prst="straightConnector1">
            <a:avLst/>
          </a:prstGeom>
          <a:noFill/>
          <a:ln cap="flat" cmpd="sng" w="9525">
            <a:solidFill>
              <a:srgbClr val="3C78D8"/>
            </a:solidFill>
            <a:prstDash val="solid"/>
            <a:round/>
            <a:headEnd len="med" w="med" type="diamond"/>
            <a:tailEnd len="med" w="med" type="none"/>
          </a:ln>
        </p:spPr>
      </p:cxnSp>
      <p:cxnSp>
        <p:nvCxnSpPr>
          <p:cNvPr id="12117" name="Google Shape;12117;p184"/>
          <p:cNvCxnSpPr/>
          <p:nvPr/>
        </p:nvCxnSpPr>
        <p:spPr>
          <a:xfrm flipH="1" rot="10800000">
            <a:off x="2334250" y="2907075"/>
            <a:ext cx="772200" cy="8700"/>
          </a:xfrm>
          <a:prstGeom prst="straightConnector1">
            <a:avLst/>
          </a:prstGeom>
          <a:noFill/>
          <a:ln cap="flat" cmpd="sng" w="9525">
            <a:solidFill>
              <a:srgbClr val="3C78D8"/>
            </a:solidFill>
            <a:prstDash val="solid"/>
            <a:round/>
            <a:headEnd len="med" w="med" type="diamond"/>
            <a:tailEnd len="med" w="med" type="none"/>
          </a:ln>
        </p:spPr>
      </p:cxnSp>
      <p:cxnSp>
        <p:nvCxnSpPr>
          <p:cNvPr id="12118" name="Google Shape;12118;p184"/>
          <p:cNvCxnSpPr/>
          <p:nvPr/>
        </p:nvCxnSpPr>
        <p:spPr>
          <a:xfrm flipH="1" rot="10800000">
            <a:off x="2334250" y="3749250"/>
            <a:ext cx="772200" cy="10200"/>
          </a:xfrm>
          <a:prstGeom prst="straightConnector1">
            <a:avLst/>
          </a:prstGeom>
          <a:noFill/>
          <a:ln cap="flat" cmpd="sng" w="9525">
            <a:solidFill>
              <a:srgbClr val="3C78D8"/>
            </a:solidFill>
            <a:prstDash val="solid"/>
            <a:round/>
            <a:headEnd len="med" w="med" type="diamond"/>
            <a:tailEnd len="med" w="med" type="none"/>
          </a:ln>
        </p:spPr>
      </p:cxnSp>
      <p:sp>
        <p:nvSpPr>
          <p:cNvPr id="12119" name="Google Shape;12119;p184"/>
          <p:cNvSpPr txBox="1"/>
          <p:nvPr/>
        </p:nvSpPr>
        <p:spPr>
          <a:xfrm rot="-5400000">
            <a:off x="1212500" y="240700"/>
            <a:ext cx="5931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12120" name="Google Shape;12120;p184"/>
          <p:cNvSpPr txBox="1"/>
          <p:nvPr/>
        </p:nvSpPr>
        <p:spPr>
          <a:xfrm>
            <a:off x="898500" y="666700"/>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12121" name="Google Shape;12121;p184"/>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12122" name="Google Shape;12122;p184"/>
          <p:cNvSpPr txBox="1"/>
          <p:nvPr/>
        </p:nvSpPr>
        <p:spPr>
          <a:xfrm>
            <a:off x="3399950" y="38691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No Pain</a:t>
            </a:r>
            <a:endParaRPr sz="1300"/>
          </a:p>
        </p:txBody>
      </p:sp>
      <p:sp>
        <p:nvSpPr>
          <p:cNvPr id="12123" name="Google Shape;12123;p184"/>
          <p:cNvSpPr txBox="1"/>
          <p:nvPr/>
        </p:nvSpPr>
        <p:spPr>
          <a:xfrm>
            <a:off x="3399950" y="30439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r>
              <a:rPr lang="en">
                <a:latin typeface="Times New Roman"/>
                <a:ea typeface="Times New Roman"/>
                <a:cs typeface="Times New Roman"/>
                <a:sym typeface="Times New Roman"/>
              </a:rPr>
              <a:t>Pain</a:t>
            </a:r>
            <a:endParaRPr sz="1300"/>
          </a:p>
        </p:txBody>
      </p:sp>
      <p:sp>
        <p:nvSpPr>
          <p:cNvPr id="12124" name="Google Shape;12124;p184"/>
          <p:cNvSpPr txBox="1"/>
          <p:nvPr/>
        </p:nvSpPr>
        <p:spPr>
          <a:xfrm>
            <a:off x="3274250" y="2163100"/>
            <a:ext cx="8214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Medium</a:t>
            </a:r>
            <a:r>
              <a:rPr lang="en">
                <a:latin typeface="Times New Roman"/>
                <a:ea typeface="Times New Roman"/>
                <a:cs typeface="Times New Roman"/>
                <a:sym typeface="Times New Roman"/>
              </a:rPr>
              <a:t>Pain</a:t>
            </a:r>
            <a:endParaRPr sz="1300"/>
          </a:p>
        </p:txBody>
      </p:sp>
      <p:sp>
        <p:nvSpPr>
          <p:cNvPr id="12125" name="Google Shape;12125;p184"/>
          <p:cNvSpPr txBox="1"/>
          <p:nvPr/>
        </p:nvSpPr>
        <p:spPr>
          <a:xfrm>
            <a:off x="3274250" y="1338025"/>
            <a:ext cx="821400" cy="52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12126" name="Google Shape;12126;p184"/>
          <p:cNvSpPr txBox="1"/>
          <p:nvPr/>
        </p:nvSpPr>
        <p:spPr>
          <a:xfrm>
            <a:off x="3122600" y="512950"/>
            <a:ext cx="1124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12127" name="Google Shape;12127;p184"/>
          <p:cNvSpPr txBox="1"/>
          <p:nvPr/>
        </p:nvSpPr>
        <p:spPr>
          <a:xfrm>
            <a:off x="19331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12128" name="Google Shape;12128;p184"/>
          <p:cNvSpPr txBox="1"/>
          <p:nvPr/>
        </p:nvSpPr>
        <p:spPr>
          <a:xfrm>
            <a:off x="67068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2" name="Shape 12132"/>
        <p:cNvGrpSpPr/>
        <p:nvPr/>
      </p:nvGrpSpPr>
      <p:grpSpPr>
        <a:xfrm>
          <a:off x="0" y="0"/>
          <a:ext cx="0" cy="0"/>
          <a:chOff x="0" y="0"/>
          <a:chExt cx="0" cy="0"/>
        </a:xfrm>
      </p:grpSpPr>
      <p:sp>
        <p:nvSpPr>
          <p:cNvPr id="12133" name="Google Shape;12133;p185"/>
          <p:cNvSpPr/>
          <p:nvPr/>
        </p:nvSpPr>
        <p:spPr>
          <a:xfrm>
            <a:off x="291156" y="2098069"/>
            <a:ext cx="4493700" cy="790800"/>
          </a:xfrm>
          <a:prstGeom prst="roundRect">
            <a:avLst>
              <a:gd fmla="val 50000" name="adj"/>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34" name="Google Shape;12134;p185"/>
          <p:cNvCxnSpPr/>
          <p:nvPr/>
        </p:nvCxnSpPr>
        <p:spPr>
          <a:xfrm flipH="1" rot="-5400000">
            <a:off x="3372794" y="2495544"/>
            <a:ext cx="779400" cy="6900"/>
          </a:xfrm>
          <a:prstGeom prst="straightConnector1">
            <a:avLst/>
          </a:prstGeom>
          <a:noFill/>
          <a:ln cap="flat" cmpd="sng" w="9525">
            <a:solidFill>
              <a:srgbClr val="3C78D8"/>
            </a:solidFill>
            <a:prstDash val="solid"/>
            <a:round/>
            <a:headEnd len="med" w="med" type="diamond"/>
            <a:tailEnd len="med" w="med" type="none"/>
          </a:ln>
        </p:spPr>
      </p:cxnSp>
      <p:sp>
        <p:nvSpPr>
          <p:cNvPr id="12135" name="Google Shape;12135;p185"/>
          <p:cNvSpPr txBox="1"/>
          <p:nvPr/>
        </p:nvSpPr>
        <p:spPr>
          <a:xfrm rot="5400000">
            <a:off x="315394"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12136" name="Google Shape;12136;p185"/>
          <p:cNvSpPr txBox="1"/>
          <p:nvPr/>
        </p:nvSpPr>
        <p:spPr>
          <a:xfrm rot="5400000">
            <a:off x="1140606"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12137" name="Google Shape;12137;p185"/>
          <p:cNvSpPr txBox="1"/>
          <p:nvPr/>
        </p:nvSpPr>
        <p:spPr>
          <a:xfrm rot="5400000">
            <a:off x="1965794"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12138" name="Google Shape;12138;p185"/>
          <p:cNvSpPr txBox="1"/>
          <p:nvPr/>
        </p:nvSpPr>
        <p:spPr>
          <a:xfrm rot="5400000">
            <a:off x="2846469" y="1210119"/>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12139" name="Google Shape;12139;p185"/>
          <p:cNvCxnSpPr/>
          <p:nvPr/>
        </p:nvCxnSpPr>
        <p:spPr>
          <a:xfrm flipH="1" rot="10800000">
            <a:off x="291156" y="2975894"/>
            <a:ext cx="4779900" cy="3300"/>
          </a:xfrm>
          <a:prstGeom prst="straightConnector1">
            <a:avLst/>
          </a:prstGeom>
          <a:noFill/>
          <a:ln cap="flat" cmpd="sng" w="38100">
            <a:solidFill>
              <a:srgbClr val="3D7DC4"/>
            </a:solidFill>
            <a:prstDash val="solid"/>
            <a:round/>
            <a:headEnd len="med" w="med" type="none"/>
            <a:tailEnd len="med" w="med" type="triangle"/>
          </a:ln>
        </p:spPr>
      </p:cxnSp>
      <p:cxnSp>
        <p:nvCxnSpPr>
          <p:cNvPr id="12140" name="Google Shape;12140;p185"/>
          <p:cNvCxnSpPr/>
          <p:nvPr/>
        </p:nvCxnSpPr>
        <p:spPr>
          <a:xfrm flipH="1" rot="-5400000">
            <a:off x="2499969" y="2495094"/>
            <a:ext cx="779400" cy="7800"/>
          </a:xfrm>
          <a:prstGeom prst="straightConnector1">
            <a:avLst/>
          </a:prstGeom>
          <a:noFill/>
          <a:ln cap="flat" cmpd="sng" w="9525">
            <a:solidFill>
              <a:srgbClr val="3C78D8"/>
            </a:solidFill>
            <a:prstDash val="solid"/>
            <a:round/>
            <a:headEnd len="med" w="med" type="diamond"/>
            <a:tailEnd len="med" w="med" type="none"/>
          </a:ln>
        </p:spPr>
      </p:cxnSp>
      <p:cxnSp>
        <p:nvCxnSpPr>
          <p:cNvPr id="12141" name="Google Shape;12141;p185"/>
          <p:cNvCxnSpPr/>
          <p:nvPr/>
        </p:nvCxnSpPr>
        <p:spPr>
          <a:xfrm flipH="1" rot="-5400000">
            <a:off x="1630719" y="2498444"/>
            <a:ext cx="772200" cy="8700"/>
          </a:xfrm>
          <a:prstGeom prst="straightConnector1">
            <a:avLst/>
          </a:prstGeom>
          <a:noFill/>
          <a:ln cap="flat" cmpd="sng" w="9525">
            <a:solidFill>
              <a:srgbClr val="3C78D8"/>
            </a:solidFill>
            <a:prstDash val="solid"/>
            <a:round/>
            <a:headEnd len="med" w="med" type="diamond"/>
            <a:tailEnd len="med" w="med" type="none"/>
          </a:ln>
        </p:spPr>
      </p:cxnSp>
      <p:cxnSp>
        <p:nvCxnSpPr>
          <p:cNvPr id="12142" name="Google Shape;12142;p185"/>
          <p:cNvCxnSpPr/>
          <p:nvPr/>
        </p:nvCxnSpPr>
        <p:spPr>
          <a:xfrm flipH="1" rot="-5400000">
            <a:off x="787794" y="2497694"/>
            <a:ext cx="772200" cy="10200"/>
          </a:xfrm>
          <a:prstGeom prst="straightConnector1">
            <a:avLst/>
          </a:prstGeom>
          <a:noFill/>
          <a:ln cap="flat" cmpd="sng" w="9525">
            <a:solidFill>
              <a:srgbClr val="3C78D8"/>
            </a:solidFill>
            <a:prstDash val="solid"/>
            <a:round/>
            <a:headEnd len="med" w="med" type="diamond"/>
            <a:tailEnd len="med" w="med" type="none"/>
          </a:ln>
        </p:spPr>
      </p:cxnSp>
      <p:sp>
        <p:nvSpPr>
          <p:cNvPr id="12143" name="Google Shape;12143;p185"/>
          <p:cNvSpPr txBox="1"/>
          <p:nvPr/>
        </p:nvSpPr>
        <p:spPr>
          <a:xfrm>
            <a:off x="4189644" y="1443269"/>
            <a:ext cx="5931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12144" name="Google Shape;12144;p185"/>
          <p:cNvSpPr txBox="1"/>
          <p:nvPr/>
        </p:nvSpPr>
        <p:spPr>
          <a:xfrm rot="5400000">
            <a:off x="3616194" y="1210119"/>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sp>
        <p:nvSpPr>
          <p:cNvPr id="12145" name="Google Shape;12145;p185"/>
          <p:cNvSpPr txBox="1"/>
          <p:nvPr/>
        </p:nvSpPr>
        <p:spPr>
          <a:xfrm rot="5400000">
            <a:off x="512994" y="3206244"/>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No Pain</a:t>
            </a:r>
            <a:endParaRPr sz="1300"/>
          </a:p>
        </p:txBody>
      </p:sp>
      <p:sp>
        <p:nvSpPr>
          <p:cNvPr id="12146" name="Google Shape;12146;p185"/>
          <p:cNvSpPr txBox="1"/>
          <p:nvPr/>
        </p:nvSpPr>
        <p:spPr>
          <a:xfrm rot="5400000">
            <a:off x="1338194" y="3206244"/>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LowPain</a:t>
            </a:r>
            <a:endParaRPr sz="1300"/>
          </a:p>
        </p:txBody>
      </p:sp>
      <p:sp>
        <p:nvSpPr>
          <p:cNvPr id="12147" name="Google Shape;12147;p185"/>
          <p:cNvSpPr txBox="1"/>
          <p:nvPr/>
        </p:nvSpPr>
        <p:spPr>
          <a:xfrm rot="5400000">
            <a:off x="2093294" y="3206244"/>
            <a:ext cx="8214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12148" name="Google Shape;12148;p185"/>
          <p:cNvSpPr txBox="1"/>
          <p:nvPr/>
        </p:nvSpPr>
        <p:spPr>
          <a:xfrm rot="5400000">
            <a:off x="2918369" y="3206244"/>
            <a:ext cx="821400" cy="52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12149" name="Google Shape;12149;p185"/>
          <p:cNvSpPr txBox="1"/>
          <p:nvPr/>
        </p:nvSpPr>
        <p:spPr>
          <a:xfrm rot="5400000">
            <a:off x="3591794" y="3206244"/>
            <a:ext cx="1124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12150" name="Google Shape;12150;p185"/>
          <p:cNvSpPr txBox="1"/>
          <p:nvPr/>
        </p:nvSpPr>
        <p:spPr>
          <a:xfrm>
            <a:off x="19331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12151" name="Google Shape;12151;p185"/>
          <p:cNvSpPr txBox="1"/>
          <p:nvPr/>
        </p:nvSpPr>
        <p:spPr>
          <a:xfrm>
            <a:off x="67068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5" name="Shape 12155"/>
        <p:cNvGrpSpPr/>
        <p:nvPr/>
      </p:nvGrpSpPr>
      <p:grpSpPr>
        <a:xfrm>
          <a:off x="0" y="0"/>
          <a:ext cx="0" cy="0"/>
          <a:chOff x="0" y="0"/>
          <a:chExt cx="0" cy="0"/>
        </a:xfrm>
      </p:grpSpPr>
      <p:pic>
        <p:nvPicPr>
          <p:cNvPr id="12156" name="Google Shape;12156;p186"/>
          <p:cNvPicPr preferRelativeResize="0"/>
          <p:nvPr/>
        </p:nvPicPr>
        <p:blipFill>
          <a:blip r:embed="rId3">
            <a:alphaModFix/>
          </a:blip>
          <a:stretch>
            <a:fillRect/>
          </a:stretch>
        </p:blipFill>
        <p:spPr>
          <a:xfrm>
            <a:off x="1702400" y="203150"/>
            <a:ext cx="3516067" cy="48387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0" name="Shape 12160"/>
        <p:cNvGrpSpPr/>
        <p:nvPr/>
      </p:nvGrpSpPr>
      <p:grpSpPr>
        <a:xfrm>
          <a:off x="0" y="0"/>
          <a:ext cx="0" cy="0"/>
          <a:chOff x="0" y="0"/>
          <a:chExt cx="0" cy="0"/>
        </a:xfrm>
      </p:grpSpPr>
      <p:pic>
        <p:nvPicPr>
          <p:cNvPr id="12161" name="Google Shape;12161;p187"/>
          <p:cNvPicPr preferRelativeResize="0"/>
          <p:nvPr/>
        </p:nvPicPr>
        <p:blipFill>
          <a:blip r:embed="rId3">
            <a:alphaModFix/>
          </a:blip>
          <a:stretch>
            <a:fillRect/>
          </a:stretch>
        </p:blipFill>
        <p:spPr>
          <a:xfrm>
            <a:off x="1047400" y="152400"/>
            <a:ext cx="3799715" cy="4838700"/>
          </a:xfrm>
          <a:prstGeom prst="rect">
            <a:avLst/>
          </a:prstGeom>
          <a:noFill/>
          <a:ln>
            <a:noFill/>
          </a:ln>
        </p:spPr>
      </p:pic>
      <p:sp>
        <p:nvSpPr>
          <p:cNvPr id="12162" name="Google Shape;12162;p187"/>
          <p:cNvSpPr/>
          <p:nvPr/>
        </p:nvSpPr>
        <p:spPr>
          <a:xfrm>
            <a:off x="1644075" y="14210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187"/>
          <p:cNvSpPr/>
          <p:nvPr/>
        </p:nvSpPr>
        <p:spPr>
          <a:xfrm>
            <a:off x="3198225" y="45219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187"/>
          <p:cNvSpPr/>
          <p:nvPr/>
        </p:nvSpPr>
        <p:spPr>
          <a:xfrm>
            <a:off x="4300950" y="44035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5" name="Google Shape;12165;p187"/>
          <p:cNvSpPr/>
          <p:nvPr/>
        </p:nvSpPr>
        <p:spPr>
          <a:xfrm>
            <a:off x="4915200" y="233787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6" name="Google Shape;12166;p187"/>
          <p:cNvSpPr/>
          <p:nvPr/>
        </p:nvSpPr>
        <p:spPr>
          <a:xfrm>
            <a:off x="2885325" y="1509850"/>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167" name="Google Shape;12167;p187"/>
          <p:cNvSpPr/>
          <p:nvPr/>
        </p:nvSpPr>
        <p:spPr>
          <a:xfrm>
            <a:off x="3825200" y="3670875"/>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68" name="Google Shape;12168;p187"/>
          <p:cNvPicPr preferRelativeResize="0"/>
          <p:nvPr/>
        </p:nvPicPr>
        <p:blipFill>
          <a:blip r:embed="rId4">
            <a:alphaModFix/>
          </a:blip>
          <a:stretch>
            <a:fillRect/>
          </a:stretch>
        </p:blipFill>
        <p:spPr>
          <a:xfrm>
            <a:off x="5496090" y="1090650"/>
            <a:ext cx="3491609" cy="3260304"/>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12172" name="Shape 12172"/>
        <p:cNvGrpSpPr/>
        <p:nvPr/>
      </p:nvGrpSpPr>
      <p:grpSpPr>
        <a:xfrm>
          <a:off x="0" y="0"/>
          <a:ext cx="0" cy="0"/>
          <a:chOff x="0" y="0"/>
          <a:chExt cx="0" cy="0"/>
        </a:xfrm>
      </p:grpSpPr>
      <p:sp>
        <p:nvSpPr>
          <p:cNvPr id="12173" name="Google Shape;12173;p188"/>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7" name="Shape 12177"/>
        <p:cNvGrpSpPr/>
        <p:nvPr/>
      </p:nvGrpSpPr>
      <p:grpSpPr>
        <a:xfrm>
          <a:off x="0" y="0"/>
          <a:ext cx="0" cy="0"/>
          <a:chOff x="0" y="0"/>
          <a:chExt cx="0" cy="0"/>
        </a:xfrm>
      </p:grpSpPr>
      <p:sp>
        <p:nvSpPr>
          <p:cNvPr id="12178" name="Google Shape;12178;p189"/>
          <p:cNvSpPr/>
          <p:nvPr/>
        </p:nvSpPr>
        <p:spPr>
          <a:xfrm>
            <a:off x="2034224"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189"/>
          <p:cNvSpPr/>
          <p:nvPr/>
        </p:nvSpPr>
        <p:spPr>
          <a:xfrm>
            <a:off x="1326538" y="1122750"/>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0" name="Google Shape;12180;p189"/>
          <p:cNvSpPr/>
          <p:nvPr/>
        </p:nvSpPr>
        <p:spPr>
          <a:xfrm>
            <a:off x="1376755" y="17982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1" name="Google Shape;12181;p189"/>
          <p:cNvSpPr/>
          <p:nvPr/>
        </p:nvSpPr>
        <p:spPr>
          <a:xfrm>
            <a:off x="2104093"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2" name="Google Shape;12182;p189"/>
          <p:cNvSpPr/>
          <p:nvPr/>
        </p:nvSpPr>
        <p:spPr>
          <a:xfrm rot="5400000">
            <a:off x="2196899"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3" name="Google Shape;12183;p189"/>
          <p:cNvSpPr/>
          <p:nvPr/>
        </p:nvSpPr>
        <p:spPr>
          <a:xfrm>
            <a:off x="24115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4" name="Google Shape;12184;p189"/>
          <p:cNvSpPr/>
          <p:nvPr/>
        </p:nvSpPr>
        <p:spPr>
          <a:xfrm>
            <a:off x="2289146"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189"/>
          <p:cNvSpPr/>
          <p:nvPr/>
        </p:nvSpPr>
        <p:spPr>
          <a:xfrm>
            <a:off x="25305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189"/>
          <p:cNvSpPr/>
          <p:nvPr/>
        </p:nvSpPr>
        <p:spPr>
          <a:xfrm>
            <a:off x="2649481"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7" name="Google Shape;12187;p189"/>
          <p:cNvSpPr/>
          <p:nvPr/>
        </p:nvSpPr>
        <p:spPr>
          <a:xfrm rot="5400000">
            <a:off x="2649440"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8" name="Google Shape;12188;p189"/>
          <p:cNvSpPr/>
          <p:nvPr/>
        </p:nvSpPr>
        <p:spPr>
          <a:xfrm>
            <a:off x="2903726"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9" name="Google Shape;12189;p189"/>
          <p:cNvSpPr/>
          <p:nvPr/>
        </p:nvSpPr>
        <p:spPr>
          <a:xfrm>
            <a:off x="2776603"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0" name="Google Shape;12190;p189"/>
          <p:cNvSpPr/>
          <p:nvPr/>
        </p:nvSpPr>
        <p:spPr>
          <a:xfrm>
            <a:off x="3088316"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189"/>
          <p:cNvSpPr/>
          <p:nvPr/>
        </p:nvSpPr>
        <p:spPr>
          <a:xfrm>
            <a:off x="221989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2" name="Google Shape;12192;p189"/>
          <p:cNvSpPr/>
          <p:nvPr/>
        </p:nvSpPr>
        <p:spPr>
          <a:xfrm>
            <a:off x="2212653"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3" name="Google Shape;12193;p189"/>
          <p:cNvSpPr/>
          <p:nvPr/>
        </p:nvSpPr>
        <p:spPr>
          <a:xfrm>
            <a:off x="2649481"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4" name="Google Shape;12194;p189"/>
          <p:cNvSpPr/>
          <p:nvPr/>
        </p:nvSpPr>
        <p:spPr>
          <a:xfrm>
            <a:off x="3215428"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5" name="Google Shape;12195;p189"/>
          <p:cNvSpPr/>
          <p:nvPr/>
        </p:nvSpPr>
        <p:spPr>
          <a:xfrm rot="5400000">
            <a:off x="3244124"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189"/>
          <p:cNvSpPr/>
          <p:nvPr/>
        </p:nvSpPr>
        <p:spPr>
          <a:xfrm>
            <a:off x="3215423"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189"/>
          <p:cNvSpPr/>
          <p:nvPr/>
        </p:nvSpPr>
        <p:spPr>
          <a:xfrm>
            <a:off x="3509127"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8" name="Google Shape;12198;p189"/>
          <p:cNvSpPr/>
          <p:nvPr/>
        </p:nvSpPr>
        <p:spPr>
          <a:xfrm>
            <a:off x="339101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9" name="Google Shape;12199;p189"/>
          <p:cNvSpPr/>
          <p:nvPr/>
        </p:nvSpPr>
        <p:spPr>
          <a:xfrm>
            <a:off x="3859581"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189"/>
          <p:cNvSpPr/>
          <p:nvPr/>
        </p:nvSpPr>
        <p:spPr>
          <a:xfrm>
            <a:off x="374147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1" name="Google Shape;12201;p189"/>
          <p:cNvSpPr/>
          <p:nvPr/>
        </p:nvSpPr>
        <p:spPr>
          <a:xfrm>
            <a:off x="3859591"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2" name="Google Shape;12202;p189"/>
          <p:cNvSpPr/>
          <p:nvPr/>
        </p:nvSpPr>
        <p:spPr>
          <a:xfrm rot="5400000">
            <a:off x="3916672"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189"/>
          <p:cNvSpPr/>
          <p:nvPr/>
        </p:nvSpPr>
        <p:spPr>
          <a:xfrm>
            <a:off x="4231701"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189"/>
          <p:cNvSpPr/>
          <p:nvPr/>
        </p:nvSpPr>
        <p:spPr>
          <a:xfrm>
            <a:off x="4102760"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5" name="Google Shape;12205;p189"/>
          <p:cNvSpPr/>
          <p:nvPr/>
        </p:nvSpPr>
        <p:spPr>
          <a:xfrm>
            <a:off x="4700497"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6" name="Google Shape;12206;p189"/>
          <p:cNvSpPr/>
          <p:nvPr/>
        </p:nvSpPr>
        <p:spPr>
          <a:xfrm>
            <a:off x="4571556"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7" name="Google Shape;12207;p189"/>
          <p:cNvSpPr/>
          <p:nvPr/>
        </p:nvSpPr>
        <p:spPr>
          <a:xfrm>
            <a:off x="4487859"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189"/>
          <p:cNvSpPr/>
          <p:nvPr/>
        </p:nvSpPr>
        <p:spPr>
          <a:xfrm>
            <a:off x="4704240"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189"/>
          <p:cNvSpPr/>
          <p:nvPr/>
        </p:nvSpPr>
        <p:spPr>
          <a:xfrm>
            <a:off x="5185793"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189"/>
          <p:cNvSpPr/>
          <p:nvPr/>
        </p:nvSpPr>
        <p:spPr>
          <a:xfrm>
            <a:off x="5047318"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1" name="Google Shape;12211;p189"/>
          <p:cNvSpPr/>
          <p:nvPr/>
        </p:nvSpPr>
        <p:spPr>
          <a:xfrm>
            <a:off x="5539224"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2" name="Google Shape;12212;p189"/>
          <p:cNvSpPr/>
          <p:nvPr/>
        </p:nvSpPr>
        <p:spPr>
          <a:xfrm>
            <a:off x="5419619"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3" name="Google Shape;12213;p189"/>
          <p:cNvSpPr/>
          <p:nvPr/>
        </p:nvSpPr>
        <p:spPr>
          <a:xfrm flipH="1" rot="5400000">
            <a:off x="4754832"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189"/>
          <p:cNvSpPr/>
          <p:nvPr/>
        </p:nvSpPr>
        <p:spPr>
          <a:xfrm>
            <a:off x="5539234"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5" name="Google Shape;12215;p189"/>
          <p:cNvSpPr/>
          <p:nvPr/>
        </p:nvSpPr>
        <p:spPr>
          <a:xfrm>
            <a:off x="5377901"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6" name="Google Shape;12216;p189"/>
          <p:cNvSpPr/>
          <p:nvPr/>
        </p:nvSpPr>
        <p:spPr>
          <a:xfrm flipH="1" rot="5400000">
            <a:off x="5596315"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189"/>
          <p:cNvSpPr/>
          <p:nvPr/>
        </p:nvSpPr>
        <p:spPr>
          <a:xfrm>
            <a:off x="5915326"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8" name="Google Shape;12218;p189"/>
          <p:cNvSpPr/>
          <p:nvPr/>
        </p:nvSpPr>
        <p:spPr>
          <a:xfrm>
            <a:off x="5776320"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9" name="Google Shape;12219;p189"/>
          <p:cNvSpPr/>
          <p:nvPr/>
        </p:nvSpPr>
        <p:spPr>
          <a:xfrm flipH="1" rot="5400000">
            <a:off x="6304004"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0" name="Google Shape;12220;p189"/>
          <p:cNvSpPr/>
          <p:nvPr/>
        </p:nvSpPr>
        <p:spPr>
          <a:xfrm>
            <a:off x="6270339"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1" name="Google Shape;12221;p189"/>
          <p:cNvSpPr/>
          <p:nvPr/>
        </p:nvSpPr>
        <p:spPr>
          <a:xfrm>
            <a:off x="6275222"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189"/>
          <p:cNvSpPr/>
          <p:nvPr/>
        </p:nvSpPr>
        <p:spPr>
          <a:xfrm>
            <a:off x="6120015"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189"/>
          <p:cNvSpPr/>
          <p:nvPr/>
        </p:nvSpPr>
        <p:spPr>
          <a:xfrm>
            <a:off x="6163859"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4" name="Google Shape;12224;p189"/>
          <p:cNvSpPr/>
          <p:nvPr/>
        </p:nvSpPr>
        <p:spPr>
          <a:xfrm>
            <a:off x="662520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5" name="Google Shape;12225;p189"/>
          <p:cNvSpPr/>
          <p:nvPr/>
        </p:nvSpPr>
        <p:spPr>
          <a:xfrm>
            <a:off x="649112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6" name="Google Shape;12226;p189"/>
          <p:cNvSpPr/>
          <p:nvPr/>
        </p:nvSpPr>
        <p:spPr>
          <a:xfrm>
            <a:off x="68933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7" name="Google Shape;12227;p189"/>
          <p:cNvSpPr/>
          <p:nvPr/>
        </p:nvSpPr>
        <p:spPr>
          <a:xfrm>
            <a:off x="675929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8" name="Google Shape;12228;p189"/>
          <p:cNvSpPr/>
          <p:nvPr/>
        </p:nvSpPr>
        <p:spPr>
          <a:xfrm flipH="1" rot="5400000">
            <a:off x="6893352"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189"/>
          <p:cNvSpPr/>
          <p:nvPr/>
        </p:nvSpPr>
        <p:spPr>
          <a:xfrm>
            <a:off x="6893375"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189"/>
          <p:cNvSpPr/>
          <p:nvPr/>
        </p:nvSpPr>
        <p:spPr>
          <a:xfrm>
            <a:off x="683418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1" name="Google Shape;12231;p189"/>
          <p:cNvSpPr/>
          <p:nvPr/>
        </p:nvSpPr>
        <p:spPr>
          <a:xfrm>
            <a:off x="7390141"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2" name="Google Shape;12232;p189"/>
          <p:cNvSpPr/>
          <p:nvPr/>
        </p:nvSpPr>
        <p:spPr>
          <a:xfrm>
            <a:off x="725339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3" name="Google Shape;12233;p189"/>
          <p:cNvSpPr/>
          <p:nvPr/>
        </p:nvSpPr>
        <p:spPr>
          <a:xfrm>
            <a:off x="7496344"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4" name="Google Shape;12234;p189"/>
          <p:cNvSpPr/>
          <p:nvPr/>
        </p:nvSpPr>
        <p:spPr>
          <a:xfrm>
            <a:off x="7648434"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5" name="Google Shape;12235;p189"/>
          <p:cNvSpPr/>
          <p:nvPr/>
        </p:nvSpPr>
        <p:spPr>
          <a:xfrm>
            <a:off x="7162568"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6" name="Google Shape;12236;p189"/>
          <p:cNvSpPr/>
          <p:nvPr/>
        </p:nvSpPr>
        <p:spPr>
          <a:xfrm>
            <a:off x="702795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37" name="Google Shape;12237;p189"/>
          <p:cNvCxnSpPr/>
          <p:nvPr/>
        </p:nvCxnSpPr>
        <p:spPr>
          <a:xfrm>
            <a:off x="2423475"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12238" name="Google Shape;12238;p189"/>
          <p:cNvCxnSpPr/>
          <p:nvPr/>
        </p:nvCxnSpPr>
        <p:spPr>
          <a:xfrm flipH="1" rot="10800000">
            <a:off x="2879225"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12239" name="Google Shape;12239;p189"/>
          <p:cNvCxnSpPr/>
          <p:nvPr/>
        </p:nvCxnSpPr>
        <p:spPr>
          <a:xfrm>
            <a:off x="3459818"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12240" name="Google Shape;12240;p189"/>
          <p:cNvCxnSpPr/>
          <p:nvPr/>
        </p:nvCxnSpPr>
        <p:spPr>
          <a:xfrm flipH="1" rot="10800000">
            <a:off x="4128145"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12241" name="Google Shape;12241;p189"/>
          <p:cNvSpPr txBox="1"/>
          <p:nvPr/>
        </p:nvSpPr>
        <p:spPr>
          <a:xfrm>
            <a:off x="1218992" y="944233"/>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12242" name="Google Shape;12242;p189"/>
          <p:cNvSpPr txBox="1"/>
          <p:nvPr/>
        </p:nvSpPr>
        <p:spPr>
          <a:xfrm>
            <a:off x="3081625"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12243" name="Google Shape;12243;p189"/>
          <p:cNvSpPr txBox="1"/>
          <p:nvPr/>
        </p:nvSpPr>
        <p:spPr>
          <a:xfrm>
            <a:off x="1304008" y="9523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2244" name="Google Shape;12244;p189"/>
          <p:cNvSpPr txBox="1"/>
          <p:nvPr/>
        </p:nvSpPr>
        <p:spPr>
          <a:xfrm>
            <a:off x="2027108"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2245" name="Google Shape;12245;p189"/>
          <p:cNvSpPr txBox="1"/>
          <p:nvPr/>
        </p:nvSpPr>
        <p:spPr>
          <a:xfrm>
            <a:off x="2244025"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12246" name="Google Shape;12246;p189"/>
          <p:cNvSpPr txBox="1"/>
          <p:nvPr/>
        </p:nvSpPr>
        <p:spPr>
          <a:xfrm>
            <a:off x="2486875"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12247" name="Google Shape;12247;p189"/>
          <p:cNvSpPr txBox="1"/>
          <p:nvPr/>
        </p:nvSpPr>
        <p:spPr>
          <a:xfrm>
            <a:off x="2769925"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12248" name="Google Shape;12248;p189"/>
          <p:cNvSpPr txBox="1"/>
          <p:nvPr/>
        </p:nvSpPr>
        <p:spPr>
          <a:xfrm>
            <a:off x="3403700"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12249" name="Google Shape;12249;p189"/>
          <p:cNvSpPr txBox="1"/>
          <p:nvPr/>
        </p:nvSpPr>
        <p:spPr>
          <a:xfrm>
            <a:off x="3754050"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12250" name="Google Shape;12250;p189"/>
          <p:cNvSpPr txBox="1"/>
          <p:nvPr/>
        </p:nvSpPr>
        <p:spPr>
          <a:xfrm>
            <a:off x="4184548"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12251" name="Google Shape;12251;p189"/>
          <p:cNvSpPr txBox="1"/>
          <p:nvPr/>
        </p:nvSpPr>
        <p:spPr>
          <a:xfrm>
            <a:off x="4643325"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12252" name="Google Shape;12252;p189"/>
          <p:cNvSpPr txBox="1"/>
          <p:nvPr/>
        </p:nvSpPr>
        <p:spPr>
          <a:xfrm>
            <a:off x="4348915"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12253" name="Google Shape;12253;p189"/>
          <p:cNvSpPr txBox="1"/>
          <p:nvPr/>
        </p:nvSpPr>
        <p:spPr>
          <a:xfrm>
            <a:off x="5064138"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12254" name="Google Shape;12254;p189"/>
          <p:cNvSpPr txBox="1"/>
          <p:nvPr/>
        </p:nvSpPr>
        <p:spPr>
          <a:xfrm>
            <a:off x="7453423"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12255" name="Google Shape;12255;p189"/>
          <p:cNvSpPr txBox="1"/>
          <p:nvPr/>
        </p:nvSpPr>
        <p:spPr>
          <a:xfrm>
            <a:off x="5234525"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12256" name="Google Shape;12256;p189"/>
          <p:cNvSpPr txBox="1"/>
          <p:nvPr/>
        </p:nvSpPr>
        <p:spPr>
          <a:xfrm>
            <a:off x="5769393"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12257" name="Google Shape;12257;p189"/>
          <p:cNvSpPr txBox="1"/>
          <p:nvPr/>
        </p:nvSpPr>
        <p:spPr>
          <a:xfrm>
            <a:off x="5997608"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12258" name="Google Shape;12258;p189"/>
          <p:cNvSpPr txBox="1"/>
          <p:nvPr/>
        </p:nvSpPr>
        <p:spPr>
          <a:xfrm>
            <a:off x="6394051"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12259" name="Google Shape;12259;p189"/>
          <p:cNvSpPr txBox="1"/>
          <p:nvPr/>
        </p:nvSpPr>
        <p:spPr>
          <a:xfrm>
            <a:off x="6610408"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12260" name="Google Shape;12260;p189"/>
          <p:cNvSpPr txBox="1"/>
          <p:nvPr/>
        </p:nvSpPr>
        <p:spPr>
          <a:xfrm>
            <a:off x="6970445"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2261" name="Google Shape;12261;p189"/>
          <p:cNvSpPr txBox="1"/>
          <p:nvPr/>
        </p:nvSpPr>
        <p:spPr>
          <a:xfrm>
            <a:off x="7204675"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2262" name="Google Shape;12262;p189"/>
          <p:cNvSpPr/>
          <p:nvPr/>
        </p:nvSpPr>
        <p:spPr>
          <a:xfrm>
            <a:off x="2792513"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3" name="Google Shape;12263;p189"/>
          <p:cNvSpPr/>
          <p:nvPr/>
        </p:nvSpPr>
        <p:spPr>
          <a:xfrm>
            <a:off x="2870130"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189"/>
          <p:cNvSpPr/>
          <p:nvPr/>
        </p:nvSpPr>
        <p:spPr>
          <a:xfrm rot="5400000">
            <a:off x="2870149"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65" name="Google Shape;12265;p189"/>
          <p:cNvCxnSpPr/>
          <p:nvPr/>
        </p:nvCxnSpPr>
        <p:spPr>
          <a:xfrm flipH="1" rot="10800000">
            <a:off x="4051317"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12266" name="Google Shape;12266;p189"/>
          <p:cNvSpPr/>
          <p:nvPr/>
        </p:nvSpPr>
        <p:spPr>
          <a:xfrm>
            <a:off x="4264413"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189"/>
          <p:cNvSpPr/>
          <p:nvPr/>
        </p:nvSpPr>
        <p:spPr>
          <a:xfrm>
            <a:off x="4243219"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8" name="Google Shape;12268;p189"/>
          <p:cNvSpPr/>
          <p:nvPr/>
        </p:nvSpPr>
        <p:spPr>
          <a:xfrm flipH="1" rot="5400000">
            <a:off x="2870129"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9" name="Google Shape;12269;p189"/>
          <p:cNvSpPr/>
          <p:nvPr/>
        </p:nvSpPr>
        <p:spPr>
          <a:xfrm>
            <a:off x="211895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189"/>
          <p:cNvSpPr/>
          <p:nvPr/>
        </p:nvSpPr>
        <p:spPr>
          <a:xfrm>
            <a:off x="254538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1" name="Google Shape;12271;p189"/>
          <p:cNvSpPr/>
          <p:nvPr/>
        </p:nvSpPr>
        <p:spPr>
          <a:xfrm>
            <a:off x="3103234"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2" name="Google Shape;12272;p189"/>
          <p:cNvSpPr/>
          <p:nvPr/>
        </p:nvSpPr>
        <p:spPr>
          <a:xfrm>
            <a:off x="4586409"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3" name="Google Shape;12273;p189"/>
          <p:cNvSpPr/>
          <p:nvPr/>
        </p:nvSpPr>
        <p:spPr>
          <a:xfrm>
            <a:off x="677413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4" name="Google Shape;12274;p189"/>
          <p:cNvSpPr/>
          <p:nvPr/>
        </p:nvSpPr>
        <p:spPr>
          <a:xfrm>
            <a:off x="75111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5" name="Google Shape;12275;p189"/>
          <p:cNvSpPr/>
          <p:nvPr/>
        </p:nvSpPr>
        <p:spPr>
          <a:xfrm>
            <a:off x="6138921"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6" name="Google Shape;12276;p189"/>
          <p:cNvSpPr/>
          <p:nvPr/>
        </p:nvSpPr>
        <p:spPr>
          <a:xfrm>
            <a:off x="5421171"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189"/>
          <p:cNvSpPr/>
          <p:nvPr/>
        </p:nvSpPr>
        <p:spPr>
          <a:xfrm>
            <a:off x="3743034"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8" name="Google Shape;12278;p189"/>
          <p:cNvSpPr/>
          <p:nvPr/>
        </p:nvSpPr>
        <p:spPr>
          <a:xfrm>
            <a:off x="5328634"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9" name="Google Shape;12279;p189"/>
          <p:cNvSpPr/>
          <p:nvPr/>
        </p:nvSpPr>
        <p:spPr>
          <a:xfrm>
            <a:off x="5328634"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0" name="Google Shape;12280;p189"/>
          <p:cNvSpPr/>
          <p:nvPr/>
        </p:nvSpPr>
        <p:spPr>
          <a:xfrm>
            <a:off x="5328634"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1" name="Google Shape;12281;p189"/>
          <p:cNvSpPr txBox="1"/>
          <p:nvPr/>
        </p:nvSpPr>
        <p:spPr>
          <a:xfrm>
            <a:off x="2819238"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12282" name="Google Shape;12282;p189"/>
          <p:cNvSpPr txBox="1"/>
          <p:nvPr/>
        </p:nvSpPr>
        <p:spPr>
          <a:xfrm>
            <a:off x="2819238"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12283" name="Google Shape;12283;p189"/>
          <p:cNvSpPr txBox="1"/>
          <p:nvPr/>
        </p:nvSpPr>
        <p:spPr>
          <a:xfrm>
            <a:off x="4212985"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12284" name="Google Shape;12284;p189"/>
          <p:cNvSpPr txBox="1"/>
          <p:nvPr/>
        </p:nvSpPr>
        <p:spPr>
          <a:xfrm>
            <a:off x="4218439"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12285" name="Google Shape;12285;p189"/>
          <p:cNvSpPr txBox="1"/>
          <p:nvPr/>
        </p:nvSpPr>
        <p:spPr>
          <a:xfrm>
            <a:off x="2819238"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12286" name="Google Shape;12286;p189"/>
          <p:cNvSpPr txBox="1"/>
          <p:nvPr/>
        </p:nvSpPr>
        <p:spPr>
          <a:xfrm>
            <a:off x="4141869"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12287" name="Google Shape;12287;p189"/>
          <p:cNvSpPr txBox="1"/>
          <p:nvPr/>
        </p:nvSpPr>
        <p:spPr>
          <a:xfrm>
            <a:off x="5392856"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12288" name="Google Shape;12288;p189"/>
          <p:cNvSpPr txBox="1"/>
          <p:nvPr/>
        </p:nvSpPr>
        <p:spPr>
          <a:xfrm>
            <a:off x="5395228"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12289" name="Google Shape;12289;p189"/>
          <p:cNvSpPr txBox="1"/>
          <p:nvPr/>
        </p:nvSpPr>
        <p:spPr>
          <a:xfrm>
            <a:off x="5395252"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12290" name="Google Shape;12290;p189"/>
          <p:cNvSpPr/>
          <p:nvPr/>
        </p:nvSpPr>
        <p:spPr>
          <a:xfrm>
            <a:off x="185513" y="13375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1" name="Google Shape;12291;p189"/>
          <p:cNvSpPr/>
          <p:nvPr/>
        </p:nvSpPr>
        <p:spPr>
          <a:xfrm>
            <a:off x="261713" y="14137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2" name="Google Shape;12292;p189"/>
          <p:cNvSpPr/>
          <p:nvPr/>
        </p:nvSpPr>
        <p:spPr>
          <a:xfrm>
            <a:off x="337913" y="14899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3" name="Google Shape;12293;p189"/>
          <p:cNvSpPr/>
          <p:nvPr/>
        </p:nvSpPr>
        <p:spPr>
          <a:xfrm>
            <a:off x="414113" y="15661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189"/>
          <p:cNvSpPr/>
          <p:nvPr/>
        </p:nvSpPr>
        <p:spPr>
          <a:xfrm>
            <a:off x="7796288"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189"/>
          <p:cNvSpPr/>
          <p:nvPr/>
        </p:nvSpPr>
        <p:spPr>
          <a:xfrm>
            <a:off x="7872488"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189"/>
          <p:cNvSpPr/>
          <p:nvPr/>
        </p:nvSpPr>
        <p:spPr>
          <a:xfrm>
            <a:off x="7948688"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189"/>
          <p:cNvSpPr/>
          <p:nvPr/>
        </p:nvSpPr>
        <p:spPr>
          <a:xfrm>
            <a:off x="8024888"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1" name="Shape 12301"/>
        <p:cNvGrpSpPr/>
        <p:nvPr/>
      </p:nvGrpSpPr>
      <p:grpSpPr>
        <a:xfrm>
          <a:off x="0" y="0"/>
          <a:ext cx="0" cy="0"/>
          <a:chOff x="0" y="0"/>
          <a:chExt cx="0" cy="0"/>
        </a:xfrm>
      </p:grpSpPr>
      <p:sp>
        <p:nvSpPr>
          <p:cNvPr id="12302" name="Google Shape;12302;p190"/>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2303" name="Google Shape;12303;p190"/>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2304" name="Google Shape;12304;p190"/>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12305" name="Google Shape;12305;p190"/>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12306" name="Google Shape;12306;p190"/>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12307" name="Google Shape;12307;p190"/>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12308" name="Google Shape;12308;p190"/>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12309" name="Google Shape;12309;p190"/>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2310" name="Google Shape;12310;p190"/>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2311" name="Google Shape;12311;p190"/>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2312" name="Google Shape;12312;p190"/>
          <p:cNvCxnSpPr>
            <a:stCxn id="12302" idx="0"/>
            <a:endCxn id="12304"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2313" name="Google Shape;12313;p190"/>
          <p:cNvCxnSpPr>
            <a:stCxn id="12304" idx="0"/>
            <a:endCxn id="12304"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12314" name="Google Shape;12314;p190"/>
          <p:cNvCxnSpPr>
            <a:stCxn id="12303" idx="0"/>
            <a:endCxn id="12306"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2315" name="Google Shape;12315;p190"/>
          <p:cNvCxnSpPr>
            <a:stCxn id="12304" idx="0"/>
            <a:endCxn id="12304"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12316" name="Google Shape;12316;p190"/>
          <p:cNvCxnSpPr>
            <a:stCxn id="12304" idx="0"/>
            <a:endCxn id="12304"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12317" name="Google Shape;12317;p190"/>
          <p:cNvCxnSpPr>
            <a:stCxn id="12303" idx="2"/>
            <a:endCxn id="12304"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18" name="Google Shape;12318;p190"/>
          <p:cNvCxnSpPr>
            <a:stCxn id="12306" idx="0"/>
            <a:endCxn id="12305"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19" name="Google Shape;12319;p190"/>
          <p:cNvCxnSpPr>
            <a:stCxn id="12305" idx="0"/>
            <a:endCxn id="12309"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20" name="Google Shape;12320;p190"/>
          <p:cNvCxnSpPr>
            <a:stCxn id="12309" idx="0"/>
            <a:endCxn id="12310"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21" name="Google Shape;12321;p190"/>
          <p:cNvCxnSpPr>
            <a:stCxn id="12310" idx="0"/>
            <a:endCxn id="12311"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22" name="Google Shape;12322;p190"/>
          <p:cNvCxnSpPr>
            <a:stCxn id="12311" idx="0"/>
            <a:endCxn id="12307"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23" name="Google Shape;12323;p190"/>
          <p:cNvCxnSpPr>
            <a:stCxn id="12307" idx="0"/>
            <a:endCxn id="12308"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12324" name="Google Shape;12324;p190"/>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12325" name="Google Shape;12325;p190"/>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12326" name="Google Shape;12326;p190"/>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12327" name="Google Shape;12327;p190"/>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12328" name="Google Shape;12328;p190"/>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12329" name="Google Shape;12329;p190"/>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12330" name="Google Shape;12330;p190"/>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12331" name="Google Shape;12331;p190"/>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12332" name="Google Shape;12332;p190"/>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12333" name="Google Shape;12333;p190"/>
          <p:cNvCxnSpPr>
            <a:stCxn id="12324" idx="0"/>
            <a:endCxn id="12325"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34" name="Google Shape;12334;p190"/>
          <p:cNvCxnSpPr>
            <a:stCxn id="12325" idx="0"/>
            <a:endCxn id="12327"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35" name="Google Shape;12335;p190"/>
          <p:cNvCxnSpPr>
            <a:stCxn id="12327" idx="0"/>
            <a:endCxn id="12327"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12336" name="Google Shape;12336;p190"/>
          <p:cNvCxnSpPr>
            <a:stCxn id="12326" idx="0"/>
            <a:endCxn id="12328"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37" name="Google Shape;12337;p190"/>
          <p:cNvCxnSpPr>
            <a:stCxn id="12327" idx="0"/>
            <a:endCxn id="12327"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12338" name="Google Shape;12338;p190"/>
          <p:cNvCxnSpPr>
            <a:stCxn id="12327" idx="0"/>
            <a:endCxn id="12327"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12339" name="Google Shape;12339;p190"/>
          <p:cNvCxnSpPr>
            <a:stCxn id="12326" idx="2"/>
            <a:endCxn id="12327"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40" name="Google Shape;12340;p190"/>
          <p:cNvCxnSpPr>
            <a:stCxn id="12328" idx="0"/>
            <a:endCxn id="12341"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42" name="Google Shape;12342;p190"/>
          <p:cNvCxnSpPr>
            <a:stCxn id="12329" idx="0"/>
            <a:endCxn id="12332"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12343" name="Google Shape;12343;p190"/>
          <p:cNvCxnSpPr>
            <a:stCxn id="12332" idx="0"/>
            <a:endCxn id="12331"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12344" name="Google Shape;12344;p190"/>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12345" name="Google Shape;12345;p190"/>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12346" name="Google Shape;12346;p190"/>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12347" name="Google Shape;12347;p190"/>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12348" name="Google Shape;12348;p190"/>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12349" name="Google Shape;12349;p190"/>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12350" name="Google Shape;12350;p190"/>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pic>
        <p:nvPicPr>
          <p:cNvPr id="12351" name="Google Shape;12351;p190"/>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12352" name="Google Shape;12352;p190"/>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12353" name="Google Shape;12353;p190"/>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2354" name="Google Shape;12354;p190"/>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12355" name="Google Shape;12355;p190"/>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12356" name="Google Shape;12356;p190"/>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2357" name="Google Shape;12357;p190"/>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12358" name="Google Shape;12358;p190"/>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12359" name="Google Shape;12359;p190"/>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2360" name="Google Shape;12360;p190"/>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12361" name="Google Shape;12361;p190"/>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2362" name="Google Shape;12362;p190"/>
          <p:cNvCxnSpPr>
            <a:stCxn id="12352" idx="0"/>
            <a:endCxn id="12353"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63" name="Google Shape;12363;p190"/>
          <p:cNvCxnSpPr>
            <a:stCxn id="12353" idx="0"/>
            <a:endCxn id="12355"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2364" name="Google Shape;12364;p190"/>
          <p:cNvCxnSpPr>
            <a:stCxn id="12355" idx="0"/>
            <a:endCxn id="12355"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2365" name="Google Shape;12365;p190"/>
          <p:cNvCxnSpPr>
            <a:stCxn id="12354" idx="0"/>
            <a:endCxn id="12357"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12366" name="Google Shape;12366;p190"/>
          <p:cNvCxnSpPr>
            <a:stCxn id="12355" idx="0"/>
            <a:endCxn id="12355"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2367" name="Google Shape;12367;p190"/>
          <p:cNvCxnSpPr>
            <a:stCxn id="12355" idx="0"/>
            <a:endCxn id="12355"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12368" name="Google Shape;12368;p190"/>
          <p:cNvCxnSpPr>
            <a:stCxn id="12354" idx="2"/>
            <a:endCxn id="12355"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69" name="Google Shape;12369;p190"/>
          <p:cNvCxnSpPr>
            <a:stCxn id="12357" idx="0"/>
            <a:endCxn id="12356"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70" name="Google Shape;12370;p190"/>
          <p:cNvCxnSpPr>
            <a:stCxn id="12356" idx="0"/>
            <a:endCxn id="12359"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71" name="Google Shape;12371;p190"/>
          <p:cNvCxnSpPr>
            <a:stCxn id="12359" idx="0"/>
            <a:endCxn id="12360"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72" name="Google Shape;12372;p190"/>
          <p:cNvCxnSpPr>
            <a:stCxn id="12360" idx="0"/>
            <a:endCxn id="12361"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73" name="Google Shape;12373;p190"/>
          <p:cNvCxnSpPr>
            <a:stCxn id="12361" idx="0"/>
            <a:endCxn id="12358"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12374" name="Google Shape;12374;p190"/>
          <p:cNvCxnSpPr>
            <a:stCxn id="12358" idx="0"/>
            <a:endCxn id="12375"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12376" name="Google Shape;12376;p190"/>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12377" name="Google Shape;12377;p190"/>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12378" name="Google Shape;12378;p190"/>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12379" name="Google Shape;12379;p190"/>
          <p:cNvCxnSpPr>
            <a:endCxn id="12302"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12380" name="Google Shape;12380;p190"/>
          <p:cNvSpPr/>
          <p:nvPr/>
        </p:nvSpPr>
        <p:spPr>
          <a:xfrm>
            <a:off x="8018950" y="3587950"/>
            <a:ext cx="803100" cy="52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Feature</a:t>
            </a:r>
            <a:endParaRPr/>
          </a:p>
          <a:p>
            <a:pPr indent="0" lvl="0" marL="0" rtl="0" algn="l">
              <a:spcBef>
                <a:spcPts val="0"/>
              </a:spcBef>
              <a:spcAft>
                <a:spcPts val="0"/>
              </a:spcAft>
              <a:buNone/>
            </a:pPr>
            <a:r>
              <a:rPr lang="en"/>
              <a:t>Vector</a:t>
            </a:r>
            <a:endParaRPr/>
          </a:p>
        </p:txBody>
      </p:sp>
      <p:sp>
        <p:nvSpPr>
          <p:cNvPr id="12381" name="Google Shape;12381;p190"/>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12382" name="Google Shape;12382;p190"/>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12383" name="Google Shape;12383;p190"/>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12384" name="Google Shape;12384;p190"/>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12385" name="Google Shape;12385;p190"/>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12386" name="Google Shape;12386;p190"/>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12387" name="Google Shape;12387;p190"/>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12388" name="Google Shape;12388;p190"/>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12389" name="Google Shape;12389;p190"/>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12390" name="Google Shape;12390;p190"/>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4" name="Shape 12394"/>
        <p:cNvGrpSpPr/>
        <p:nvPr/>
      </p:nvGrpSpPr>
      <p:grpSpPr>
        <a:xfrm>
          <a:off x="0" y="0"/>
          <a:ext cx="0" cy="0"/>
          <a:chOff x="0" y="0"/>
          <a:chExt cx="0" cy="0"/>
        </a:xfrm>
      </p:grpSpPr>
      <p:sp>
        <p:nvSpPr>
          <p:cNvPr id="12395" name="Google Shape;12395;p191"/>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12396" name="Google Shape;12396;p191"/>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12397" name="Google Shape;12397;p191"/>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12398" name="Google Shape;12398;p191"/>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12399" name="Google Shape;12399;p191"/>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12400" name="Google Shape;12400;p191"/>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12401" name="Google Shape;12401;p191"/>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12402" name="Google Shape;12402;p191"/>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12403" name="Google Shape;12403;p191"/>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12404" name="Google Shape;12404;p191"/>
          <p:cNvCxnSpPr>
            <a:stCxn id="12395" idx="0"/>
            <a:endCxn id="12397"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12405" name="Google Shape;12405;p191"/>
          <p:cNvCxnSpPr>
            <a:stCxn id="12395" idx="0"/>
            <a:endCxn id="12396"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12406" name="Google Shape;12406;p191"/>
          <p:cNvCxnSpPr>
            <a:stCxn id="12395" idx="0"/>
            <a:endCxn id="12399"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12407" name="Google Shape;12407;p191"/>
          <p:cNvCxnSpPr>
            <a:stCxn id="12395" idx="0"/>
            <a:endCxn id="12401"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12408" name="Google Shape;12408;p191"/>
          <p:cNvCxnSpPr>
            <a:stCxn id="12397" idx="0"/>
            <a:endCxn id="12398"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2409" name="Google Shape;12409;p191"/>
          <p:cNvCxnSpPr>
            <a:stCxn id="12399" idx="0"/>
            <a:endCxn id="12400"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2410" name="Google Shape;12410;p191"/>
          <p:cNvCxnSpPr>
            <a:stCxn id="12401" idx="0"/>
            <a:endCxn id="12402"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2411" name="Google Shape;12411;p191"/>
          <p:cNvCxnSpPr>
            <a:stCxn id="12396" idx="0"/>
            <a:endCxn id="12403"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12412" name="Google Shape;12412;p191"/>
          <p:cNvCxnSpPr>
            <a:stCxn id="12398" idx="0"/>
            <a:endCxn id="12403"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12413" name="Google Shape;12413;p191"/>
          <p:cNvCxnSpPr>
            <a:stCxn id="12400" idx="0"/>
            <a:endCxn id="12403"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12414" name="Google Shape;12414;p191"/>
          <p:cNvCxnSpPr>
            <a:stCxn id="12402" idx="0"/>
            <a:endCxn id="12403"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nvSpPr>
        <p:spPr>
          <a:xfrm>
            <a:off x="3372438" y="164175"/>
            <a:ext cx="239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BCI的应用挑战</a:t>
            </a:r>
            <a:endParaRPr b="1" sz="2000">
              <a:latin typeface="Times New Roman"/>
              <a:ea typeface="Times New Roman"/>
              <a:cs typeface="Times New Roman"/>
              <a:sym typeface="Times New Roman"/>
            </a:endParaRPr>
          </a:p>
        </p:txBody>
      </p:sp>
      <p:sp>
        <p:nvSpPr>
          <p:cNvPr id="292" name="Google Shape;292;p30"/>
          <p:cNvSpPr/>
          <p:nvPr/>
        </p:nvSpPr>
        <p:spPr>
          <a:xfrm>
            <a:off x="1617725" y="945700"/>
            <a:ext cx="5643300" cy="404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8" name="Shape 12418"/>
        <p:cNvGrpSpPr/>
        <p:nvPr/>
      </p:nvGrpSpPr>
      <p:grpSpPr>
        <a:xfrm>
          <a:off x="0" y="0"/>
          <a:ext cx="0" cy="0"/>
          <a:chOff x="0" y="0"/>
          <a:chExt cx="0" cy="0"/>
        </a:xfrm>
      </p:grpSpPr>
      <p:sp>
        <p:nvSpPr>
          <p:cNvPr id="12419" name="Google Shape;12419;p192"/>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12420" name="Google Shape;12420;p192"/>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12421" name="Google Shape;12421;p192"/>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12422" name="Google Shape;12422;p192"/>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12423" name="Google Shape;12423;p192"/>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12424" name="Google Shape;12424;p192"/>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12425" name="Google Shape;12425;p192"/>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12426" name="Google Shape;12426;p192"/>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12427" name="Google Shape;12427;p192"/>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12428" name="Google Shape;12428;p192"/>
          <p:cNvCxnSpPr>
            <a:stCxn id="12419" idx="0"/>
            <a:endCxn id="12421"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12429" name="Google Shape;12429;p192"/>
          <p:cNvCxnSpPr>
            <a:stCxn id="12419" idx="0"/>
            <a:endCxn id="12420"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12430" name="Google Shape;12430;p192"/>
          <p:cNvCxnSpPr>
            <a:stCxn id="12419" idx="0"/>
            <a:endCxn id="12423"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12431" name="Google Shape;12431;p192"/>
          <p:cNvCxnSpPr>
            <a:stCxn id="12419" idx="0"/>
            <a:endCxn id="12425"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12432" name="Google Shape;12432;p192"/>
          <p:cNvCxnSpPr>
            <a:stCxn id="12421" idx="0"/>
            <a:endCxn id="12422"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2433" name="Google Shape;12433;p192"/>
          <p:cNvCxnSpPr>
            <a:stCxn id="12423" idx="0"/>
            <a:endCxn id="12424"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2434" name="Google Shape;12434;p192"/>
          <p:cNvCxnSpPr>
            <a:stCxn id="12425" idx="0"/>
            <a:endCxn id="12426"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2435" name="Google Shape;12435;p192"/>
          <p:cNvCxnSpPr>
            <a:stCxn id="12420" idx="0"/>
            <a:endCxn id="12427"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12436" name="Google Shape;12436;p192"/>
          <p:cNvCxnSpPr>
            <a:stCxn id="12422" idx="0"/>
            <a:endCxn id="12427"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12437" name="Google Shape;12437;p192"/>
          <p:cNvCxnSpPr>
            <a:stCxn id="12424" idx="0"/>
            <a:endCxn id="12427"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12438" name="Google Shape;12438;p192"/>
          <p:cNvCxnSpPr>
            <a:stCxn id="12426" idx="0"/>
            <a:endCxn id="12427"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2" name="Shape 12442"/>
        <p:cNvGrpSpPr/>
        <p:nvPr/>
      </p:nvGrpSpPr>
      <p:grpSpPr>
        <a:xfrm>
          <a:off x="0" y="0"/>
          <a:ext cx="0" cy="0"/>
          <a:chOff x="0" y="0"/>
          <a:chExt cx="0" cy="0"/>
        </a:xfrm>
      </p:grpSpPr>
      <p:sp>
        <p:nvSpPr>
          <p:cNvPr id="12443" name="Google Shape;12443;p193"/>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12444" name="Google Shape;12444;p193"/>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12445" name="Google Shape;12445;p193"/>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12446" name="Google Shape;12446;p193"/>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12447" name="Google Shape;12447;p193"/>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12448" name="Google Shape;12448;p193"/>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12449" name="Google Shape;12449;p193"/>
          <p:cNvCxnSpPr>
            <a:stCxn id="12448" idx="0"/>
            <a:endCxn id="12450"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12451" name="Google Shape;12451;p193"/>
          <p:cNvCxnSpPr>
            <a:stCxn id="12448" idx="0"/>
            <a:endCxn id="12447"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12452" name="Google Shape;12452;p193"/>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12450" name="Google Shape;12450;p193"/>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12453" name="Google Shape;12453;p193"/>
          <p:cNvCxnSpPr>
            <a:stCxn id="12444" idx="2"/>
            <a:endCxn id="12452"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12454" name="Google Shape;12454;p193"/>
          <p:cNvCxnSpPr>
            <a:stCxn id="12452" idx="2"/>
            <a:endCxn id="12450"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12455" name="Google Shape;12455;p193"/>
          <p:cNvCxnSpPr>
            <a:stCxn id="12446" idx="2"/>
            <a:endCxn id="12445"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12456" name="Google Shape;12456;p193"/>
          <p:cNvCxnSpPr>
            <a:stCxn id="12445" idx="2"/>
            <a:endCxn id="12448"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12457" name="Google Shape;12457;p193"/>
          <p:cNvCxnSpPr>
            <a:stCxn id="12443" idx="2"/>
            <a:endCxn id="12444"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2458" name="Google Shape;12458;p193"/>
          <p:cNvCxnSpPr>
            <a:stCxn id="12443" idx="2"/>
            <a:endCxn id="12446"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12459" name="Google Shape;12459;p193"/>
          <p:cNvCxnSpPr>
            <a:stCxn id="12443" idx="2"/>
            <a:endCxn id="12447"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3" name="Shape 12463"/>
        <p:cNvGrpSpPr/>
        <p:nvPr/>
      </p:nvGrpSpPr>
      <p:grpSpPr>
        <a:xfrm>
          <a:off x="0" y="0"/>
          <a:ext cx="0" cy="0"/>
          <a:chOff x="0" y="0"/>
          <a:chExt cx="0" cy="0"/>
        </a:xfrm>
      </p:grpSpPr>
      <p:sp>
        <p:nvSpPr>
          <p:cNvPr id="12464" name="Google Shape;12464;p194"/>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12465" name="Google Shape;12465;p194"/>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12466" name="Google Shape;12466;p194"/>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2467" name="Google Shape;12467;p194"/>
          <p:cNvCxnSpPr>
            <a:stCxn id="12464" idx="0"/>
            <a:endCxn id="12465"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12468" name="Google Shape;12468;p194"/>
          <p:cNvCxnSpPr>
            <a:stCxn id="12466" idx="0"/>
            <a:endCxn id="12466"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69" name="Google Shape;12469;p194"/>
          <p:cNvCxnSpPr>
            <a:stCxn id="12466" idx="0"/>
            <a:endCxn id="12466"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70" name="Google Shape;12470;p194"/>
          <p:cNvCxnSpPr>
            <a:stCxn id="12466" idx="0"/>
            <a:endCxn id="12466"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12471" name="Google Shape;12471;p194"/>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2472" name="Google Shape;12472;p194"/>
          <p:cNvCxnSpPr>
            <a:stCxn id="12471" idx="0"/>
            <a:endCxn id="12471"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73" name="Google Shape;12473;p194"/>
          <p:cNvCxnSpPr>
            <a:stCxn id="12471" idx="0"/>
            <a:endCxn id="12471"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74" name="Google Shape;12474;p194"/>
          <p:cNvCxnSpPr>
            <a:stCxn id="12471" idx="0"/>
            <a:endCxn id="12471"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12475" name="Google Shape;12475;p194"/>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2476" name="Google Shape;12476;p194"/>
          <p:cNvCxnSpPr>
            <a:stCxn id="12475" idx="0"/>
            <a:endCxn id="12475"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77" name="Google Shape;12477;p194"/>
          <p:cNvCxnSpPr>
            <a:stCxn id="12475" idx="0"/>
            <a:endCxn id="12475"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78" name="Google Shape;12478;p194"/>
          <p:cNvCxnSpPr>
            <a:stCxn id="12475" idx="0"/>
            <a:endCxn id="12475"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12479" name="Google Shape;12479;p194"/>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12480" name="Google Shape;12480;p194"/>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12481" name="Google Shape;12481;p194"/>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2482" name="Google Shape;12482;p194"/>
          <p:cNvCxnSpPr>
            <a:stCxn id="12481" idx="0"/>
            <a:endCxn id="12481"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83" name="Google Shape;12483;p194"/>
          <p:cNvCxnSpPr>
            <a:stCxn id="12481" idx="0"/>
            <a:endCxn id="12481"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84" name="Google Shape;12484;p194"/>
          <p:cNvCxnSpPr>
            <a:stCxn id="12481" idx="0"/>
            <a:endCxn id="12481"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85" name="Google Shape;12485;p194"/>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86" name="Google Shape;12486;p194"/>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87" name="Google Shape;12487;p194"/>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88" name="Google Shape;12488;p194"/>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89" name="Google Shape;12489;p194"/>
          <p:cNvCxnSpPr>
            <a:stCxn id="12490" idx="0"/>
            <a:endCxn id="12471"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12491" name="Google Shape;12491;p194"/>
          <p:cNvCxnSpPr>
            <a:stCxn id="12471" idx="0"/>
            <a:endCxn id="12479"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12492" name="Google Shape;12492;p194"/>
          <p:cNvCxnSpPr>
            <a:stCxn id="12479" idx="0"/>
            <a:endCxn id="12480"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12493" name="Google Shape;12493;p194"/>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12494" name="Google Shape;12494;p194"/>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95" name="Google Shape;12495;p194"/>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496" name="Google Shape;12496;p194"/>
          <p:cNvCxnSpPr>
            <a:stCxn id="12466" idx="2"/>
            <a:endCxn id="12497"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12498" name="Google Shape;12498;p194"/>
          <p:cNvCxnSpPr>
            <a:stCxn id="12497" idx="2"/>
            <a:endCxn id="12465"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12499" name="Google Shape;12499;p194"/>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12500" name="Google Shape;12500;p194"/>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12501" name="Google Shape;12501;p194"/>
          <p:cNvCxnSpPr>
            <a:stCxn id="12500" idx="0"/>
            <a:endCxn id="12500"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502" name="Google Shape;12502;p194"/>
          <p:cNvCxnSpPr>
            <a:stCxn id="12500" idx="0"/>
            <a:endCxn id="12500"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503" name="Google Shape;12503;p194"/>
          <p:cNvCxnSpPr>
            <a:stCxn id="12500" idx="0"/>
            <a:endCxn id="12500"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12504" name="Google Shape;12504;p194"/>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12505" name="Google Shape;12505;p194"/>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12506" name="Google Shape;12506;p194"/>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12507" name="Google Shape;12507;p194"/>
          <p:cNvCxnSpPr>
            <a:stCxn id="12500"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12508" name="Google Shape;12508;p194"/>
          <p:cNvCxnSpPr>
            <a:endCxn id="12499"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12509" name="Google Shape;12509;p194"/>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12510" name="Google Shape;12510;p194"/>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12511" name="Google Shape;12511;p194"/>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12512" name="Google Shape;12512;p194"/>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12513" name="Google Shape;12513;p194"/>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12514" name="Google Shape;12514;p194"/>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12515" name="Google Shape;12515;p194"/>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12516" name="Google Shape;12516;p194"/>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12517" name="Google Shape;12517;p194"/>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12518" name="Google Shape;12518;p194"/>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12519" name="Google Shape;12519;p194"/>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12520" name="Google Shape;12520;p194"/>
          <p:cNvCxnSpPr>
            <a:stCxn id="12521" idx="0"/>
            <a:endCxn id="12518"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12522" name="Google Shape;12522;p194"/>
          <p:cNvCxnSpPr>
            <a:stCxn id="12518" idx="0"/>
            <a:endCxn id="12519"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12523" name="Google Shape;12523;p194"/>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12524" name="Google Shape;12524;p194"/>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12525" name="Google Shape;12525;p194"/>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12526" name="Google Shape;12526;p194"/>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12527" name="Google Shape;12527;p194"/>
          <p:cNvCxnSpPr>
            <a:stCxn id="12525" idx="0"/>
            <a:endCxn id="12526"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12528" name="Google Shape;12528;p194"/>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12529" name="Google Shape;12529;p194"/>
          <p:cNvCxnSpPr>
            <a:stCxn id="12511" idx="3"/>
            <a:endCxn id="12523"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12530" name="Google Shape;12530;p194"/>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12531" name="Google Shape;12531;p194"/>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12532" name="Google Shape;12532;p194"/>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12533" name="Google Shape;12533;p194"/>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12534" name="Google Shape;12534;p194"/>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12535" name="Google Shape;12535;p194"/>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12536" name="Google Shape;12536;p194"/>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12537" name="Google Shape;12537;p194"/>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12538" name="Google Shape;12538;p194"/>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12539" name="Google Shape;12539;p194"/>
          <p:cNvCxnSpPr>
            <a:stCxn id="12514" idx="1"/>
            <a:endCxn id="12534"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12540" name="Google Shape;12540;p194"/>
          <p:cNvCxnSpPr>
            <a:stCxn id="12499" idx="2"/>
            <a:endCxn id="12466"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12541" name="Google Shape;12541;p194"/>
          <p:cNvCxnSpPr>
            <a:stCxn id="12509" idx="2"/>
            <a:endCxn id="12500"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12542" name="Google Shape;12542;p194"/>
          <p:cNvCxnSpPr>
            <a:stCxn id="12480" idx="0"/>
            <a:endCxn id="12475"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12543" name="Google Shape;12543;p194"/>
          <p:cNvCxnSpPr>
            <a:stCxn id="12475" idx="0"/>
            <a:endCxn id="12510"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12544" name="Google Shape;12544;p194"/>
          <p:cNvCxnSpPr>
            <a:stCxn id="12510" idx="0"/>
            <a:endCxn id="12511"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12545" name="Google Shape;12545;p194"/>
          <p:cNvCxnSpPr>
            <a:stCxn id="12511" idx="0"/>
            <a:endCxn id="12512"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12546" name="Google Shape;12546;p194"/>
          <p:cNvCxnSpPr>
            <a:stCxn id="12512" idx="0"/>
            <a:endCxn id="12513"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12547" name="Google Shape;12547;p194"/>
          <p:cNvCxnSpPr>
            <a:stCxn id="12513" idx="0"/>
            <a:endCxn id="12514"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12548" name="Google Shape;12548;p194"/>
          <p:cNvCxnSpPr>
            <a:stCxn id="12519" idx="0"/>
            <a:endCxn id="12530"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12549" name="Google Shape;12549;p194"/>
          <p:cNvCxnSpPr>
            <a:stCxn id="12534" idx="0"/>
            <a:endCxn id="12535"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12550" name="Google Shape;12550;p194"/>
          <p:cNvCxnSpPr>
            <a:stCxn id="12535" idx="0"/>
            <a:endCxn id="12536"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12551" name="Google Shape;12551;p194"/>
          <p:cNvCxnSpPr>
            <a:stCxn id="12536" idx="0"/>
            <a:endCxn id="12537"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12552" name="Google Shape;12552;p194"/>
          <p:cNvCxnSpPr>
            <a:stCxn id="12537" idx="0"/>
            <a:endCxn id="12538"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12553" name="Google Shape;12553;p194"/>
          <p:cNvCxnSpPr>
            <a:stCxn id="12530" idx="0"/>
            <a:endCxn id="12531"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12554" name="Google Shape;12554;p194"/>
          <p:cNvCxnSpPr>
            <a:stCxn id="12531" idx="0"/>
            <a:endCxn id="12532"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12555" name="Google Shape;12555;p194"/>
          <p:cNvCxnSpPr>
            <a:stCxn id="12532" idx="0"/>
            <a:endCxn id="12533"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12556" name="Google Shape;12556;p194"/>
          <p:cNvCxnSpPr>
            <a:stCxn id="12523" idx="0"/>
            <a:endCxn id="12524"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12557" name="Google Shape;12557;p194"/>
          <p:cNvCxnSpPr>
            <a:stCxn id="12524" idx="0"/>
            <a:endCxn id="12525"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12558" name="Google Shape;12558;p194"/>
          <p:cNvCxnSpPr>
            <a:stCxn id="12526" idx="0"/>
            <a:endCxn id="12528"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12559" name="Google Shape;12559;p194"/>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12560" name="Google Shape;12560;p194"/>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12561" name="Google Shape;12561;p194"/>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12562" name="Google Shape;12562;p194"/>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6" name="Shape 12566"/>
        <p:cNvGrpSpPr/>
        <p:nvPr/>
      </p:nvGrpSpPr>
      <p:grpSpPr>
        <a:xfrm>
          <a:off x="0" y="0"/>
          <a:ext cx="0" cy="0"/>
          <a:chOff x="0" y="0"/>
          <a:chExt cx="0" cy="0"/>
        </a:xfrm>
      </p:grpSpPr>
      <p:sp>
        <p:nvSpPr>
          <p:cNvPr id="12567" name="Google Shape;12567;p195"/>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12568" name="Google Shape;12568;p195"/>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12569" name="Google Shape;12569;p195"/>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12570" name="Google Shape;12570;p195"/>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12571" name="Google Shape;12571;p195"/>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12572" name="Google Shape;12572;p195"/>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12573" name="Google Shape;12573;p195"/>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12574" name="Google Shape;12574;p195"/>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12575" name="Google Shape;12575;p195"/>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12576" name="Google Shape;12576;p195"/>
          <p:cNvCxnSpPr>
            <a:stCxn id="12567" idx="0"/>
            <a:endCxn id="12569"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12577" name="Google Shape;12577;p195"/>
          <p:cNvCxnSpPr>
            <a:stCxn id="12567" idx="0"/>
            <a:endCxn id="12568"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12578" name="Google Shape;12578;p195"/>
          <p:cNvCxnSpPr>
            <a:stCxn id="12567" idx="0"/>
            <a:endCxn id="12571"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12579" name="Google Shape;12579;p195"/>
          <p:cNvCxnSpPr>
            <a:stCxn id="12567" idx="0"/>
            <a:endCxn id="12573"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12580" name="Google Shape;12580;p195"/>
          <p:cNvCxnSpPr>
            <a:stCxn id="12569" idx="0"/>
            <a:endCxn id="12570"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12581" name="Google Shape;12581;p195"/>
          <p:cNvCxnSpPr>
            <a:stCxn id="12571" idx="0"/>
            <a:endCxn id="12572"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12582" name="Google Shape;12582;p195"/>
          <p:cNvCxnSpPr>
            <a:stCxn id="12573" idx="0"/>
            <a:endCxn id="12574"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12583" name="Google Shape;12583;p195"/>
          <p:cNvCxnSpPr>
            <a:stCxn id="12568" idx="0"/>
            <a:endCxn id="12575"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12584" name="Google Shape;12584;p195"/>
          <p:cNvCxnSpPr>
            <a:stCxn id="12570" idx="0"/>
            <a:endCxn id="12575"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2585" name="Google Shape;12585;p195"/>
          <p:cNvCxnSpPr>
            <a:stCxn id="12572" idx="0"/>
            <a:endCxn id="12586"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12587" name="Google Shape;12587;p195"/>
          <p:cNvCxnSpPr>
            <a:stCxn id="12574" idx="0"/>
            <a:endCxn id="12575"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2586" name="Google Shape;12586;p195"/>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12588" name="Google Shape;12588;p195"/>
          <p:cNvCxnSpPr>
            <a:stCxn id="12586" idx="0"/>
            <a:endCxn id="12575"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2589" name="Google Shape;12589;p195"/>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12590" name="Google Shape;12590;p195"/>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12591" name="Google Shape;12591;p195"/>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12592" name="Google Shape;12592;p195"/>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12593" name="Google Shape;12593;p195"/>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12594" name="Google Shape;12594;p195"/>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12595" name="Google Shape;12595;p195"/>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12596" name="Google Shape;12596;p195"/>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12597" name="Google Shape;12597;p195"/>
          <p:cNvCxnSpPr>
            <a:stCxn id="12589" idx="0"/>
            <a:endCxn id="12591"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2598" name="Google Shape;12598;p195"/>
          <p:cNvCxnSpPr>
            <a:stCxn id="12589" idx="0"/>
            <a:endCxn id="12590"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12599" name="Google Shape;12599;p195"/>
          <p:cNvCxnSpPr>
            <a:stCxn id="12589" idx="0"/>
            <a:endCxn id="12592"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12600" name="Google Shape;12600;p195"/>
          <p:cNvCxnSpPr>
            <a:stCxn id="12589" idx="0"/>
            <a:endCxn id="12594"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12601" name="Google Shape;12601;p195"/>
          <p:cNvCxnSpPr>
            <a:stCxn id="12591" idx="0"/>
            <a:endCxn id="12602"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12603" name="Google Shape;12603;p195"/>
          <p:cNvCxnSpPr>
            <a:stCxn id="12592" idx="0"/>
            <a:endCxn id="12593"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12604" name="Google Shape;12604;p195"/>
          <p:cNvCxnSpPr>
            <a:stCxn id="12594" idx="0"/>
            <a:endCxn id="12595"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12605" name="Google Shape;12605;p195"/>
          <p:cNvCxnSpPr>
            <a:stCxn id="12590" idx="0"/>
            <a:endCxn id="12596"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12606" name="Google Shape;12606;p195"/>
          <p:cNvCxnSpPr>
            <a:stCxn id="12593" idx="0"/>
            <a:endCxn id="12607"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12608" name="Google Shape;12608;p195"/>
          <p:cNvCxnSpPr>
            <a:stCxn id="12595" idx="0"/>
            <a:endCxn id="12596"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12607" name="Google Shape;12607;p195"/>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12609" name="Google Shape;12609;p195"/>
          <p:cNvCxnSpPr>
            <a:stCxn id="12607" idx="0"/>
            <a:endCxn id="12596"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12610" name="Google Shape;12610;p195"/>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12611" name="Google Shape;12611;p195"/>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12602" name="Google Shape;12602;p195"/>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12612" name="Google Shape;12612;p195"/>
          <p:cNvCxnSpPr>
            <a:stCxn id="12591" idx="0"/>
            <a:endCxn id="12611"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12613" name="Google Shape;12613;p195"/>
          <p:cNvCxnSpPr>
            <a:stCxn id="12611"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2614" name="Google Shape;12614;p195"/>
          <p:cNvCxnSpPr>
            <a:stCxn id="12602" idx="0"/>
            <a:endCxn id="12596"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12615" name="Google Shape;12615;p195"/>
          <p:cNvCxnSpPr>
            <a:stCxn id="12593" idx="0"/>
            <a:endCxn id="12610"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12616" name="Google Shape;12616;p195"/>
          <p:cNvCxnSpPr>
            <a:stCxn id="12610" idx="0"/>
            <a:endCxn id="12596"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12617" name="Google Shape;12617;p195"/>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2618" name="Google Shape;12618;p195"/>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2" name="Shape 12622"/>
        <p:cNvGrpSpPr/>
        <p:nvPr/>
      </p:nvGrpSpPr>
      <p:grpSpPr>
        <a:xfrm>
          <a:off x="0" y="0"/>
          <a:ext cx="0" cy="0"/>
          <a:chOff x="0" y="0"/>
          <a:chExt cx="0" cy="0"/>
        </a:xfrm>
      </p:grpSpPr>
      <p:sp>
        <p:nvSpPr>
          <p:cNvPr id="12623" name="Google Shape;12623;p196"/>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12624" name="Google Shape;12624;p196"/>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12625" name="Google Shape;12625;p196"/>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12626" name="Google Shape;12626;p196"/>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7" name="Google Shape;12627;p196"/>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8" name="Google Shape;12628;p196"/>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29" name="Google Shape;12629;p196"/>
          <p:cNvCxnSpPr>
            <a:stCxn id="12628" idx="0"/>
            <a:endCxn id="12626"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12630" name="Google Shape;12630;p196"/>
          <p:cNvCxnSpPr>
            <a:stCxn id="12626" idx="0"/>
            <a:endCxn id="12627"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12631" name="Google Shape;12631;p196"/>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2" name="Google Shape;12632;p196"/>
          <p:cNvCxnSpPr>
            <a:stCxn id="12627" idx="0"/>
            <a:endCxn id="12631"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12633" name="Google Shape;12633;p196"/>
          <p:cNvCxnSpPr>
            <a:stCxn id="12628" idx="6"/>
            <a:endCxn id="12623"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12634" name="Google Shape;12634;p196"/>
          <p:cNvCxnSpPr>
            <a:stCxn id="12623" idx="3"/>
            <a:endCxn id="12626"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12635" name="Google Shape;12635;p196"/>
          <p:cNvCxnSpPr>
            <a:stCxn id="12626" idx="6"/>
            <a:endCxn id="12624"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12636" name="Google Shape;12636;p196"/>
          <p:cNvCxnSpPr>
            <a:stCxn id="12624" idx="3"/>
            <a:endCxn id="12627"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12637" name="Google Shape;12637;p196"/>
          <p:cNvCxnSpPr>
            <a:stCxn id="12627" idx="6"/>
            <a:endCxn id="12625"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12638" name="Google Shape;12638;p196"/>
          <p:cNvCxnSpPr>
            <a:stCxn id="12625" idx="3"/>
            <a:endCxn id="12631"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12639" name="Google Shape;12639;p196"/>
          <p:cNvCxnSpPr>
            <a:stCxn id="12631"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12640" name="Google Shape;12640;p196"/>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12641" name="Google Shape;12641;p196"/>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12642" name="Google Shape;12642;p196"/>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12643" name="Google Shape;12643;p196"/>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4" name="Google Shape;12644;p196"/>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5" name="Google Shape;12645;p196"/>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46" name="Google Shape;12646;p196"/>
          <p:cNvCxnSpPr>
            <a:stCxn id="12645" idx="0"/>
            <a:endCxn id="12643"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12647" name="Google Shape;12647;p196"/>
          <p:cNvCxnSpPr>
            <a:stCxn id="12643" idx="0"/>
            <a:endCxn id="12644"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12648" name="Google Shape;12648;p196"/>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49" name="Google Shape;12649;p196"/>
          <p:cNvCxnSpPr>
            <a:stCxn id="12644" idx="0"/>
            <a:endCxn id="12648"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12650" name="Google Shape;12650;p196"/>
          <p:cNvCxnSpPr>
            <a:stCxn id="12645" idx="6"/>
            <a:endCxn id="12640"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12651" name="Google Shape;12651;p196"/>
          <p:cNvCxnSpPr>
            <a:stCxn id="12640" idx="3"/>
            <a:endCxn id="12643"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12652" name="Google Shape;12652;p196"/>
          <p:cNvCxnSpPr>
            <a:stCxn id="12643" idx="6"/>
            <a:endCxn id="12641"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12653" name="Google Shape;12653;p196"/>
          <p:cNvCxnSpPr>
            <a:stCxn id="12641" idx="3"/>
            <a:endCxn id="12644"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12654" name="Google Shape;12654;p196"/>
          <p:cNvCxnSpPr>
            <a:stCxn id="12644" idx="6"/>
            <a:endCxn id="12642"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12655" name="Google Shape;12655;p196"/>
          <p:cNvCxnSpPr>
            <a:stCxn id="12642" idx="3"/>
            <a:endCxn id="12648"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12656" name="Google Shape;12656;p196"/>
          <p:cNvCxnSpPr>
            <a:stCxn id="12648"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12657" name="Google Shape;12657;p196"/>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12658" name="Google Shape;12658;p196"/>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59" name="Google Shape;12659;p196"/>
          <p:cNvCxnSpPr>
            <a:stCxn id="12657" idx="3"/>
            <a:endCxn id="12658"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12660" name="Google Shape;12660;p196"/>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12661" name="Google Shape;12661;p196"/>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62" name="Google Shape;12662;p196"/>
          <p:cNvCxnSpPr>
            <a:stCxn id="12660" idx="3"/>
            <a:endCxn id="12661"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12663" name="Google Shape;12663;p196"/>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12664" name="Google Shape;12664;p196"/>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65" name="Google Shape;12665;p196"/>
          <p:cNvCxnSpPr>
            <a:stCxn id="12663" idx="3"/>
            <a:endCxn id="12664"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12666" name="Google Shape;12666;p196"/>
          <p:cNvCxnSpPr>
            <a:endCxn id="12658"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12667" name="Google Shape;12667;p196"/>
          <p:cNvCxnSpPr>
            <a:stCxn id="12645" idx="0"/>
            <a:endCxn id="12661"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12668" name="Google Shape;12668;p196"/>
          <p:cNvCxnSpPr>
            <a:stCxn id="12645" idx="0"/>
            <a:endCxn id="12664"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12669" name="Google Shape;12669;p196"/>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12670" name="Google Shape;12670;p196"/>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71" name="Google Shape;12671;p196"/>
          <p:cNvCxnSpPr>
            <a:stCxn id="12658" idx="6"/>
            <a:endCxn id="12644"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12672" name="Google Shape;12672;p196"/>
          <p:cNvCxnSpPr>
            <a:stCxn id="12661" idx="6"/>
            <a:endCxn id="12669"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12673" name="Google Shape;12673;p196"/>
          <p:cNvCxnSpPr>
            <a:stCxn id="12669" idx="3"/>
            <a:endCxn id="12670"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12674" name="Google Shape;12674;p196"/>
          <p:cNvCxnSpPr>
            <a:stCxn id="12664" idx="6"/>
            <a:endCxn id="12670"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12675" name="Google Shape;12675;p196"/>
          <p:cNvCxnSpPr>
            <a:stCxn id="12670" idx="6"/>
            <a:endCxn id="12648"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12676" name="Google Shape;12676;p196"/>
          <p:cNvCxnSpPr>
            <a:stCxn id="12645" idx="0"/>
            <a:endCxn id="12657"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12677" name="Google Shape;12677;p196"/>
          <p:cNvCxnSpPr>
            <a:stCxn id="12645" idx="0"/>
            <a:endCxn id="12660"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12678" name="Google Shape;12678;p196"/>
          <p:cNvCxnSpPr>
            <a:stCxn id="12645" idx="0"/>
            <a:endCxn id="12663"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12679" name="Google Shape;12679;p196"/>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12680" name="Google Shape;12680;p196"/>
          <p:cNvCxnSpPr>
            <a:endCxn id="12679"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12681" name="Google Shape;12681;p196"/>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12682" name="Google Shape;12682;p196"/>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12683" name="Google Shape;12683;p196"/>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12684" name="Google Shape;12684;p196"/>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12685" name="Google Shape;12685;p196"/>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12686" name="Google Shape;12686;p196"/>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12687" name="Google Shape;12687;p196"/>
          <p:cNvCxnSpPr>
            <a:endCxn id="12686"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12688" name="Google Shape;12688;p196"/>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12689" name="Google Shape;12689;p196"/>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12690" name="Google Shape;12690;p196"/>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12691" name="Google Shape;12691;p196"/>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12692" name="Google Shape;12692;p196"/>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12693" name="Google Shape;12693;p196"/>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94" name="Google Shape;12694;p196"/>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12695" name="Google Shape;12695;p196"/>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12696" name="Google Shape;12696;p196"/>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12697" name="Google Shape;12697;p196"/>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12698" name="Google Shape;12698;p196"/>
          <p:cNvCxnSpPr>
            <a:stCxn id="12693"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12699" name="Google Shape;12699;p196"/>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3" name="Shape 12703"/>
        <p:cNvGrpSpPr/>
        <p:nvPr/>
      </p:nvGrpSpPr>
      <p:grpSpPr>
        <a:xfrm>
          <a:off x="0" y="0"/>
          <a:ext cx="0" cy="0"/>
          <a:chOff x="0" y="0"/>
          <a:chExt cx="0" cy="0"/>
        </a:xfrm>
      </p:grpSpPr>
      <p:sp>
        <p:nvSpPr>
          <p:cNvPr id="12704" name="Google Shape;12704;p197"/>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12705" name="Google Shape;12705;p197"/>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12706" name="Google Shape;12706;p197"/>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12707" name="Google Shape;12707;p197"/>
          <p:cNvCxnSpPr>
            <a:stCxn id="12704" idx="0"/>
            <a:endCxn id="12705"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12708" name="Google Shape;12708;p197"/>
          <p:cNvCxnSpPr>
            <a:stCxn id="12706" idx="0"/>
            <a:endCxn id="1270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12709" name="Google Shape;12709;p197"/>
          <p:cNvCxnSpPr>
            <a:stCxn id="12706" idx="0"/>
            <a:endCxn id="1270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12710" name="Google Shape;12710;p197"/>
          <p:cNvCxnSpPr>
            <a:stCxn id="12706" idx="0"/>
            <a:endCxn id="1270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12711" name="Google Shape;12711;p197"/>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12712" name="Google Shape;12712;p197"/>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12713" name="Google Shape;12713;p197"/>
          <p:cNvCxnSpPr>
            <a:stCxn id="12706"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12714" name="Google Shape;12714;p197"/>
          <p:cNvCxnSpPr>
            <a:endCxn id="12705"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12715" name="Google Shape;12715;p197"/>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12716" name="Google Shape;12716;p197"/>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12717" name="Google Shape;12717;p197"/>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12718" name="Google Shape;12718;p197"/>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9" name="Google Shape;12719;p197"/>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0" name="Google Shape;12720;p197"/>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1" name="Google Shape;12721;p197"/>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2" name="Google Shape;12722;p197"/>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23" name="Google Shape;12723;p197"/>
          <p:cNvCxnSpPr>
            <a:stCxn id="12718" idx="6"/>
            <a:endCxn id="12719"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12724" name="Google Shape;12724;p197"/>
          <p:cNvCxnSpPr>
            <a:stCxn id="12719" idx="6"/>
            <a:endCxn id="12720"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12725" name="Google Shape;12725;p197"/>
          <p:cNvCxnSpPr>
            <a:stCxn id="12720" idx="6"/>
            <a:endCxn id="12721"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12726" name="Google Shape;12726;p197"/>
          <p:cNvCxnSpPr>
            <a:stCxn id="12721" idx="6"/>
            <a:endCxn id="12722"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12727" name="Google Shape;12727;p197"/>
          <p:cNvCxnSpPr>
            <a:stCxn id="12718" idx="4"/>
            <a:endCxn id="12720"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12728" name="Google Shape;12728;p197"/>
          <p:cNvCxnSpPr>
            <a:stCxn id="12718" idx="4"/>
            <a:endCxn id="12721"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12729" name="Google Shape;12729;p197"/>
          <p:cNvCxnSpPr>
            <a:stCxn id="12718" idx="4"/>
            <a:endCxn id="12722"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12730" name="Google Shape;12730;p197"/>
          <p:cNvCxnSpPr>
            <a:stCxn id="12719" idx="4"/>
            <a:endCxn id="12721"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12731" name="Google Shape;12731;p197"/>
          <p:cNvCxnSpPr>
            <a:stCxn id="12719" idx="4"/>
            <a:endCxn id="12722"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12732" name="Google Shape;12732;p197"/>
          <p:cNvCxnSpPr>
            <a:stCxn id="12720" idx="4"/>
            <a:endCxn id="12722"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12733" name="Google Shape;12733;p197"/>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12734" name="Google Shape;12734;p197"/>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5" name="Google Shape;12735;p197"/>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6" name="Google Shape;12736;p197"/>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7" name="Google Shape;12737;p197"/>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8" name="Google Shape;12738;p197"/>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39" name="Google Shape;12739;p197"/>
          <p:cNvCxnSpPr>
            <a:stCxn id="12734" idx="6"/>
            <a:endCxn id="12735"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12740" name="Google Shape;12740;p197"/>
          <p:cNvCxnSpPr>
            <a:stCxn id="12735" idx="6"/>
            <a:endCxn id="12736"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12741" name="Google Shape;12741;p197"/>
          <p:cNvCxnSpPr>
            <a:stCxn id="12736" idx="6"/>
            <a:endCxn id="12737"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12742" name="Google Shape;12742;p197"/>
          <p:cNvCxnSpPr>
            <a:stCxn id="12737" idx="6"/>
            <a:endCxn id="12738"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12743" name="Google Shape;12743;p197"/>
          <p:cNvCxnSpPr>
            <a:stCxn id="12734" idx="4"/>
            <a:endCxn id="12736"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12744" name="Google Shape;12744;p197"/>
          <p:cNvCxnSpPr>
            <a:stCxn id="12734" idx="4"/>
            <a:endCxn id="12737"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12745" name="Google Shape;12745;p197"/>
          <p:cNvCxnSpPr>
            <a:stCxn id="12734" idx="4"/>
            <a:endCxn id="12738"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12746" name="Google Shape;12746;p197"/>
          <p:cNvCxnSpPr>
            <a:stCxn id="12735" idx="4"/>
            <a:endCxn id="12737"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12747" name="Google Shape;12747;p197"/>
          <p:cNvCxnSpPr>
            <a:stCxn id="12735" idx="4"/>
            <a:endCxn id="12738"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12748" name="Google Shape;12748;p197"/>
          <p:cNvCxnSpPr>
            <a:stCxn id="12736" idx="4"/>
            <a:endCxn id="12738"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12749" name="Google Shape;12749;p197"/>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12750" name="Google Shape;12750;p197"/>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12751" name="Google Shape;12751;p197"/>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12752" name="Google Shape;12752;p197"/>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12753" name="Google Shape;12753;p197"/>
          <p:cNvCxnSpPr>
            <a:stCxn id="12750" idx="2"/>
            <a:endCxn id="12754"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12755" name="Google Shape;12755;p197"/>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12756" name="Google Shape;12756;p197"/>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12754" name="Google Shape;12754;p197"/>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12757" name="Google Shape;12757;p197"/>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12758" name="Google Shape;12758;p197"/>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9" name="Google Shape;12759;p197"/>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0" name="Google Shape;12760;p197"/>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1" name="Google Shape;12761;p197"/>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2" name="Google Shape;12762;p197"/>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63" name="Google Shape;12763;p197"/>
          <p:cNvCxnSpPr>
            <a:stCxn id="12758" idx="6"/>
            <a:endCxn id="12759"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12764" name="Google Shape;12764;p197"/>
          <p:cNvCxnSpPr>
            <a:stCxn id="12759" idx="6"/>
            <a:endCxn id="12760"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12765" name="Google Shape;12765;p197"/>
          <p:cNvCxnSpPr>
            <a:stCxn id="12760" idx="6"/>
            <a:endCxn id="12761"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12766" name="Google Shape;12766;p197"/>
          <p:cNvCxnSpPr>
            <a:stCxn id="12761" idx="6"/>
            <a:endCxn id="12762"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12767" name="Google Shape;12767;p197"/>
          <p:cNvCxnSpPr>
            <a:stCxn id="12758" idx="4"/>
            <a:endCxn id="12760"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12768" name="Google Shape;12768;p197"/>
          <p:cNvCxnSpPr>
            <a:stCxn id="12758" idx="4"/>
            <a:endCxn id="12761"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12769" name="Google Shape;12769;p197"/>
          <p:cNvCxnSpPr>
            <a:stCxn id="12758" idx="4"/>
            <a:endCxn id="12762"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12770" name="Google Shape;12770;p197"/>
          <p:cNvCxnSpPr>
            <a:stCxn id="12759" idx="4"/>
            <a:endCxn id="12761"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12771" name="Google Shape;12771;p197"/>
          <p:cNvCxnSpPr>
            <a:stCxn id="12759" idx="4"/>
            <a:endCxn id="12762"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12772" name="Google Shape;12772;p197"/>
          <p:cNvCxnSpPr>
            <a:stCxn id="12760" idx="4"/>
            <a:endCxn id="12762"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12773" name="Google Shape;12773;p197"/>
          <p:cNvCxnSpPr>
            <a:stCxn id="12757" idx="3"/>
            <a:endCxn id="12749"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12774" name="Google Shape;12774;p197"/>
          <p:cNvCxnSpPr>
            <a:stCxn id="12717" idx="1"/>
            <a:endCxn id="12717"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12775" name="Google Shape;12775;p197"/>
          <p:cNvCxnSpPr>
            <a:stCxn id="12706" idx="0"/>
            <a:endCxn id="12717"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12776" name="Google Shape;12776;p197"/>
          <p:cNvCxnSpPr>
            <a:stCxn id="12754" idx="2"/>
            <a:endCxn id="12717"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12777" name="Google Shape;12777;p197"/>
          <p:cNvCxnSpPr>
            <a:stCxn id="12750" idx="0"/>
            <a:endCxn id="12733"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12778" name="Google Shape;12778;p197"/>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12779" name="Google Shape;12779;p197"/>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12780" name="Google Shape;12780;p197"/>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12781" name="Google Shape;12781;p197"/>
          <p:cNvCxnSpPr>
            <a:stCxn id="12733" idx="3"/>
            <a:endCxn id="12778"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12782" name="Google Shape;12782;p197"/>
          <p:cNvCxnSpPr>
            <a:stCxn id="12778" idx="0"/>
            <a:endCxn id="12779"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12783" name="Google Shape;12783;p197"/>
          <p:cNvCxnSpPr>
            <a:stCxn id="12779" idx="0"/>
            <a:endCxn id="12780"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12784" name="Google Shape;12784;p197"/>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12785" name="Google Shape;12785;p197"/>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12786" name="Google Shape;12786;p197"/>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12787" name="Google Shape;12787;p197"/>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12788" name="Google Shape;12788;p197"/>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12789" name="Google Shape;12789;p197"/>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12790" name="Google Shape;12790;p197"/>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12791" name="Google Shape;12791;p197"/>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12792" name="Google Shape;12792;p197"/>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12793" name="Google Shape;12793;p197"/>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7" name="Shape 12797"/>
        <p:cNvGrpSpPr/>
        <p:nvPr/>
      </p:nvGrpSpPr>
      <p:grpSpPr>
        <a:xfrm>
          <a:off x="0" y="0"/>
          <a:ext cx="0" cy="0"/>
          <a:chOff x="0" y="0"/>
          <a:chExt cx="0" cy="0"/>
        </a:xfrm>
      </p:grpSpPr>
      <p:pic>
        <p:nvPicPr>
          <p:cNvPr id="12798" name="Google Shape;12798;p198"/>
          <p:cNvPicPr preferRelativeResize="0"/>
          <p:nvPr/>
        </p:nvPicPr>
        <p:blipFill>
          <a:blip r:embed="rId3">
            <a:alphaModFix/>
          </a:blip>
          <a:stretch>
            <a:fillRect/>
          </a:stretch>
        </p:blipFill>
        <p:spPr>
          <a:xfrm>
            <a:off x="2716287" y="-1085825"/>
            <a:ext cx="3416424" cy="2038100"/>
          </a:xfrm>
          <a:prstGeom prst="rect">
            <a:avLst/>
          </a:prstGeom>
          <a:noFill/>
          <a:ln>
            <a:noFill/>
          </a:ln>
        </p:spPr>
      </p:pic>
      <p:sp>
        <p:nvSpPr>
          <p:cNvPr id="12799" name="Google Shape;12799;p198"/>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12800" name="Google Shape;12800;p198"/>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2801" name="Google Shape;12801;p198"/>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12802" name="Google Shape;12802;p198"/>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12803" name="Google Shape;12803;p198"/>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12804" name="Google Shape;12804;p198"/>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12805" name="Google Shape;12805;p198"/>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12806" name="Google Shape;12806;p198"/>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12807" name="Google Shape;12807;p198"/>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12808" name="Google Shape;12808;p198"/>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12809" name="Google Shape;12809;p198"/>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12810" name="Google Shape;12810;p198"/>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12811" name="Google Shape;12811;p198"/>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12812" name="Google Shape;12812;p198"/>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12813" name="Google Shape;12813;p198"/>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12814" name="Google Shape;12814;p198"/>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12815" name="Google Shape;12815;p198"/>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12816" name="Google Shape;12816;p198"/>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12817" name="Google Shape;12817;p198"/>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12818" name="Google Shape;12818;p198"/>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12819" name="Google Shape;12819;p198"/>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12820" name="Google Shape;12820;p198"/>
          <p:cNvCxnSpPr>
            <a:stCxn id="12817" idx="3"/>
            <a:endCxn id="12810"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12821" name="Google Shape;12821;p198"/>
          <p:cNvCxnSpPr>
            <a:stCxn id="12817" idx="3"/>
            <a:endCxn id="12809"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12822" name="Google Shape;12822;p198"/>
          <p:cNvCxnSpPr>
            <a:stCxn id="12817" idx="3"/>
            <a:endCxn id="12808"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12823" name="Google Shape;12823;p198"/>
          <p:cNvCxnSpPr>
            <a:stCxn id="12817" idx="3"/>
            <a:endCxn id="12807"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12824" name="Google Shape;12824;p198"/>
          <p:cNvCxnSpPr>
            <a:stCxn id="12817" idx="3"/>
            <a:endCxn id="12806"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12825" name="Google Shape;12825;p198"/>
          <p:cNvCxnSpPr>
            <a:stCxn id="12817" idx="1"/>
            <a:endCxn id="12803"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12826" name="Google Shape;12826;p198"/>
          <p:cNvCxnSpPr>
            <a:stCxn id="12817" idx="0"/>
            <a:endCxn id="12818"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12827" name="Google Shape;12827;p198"/>
          <p:cNvCxnSpPr>
            <a:stCxn id="12818" idx="3"/>
            <a:endCxn id="12816"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12828" name="Google Shape;12828;p198"/>
          <p:cNvCxnSpPr>
            <a:stCxn id="12816" idx="1"/>
            <a:endCxn id="12805"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12829" name="Google Shape;12829;p198"/>
          <p:cNvCxnSpPr>
            <a:stCxn id="12816" idx="1"/>
            <a:endCxn id="12804"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12830" name="Google Shape;12830;p198"/>
          <p:cNvCxnSpPr>
            <a:stCxn id="12816" idx="1"/>
            <a:endCxn id="12802"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12831" name="Google Shape;12831;p198"/>
          <p:cNvCxnSpPr>
            <a:stCxn id="12816" idx="1"/>
            <a:endCxn id="12799"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12832" name="Google Shape;12832;p198"/>
          <p:cNvCxnSpPr>
            <a:stCxn id="12799" idx="0"/>
            <a:endCxn id="12801"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12833" name="Google Shape;12833;p198"/>
          <p:cNvCxnSpPr>
            <a:stCxn id="12802" idx="0"/>
            <a:endCxn id="12801"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12834" name="Google Shape;12834;p198"/>
          <p:cNvCxnSpPr>
            <a:stCxn id="12804" idx="0"/>
            <a:endCxn id="12811"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12835" name="Google Shape;12835;p198"/>
          <p:cNvCxnSpPr>
            <a:stCxn id="12805" idx="0"/>
            <a:endCxn id="12812"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12836" name="Google Shape;12836;p198"/>
          <p:cNvCxnSpPr>
            <a:stCxn id="12803" idx="0"/>
            <a:endCxn id="12811"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12837" name="Google Shape;12837;p198"/>
          <p:cNvCxnSpPr>
            <a:stCxn id="12806" idx="0"/>
            <a:endCxn id="12812"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12838" name="Google Shape;12838;p198"/>
          <p:cNvCxnSpPr>
            <a:stCxn id="12807" idx="0"/>
            <a:endCxn id="12813"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12839" name="Google Shape;12839;p198"/>
          <p:cNvCxnSpPr>
            <a:stCxn id="12808" idx="0"/>
            <a:endCxn id="12813"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12840" name="Google Shape;12840;p198"/>
          <p:cNvCxnSpPr>
            <a:stCxn id="12809" idx="0"/>
            <a:endCxn id="12814"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12841" name="Google Shape;12841;p198"/>
          <p:cNvCxnSpPr>
            <a:stCxn id="12810" idx="0"/>
            <a:endCxn id="12814"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12842" name="Google Shape;12842;p198"/>
          <p:cNvCxnSpPr>
            <a:stCxn id="12801" idx="0"/>
            <a:endCxn id="12815"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12843" name="Google Shape;12843;p198"/>
          <p:cNvCxnSpPr>
            <a:stCxn id="12811" idx="0"/>
            <a:endCxn id="12815"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12844" name="Google Shape;12844;p198"/>
          <p:cNvCxnSpPr>
            <a:stCxn id="12812" idx="0"/>
            <a:endCxn id="12815"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12845" name="Google Shape;12845;p198"/>
          <p:cNvCxnSpPr>
            <a:stCxn id="12813" idx="0"/>
            <a:endCxn id="12815"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12846" name="Google Shape;12846;p198"/>
          <p:cNvCxnSpPr>
            <a:stCxn id="12814" idx="0"/>
            <a:endCxn id="12815"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12847" name="Google Shape;12847;p198"/>
          <p:cNvCxnSpPr>
            <a:stCxn id="12815" idx="0"/>
            <a:endCxn id="12848"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12848" name="Google Shape;12848;p198"/>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12849" name="Google Shape;12849;p198"/>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12850" name="Google Shape;12850;p198"/>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12851" name="Google Shape;12851;p198"/>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12852" name="Google Shape;12852;p198"/>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12853" name="Google Shape;12853;p198"/>
          <p:cNvCxnSpPr>
            <a:stCxn id="12850" idx="0"/>
            <a:endCxn id="12851"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12854" name="Google Shape;12854;p198"/>
          <p:cNvCxnSpPr>
            <a:stCxn id="12851" idx="3"/>
            <a:endCxn id="12849"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12855" name="Google Shape;12855;p198"/>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12856" name="Google Shape;12856;p198"/>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12857" name="Google Shape;12857;p198"/>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12858" name="Google Shape;12858;p198"/>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12859" name="Google Shape;12859;p198"/>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12860" name="Google Shape;12860;p198"/>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12861" name="Google Shape;12861;p198"/>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12862" name="Google Shape;12862;p198"/>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12863" name="Google Shape;12863;p198"/>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12864" name="Google Shape;12864;p198"/>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12865" name="Google Shape;12865;p198"/>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12866" name="Google Shape;12866;p198"/>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12867" name="Google Shape;12867;p198"/>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12868" name="Google Shape;12868;p198"/>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12869" name="Google Shape;12869;p198"/>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12870" name="Google Shape;12870;p198"/>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12871" name="Google Shape;12871;p198"/>
          <p:cNvCxnSpPr>
            <a:stCxn id="12870" idx="0"/>
            <a:endCxn id="12872"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12872" name="Google Shape;12872;p198"/>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12873" name="Google Shape;12873;p198"/>
          <p:cNvCxnSpPr>
            <a:stCxn id="12850" idx="3"/>
            <a:endCxn id="12859"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12874" name="Google Shape;12874;p198"/>
          <p:cNvCxnSpPr>
            <a:stCxn id="12850" idx="3"/>
            <a:endCxn id="12857"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12875" name="Google Shape;12875;p198"/>
          <p:cNvCxnSpPr>
            <a:stCxn id="12859" idx="0"/>
            <a:endCxn id="12863"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12876" name="Google Shape;12876;p198"/>
          <p:cNvCxnSpPr>
            <a:stCxn id="12857" idx="0"/>
            <a:endCxn id="12862"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12877" name="Google Shape;12877;p198"/>
          <p:cNvCxnSpPr>
            <a:stCxn id="12850" idx="1"/>
            <a:endCxn id="12855"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12878" name="Google Shape;12878;p198"/>
          <p:cNvCxnSpPr>
            <a:stCxn id="12855" idx="0"/>
            <a:endCxn id="12861"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12879" name="Google Shape;12879;p198"/>
          <p:cNvCxnSpPr>
            <a:stCxn id="12849" idx="0"/>
            <a:endCxn id="12858"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12880" name="Google Shape;12880;p198"/>
          <p:cNvCxnSpPr>
            <a:stCxn id="12849" idx="0"/>
            <a:endCxn id="12856"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12881" name="Google Shape;12881;p198"/>
          <p:cNvCxnSpPr>
            <a:stCxn id="12849" idx="3"/>
            <a:endCxn id="12860"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12882" name="Google Shape;12882;p198"/>
          <p:cNvCxnSpPr>
            <a:stCxn id="12856" idx="0"/>
            <a:endCxn id="12861"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12883" name="Google Shape;12883;p198"/>
          <p:cNvCxnSpPr>
            <a:stCxn id="12858" idx="0"/>
            <a:endCxn id="12862"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12884" name="Google Shape;12884;p198"/>
          <p:cNvCxnSpPr>
            <a:stCxn id="12860" idx="0"/>
            <a:endCxn id="12863"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12885" name="Google Shape;12885;p198"/>
          <p:cNvCxnSpPr>
            <a:stCxn id="12862" idx="0"/>
            <a:endCxn id="12864"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2886" name="Google Shape;12886;p198"/>
          <p:cNvCxnSpPr>
            <a:stCxn id="12864" idx="0"/>
            <a:endCxn id="12869"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12887" name="Google Shape;12887;p198"/>
          <p:cNvCxnSpPr>
            <a:stCxn id="12865" idx="0"/>
            <a:endCxn id="12869"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12888" name="Google Shape;12888;p198"/>
          <p:cNvCxnSpPr>
            <a:stCxn id="12867" idx="0"/>
            <a:endCxn id="12868"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12889" name="Google Shape;12889;p198"/>
          <p:cNvCxnSpPr>
            <a:stCxn id="12866" idx="0"/>
            <a:endCxn id="12868"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12890" name="Google Shape;12890;p198"/>
          <p:cNvCxnSpPr>
            <a:stCxn id="12861" idx="0"/>
            <a:endCxn id="12865"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12891" name="Google Shape;12891;p198"/>
          <p:cNvCxnSpPr>
            <a:stCxn id="12861" idx="0"/>
            <a:endCxn id="12867"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12892" name="Google Shape;12892;p198"/>
          <p:cNvCxnSpPr>
            <a:stCxn id="12868" idx="0"/>
            <a:endCxn id="12870"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12893" name="Google Shape;12893;p198"/>
          <p:cNvCxnSpPr>
            <a:stCxn id="12869" idx="0"/>
            <a:endCxn id="12870"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12894" name="Google Shape;12894;p198"/>
          <p:cNvCxnSpPr>
            <a:stCxn id="12863" idx="0"/>
            <a:endCxn id="12870"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12895" name="Google Shape;12895;p198"/>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12896" name="Google Shape;12896;p198"/>
          <p:cNvCxnSpPr>
            <a:stCxn id="12849" idx="1"/>
            <a:endCxn id="12866"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0" name="Shape 12900"/>
        <p:cNvGrpSpPr/>
        <p:nvPr/>
      </p:nvGrpSpPr>
      <p:grpSpPr>
        <a:xfrm>
          <a:off x="0" y="0"/>
          <a:ext cx="0" cy="0"/>
          <a:chOff x="0" y="0"/>
          <a:chExt cx="0" cy="0"/>
        </a:xfrm>
      </p:grpSpPr>
      <p:sp>
        <p:nvSpPr>
          <p:cNvPr id="12901" name="Google Shape;12901;p199"/>
          <p:cNvSpPr/>
          <p:nvPr/>
        </p:nvSpPr>
        <p:spPr>
          <a:xfrm>
            <a:off x="5509175" y="1435125"/>
            <a:ext cx="1423500" cy="1399800"/>
          </a:xfrm>
          <a:prstGeom prst="cube">
            <a:avLst>
              <a:gd fmla="val 77881" name="adj"/>
            </a:avLst>
          </a:prstGeom>
          <a:solidFill>
            <a:srgbClr val="E69138"/>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2" name="Google Shape;12902;p199"/>
          <p:cNvSpPr/>
          <p:nvPr/>
        </p:nvSpPr>
        <p:spPr>
          <a:xfrm>
            <a:off x="2805679" y="3109184"/>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3" name="Google Shape;12903;p199"/>
          <p:cNvSpPr/>
          <p:nvPr/>
        </p:nvSpPr>
        <p:spPr>
          <a:xfrm>
            <a:off x="3081550" y="2340575"/>
            <a:ext cx="460500" cy="413400"/>
          </a:xfrm>
          <a:prstGeom prst="cube">
            <a:avLst>
              <a:gd fmla="val 53665"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4" name="Google Shape;12904;p199"/>
          <p:cNvSpPr/>
          <p:nvPr/>
        </p:nvSpPr>
        <p:spPr>
          <a:xfrm>
            <a:off x="3790101" y="3105686"/>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5" name="Google Shape;12905;p199"/>
          <p:cNvSpPr/>
          <p:nvPr/>
        </p:nvSpPr>
        <p:spPr>
          <a:xfrm>
            <a:off x="3793085" y="3380103"/>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6" name="Google Shape;12906;p199"/>
          <p:cNvSpPr/>
          <p:nvPr/>
        </p:nvSpPr>
        <p:spPr>
          <a:xfrm>
            <a:off x="3885612" y="3479697"/>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7" name="Google Shape;12907;p199"/>
          <p:cNvSpPr/>
          <p:nvPr/>
        </p:nvSpPr>
        <p:spPr>
          <a:xfrm>
            <a:off x="3978868" y="3479697"/>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8" name="Google Shape;12908;p199"/>
          <p:cNvSpPr/>
          <p:nvPr/>
        </p:nvSpPr>
        <p:spPr>
          <a:xfrm>
            <a:off x="3792355" y="3479697"/>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9" name="Google Shape;12909;p199"/>
          <p:cNvSpPr/>
          <p:nvPr/>
        </p:nvSpPr>
        <p:spPr>
          <a:xfrm>
            <a:off x="3794135" y="3380103"/>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0" name="Google Shape;12910;p199"/>
          <p:cNvSpPr/>
          <p:nvPr/>
        </p:nvSpPr>
        <p:spPr>
          <a:xfrm>
            <a:off x="3888110" y="3380103"/>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1" name="Google Shape;12911;p199"/>
          <p:cNvSpPr/>
          <p:nvPr/>
        </p:nvSpPr>
        <p:spPr>
          <a:xfrm>
            <a:off x="3983131" y="3380103"/>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12" name="Google Shape;12912;p199"/>
          <p:cNvCxnSpPr/>
          <p:nvPr/>
        </p:nvCxnSpPr>
        <p:spPr>
          <a:xfrm>
            <a:off x="3829028" y="3441489"/>
            <a:ext cx="282300" cy="0"/>
          </a:xfrm>
          <a:prstGeom prst="straightConnector1">
            <a:avLst/>
          </a:prstGeom>
          <a:noFill/>
          <a:ln cap="flat" cmpd="sng" w="9525">
            <a:solidFill>
              <a:schemeClr val="dk2"/>
            </a:solidFill>
            <a:prstDash val="solid"/>
            <a:round/>
            <a:headEnd len="med" w="med" type="none"/>
            <a:tailEnd len="med" w="med" type="none"/>
          </a:ln>
        </p:spPr>
      </p:cxnSp>
      <p:cxnSp>
        <p:nvCxnSpPr>
          <p:cNvPr id="12913" name="Google Shape;12913;p199"/>
          <p:cNvCxnSpPr/>
          <p:nvPr/>
        </p:nvCxnSpPr>
        <p:spPr>
          <a:xfrm>
            <a:off x="3860862" y="3408119"/>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12914" name="Google Shape;12914;p199"/>
          <p:cNvCxnSpPr/>
          <p:nvPr/>
        </p:nvCxnSpPr>
        <p:spPr>
          <a:xfrm>
            <a:off x="3791244" y="3578212"/>
            <a:ext cx="282300" cy="0"/>
          </a:xfrm>
          <a:prstGeom prst="straightConnector1">
            <a:avLst/>
          </a:prstGeom>
          <a:noFill/>
          <a:ln cap="flat" cmpd="sng" w="9525">
            <a:solidFill>
              <a:schemeClr val="dk2"/>
            </a:solidFill>
            <a:prstDash val="solid"/>
            <a:round/>
            <a:headEnd len="med" w="med" type="none"/>
            <a:tailEnd len="med" w="med" type="none"/>
          </a:ln>
        </p:spPr>
      </p:cxnSp>
      <p:cxnSp>
        <p:nvCxnSpPr>
          <p:cNvPr id="12915" name="Google Shape;12915;p199"/>
          <p:cNvCxnSpPr/>
          <p:nvPr/>
        </p:nvCxnSpPr>
        <p:spPr>
          <a:xfrm>
            <a:off x="3791244" y="3695430"/>
            <a:ext cx="282300" cy="0"/>
          </a:xfrm>
          <a:prstGeom prst="straightConnector1">
            <a:avLst/>
          </a:prstGeom>
          <a:noFill/>
          <a:ln cap="flat" cmpd="sng" w="9525">
            <a:solidFill>
              <a:schemeClr val="dk2"/>
            </a:solidFill>
            <a:prstDash val="solid"/>
            <a:round/>
            <a:headEnd len="med" w="med" type="none"/>
            <a:tailEnd len="med" w="med" type="none"/>
          </a:ln>
        </p:spPr>
      </p:cxnSp>
      <p:sp>
        <p:nvSpPr>
          <p:cNvPr id="12916" name="Google Shape;12916;p199"/>
          <p:cNvSpPr/>
          <p:nvPr/>
        </p:nvSpPr>
        <p:spPr>
          <a:xfrm>
            <a:off x="4076731" y="3444059"/>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12917" name="Google Shape;12917;p199"/>
          <p:cNvSpPr/>
          <p:nvPr/>
        </p:nvSpPr>
        <p:spPr>
          <a:xfrm>
            <a:off x="4113176" y="3409663"/>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12918" name="Google Shape;12918;p199"/>
          <p:cNvSpPr/>
          <p:nvPr/>
        </p:nvSpPr>
        <p:spPr>
          <a:xfrm>
            <a:off x="4143204" y="3382968"/>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12919" name="Google Shape;12919;p199"/>
          <p:cNvCxnSpPr/>
          <p:nvPr/>
        </p:nvCxnSpPr>
        <p:spPr>
          <a:xfrm flipH="1" rot="10800000">
            <a:off x="4074411" y="3477751"/>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12920" name="Google Shape;12920;p199"/>
          <p:cNvCxnSpPr/>
          <p:nvPr/>
        </p:nvCxnSpPr>
        <p:spPr>
          <a:xfrm flipH="1" rot="10800000">
            <a:off x="4074411" y="3591718"/>
            <a:ext cx="99900" cy="100800"/>
          </a:xfrm>
          <a:prstGeom prst="straightConnector1">
            <a:avLst/>
          </a:prstGeom>
          <a:noFill/>
          <a:ln cap="flat" cmpd="sng" w="9525">
            <a:solidFill>
              <a:schemeClr val="dk2"/>
            </a:solidFill>
            <a:prstDash val="solid"/>
            <a:round/>
            <a:headEnd len="med" w="med" type="none"/>
            <a:tailEnd len="med" w="med" type="none"/>
          </a:ln>
        </p:spPr>
      </p:cxnSp>
      <p:sp>
        <p:nvSpPr>
          <p:cNvPr id="12921" name="Google Shape;12921;p199"/>
          <p:cNvSpPr/>
          <p:nvPr/>
        </p:nvSpPr>
        <p:spPr>
          <a:xfrm>
            <a:off x="4517216" y="3109170"/>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2" name="Google Shape;12922;p199"/>
          <p:cNvSpPr/>
          <p:nvPr/>
        </p:nvSpPr>
        <p:spPr>
          <a:xfrm>
            <a:off x="4593289" y="3483181"/>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3" name="Google Shape;12923;p199"/>
          <p:cNvSpPr/>
          <p:nvPr/>
        </p:nvSpPr>
        <p:spPr>
          <a:xfrm>
            <a:off x="4686546" y="3483181"/>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4" name="Google Shape;12924;p199"/>
          <p:cNvSpPr/>
          <p:nvPr/>
        </p:nvSpPr>
        <p:spPr>
          <a:xfrm>
            <a:off x="4503365" y="3445795"/>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5" name="Google Shape;12925;p199"/>
          <p:cNvSpPr/>
          <p:nvPr/>
        </p:nvSpPr>
        <p:spPr>
          <a:xfrm>
            <a:off x="4595784" y="3445492"/>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6" name="Google Shape;12926;p199"/>
          <p:cNvSpPr/>
          <p:nvPr/>
        </p:nvSpPr>
        <p:spPr>
          <a:xfrm>
            <a:off x="4688593" y="3445452"/>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27" name="Google Shape;12927;p199"/>
          <p:cNvCxnSpPr/>
          <p:nvPr/>
        </p:nvCxnSpPr>
        <p:spPr>
          <a:xfrm>
            <a:off x="4536706" y="344497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12928" name="Google Shape;12928;p199"/>
          <p:cNvCxnSpPr/>
          <p:nvPr/>
        </p:nvCxnSpPr>
        <p:spPr>
          <a:xfrm>
            <a:off x="4498922" y="3581696"/>
            <a:ext cx="282300" cy="0"/>
          </a:xfrm>
          <a:prstGeom prst="straightConnector1">
            <a:avLst/>
          </a:prstGeom>
          <a:noFill/>
          <a:ln cap="flat" cmpd="sng" w="9525">
            <a:solidFill>
              <a:schemeClr val="dk2"/>
            </a:solidFill>
            <a:prstDash val="solid"/>
            <a:round/>
            <a:headEnd len="med" w="med" type="none"/>
            <a:tailEnd len="med" w="med" type="none"/>
          </a:ln>
        </p:spPr>
      </p:cxnSp>
      <p:cxnSp>
        <p:nvCxnSpPr>
          <p:cNvPr id="12929" name="Google Shape;12929;p199"/>
          <p:cNvCxnSpPr/>
          <p:nvPr/>
        </p:nvCxnSpPr>
        <p:spPr>
          <a:xfrm flipH="1" rot="10800000">
            <a:off x="4781570" y="3544153"/>
            <a:ext cx="38400" cy="38400"/>
          </a:xfrm>
          <a:prstGeom prst="straightConnector1">
            <a:avLst/>
          </a:prstGeom>
          <a:noFill/>
          <a:ln cap="flat" cmpd="sng" w="9525">
            <a:solidFill>
              <a:schemeClr val="dk2"/>
            </a:solidFill>
            <a:prstDash val="solid"/>
            <a:round/>
            <a:headEnd len="med" w="med" type="none"/>
            <a:tailEnd len="med" w="med" type="none"/>
          </a:ln>
        </p:spPr>
      </p:cxnSp>
      <p:sp>
        <p:nvSpPr>
          <p:cNvPr id="12930" name="Google Shape;12930;p199"/>
          <p:cNvSpPr/>
          <p:nvPr/>
        </p:nvSpPr>
        <p:spPr>
          <a:xfrm>
            <a:off x="4781218" y="3446389"/>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12931" name="Google Shape;12931;p199"/>
          <p:cNvCxnSpPr/>
          <p:nvPr/>
        </p:nvCxnSpPr>
        <p:spPr>
          <a:xfrm flipH="1" rot="10800000">
            <a:off x="4128130" y="3533527"/>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12932" name="Google Shape;12932;p199"/>
          <p:cNvSpPr/>
          <p:nvPr/>
        </p:nvSpPr>
        <p:spPr>
          <a:xfrm>
            <a:off x="4500033" y="3483181"/>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3" name="Google Shape;12933;p199"/>
          <p:cNvSpPr/>
          <p:nvPr/>
        </p:nvSpPr>
        <p:spPr>
          <a:xfrm>
            <a:off x="5244350" y="3105675"/>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4" name="Google Shape;12934;p199"/>
          <p:cNvSpPr/>
          <p:nvPr/>
        </p:nvSpPr>
        <p:spPr>
          <a:xfrm>
            <a:off x="5244351" y="3427275"/>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35" name="Google Shape;12935;p199"/>
          <p:cNvCxnSpPr/>
          <p:nvPr/>
        </p:nvCxnSpPr>
        <p:spPr>
          <a:xfrm flipH="1" rot="10800000">
            <a:off x="4813012" y="3513034"/>
            <a:ext cx="437400" cy="1500"/>
          </a:xfrm>
          <a:prstGeom prst="curvedConnector3">
            <a:avLst>
              <a:gd fmla="val 100935" name="adj1"/>
            </a:avLst>
          </a:prstGeom>
          <a:noFill/>
          <a:ln cap="flat" cmpd="sng" w="19050">
            <a:solidFill>
              <a:srgbClr val="FF0000"/>
            </a:solidFill>
            <a:prstDash val="solid"/>
            <a:round/>
            <a:headEnd len="med" w="med" type="none"/>
            <a:tailEnd len="med" w="med" type="triangle"/>
          </a:ln>
        </p:spPr>
      </p:cxnSp>
      <p:pic>
        <p:nvPicPr>
          <p:cNvPr id="12936" name="Google Shape;12936;p199"/>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12937" name="Google Shape;12937;p199"/>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12938" name="Google Shape;12938;p199"/>
          <p:cNvGrpSpPr/>
          <p:nvPr/>
        </p:nvGrpSpPr>
        <p:grpSpPr>
          <a:xfrm>
            <a:off x="840807" y="2192929"/>
            <a:ext cx="383067" cy="413400"/>
            <a:chOff x="2476982" y="2030254"/>
            <a:chExt cx="383067" cy="413400"/>
          </a:xfrm>
        </p:grpSpPr>
        <p:sp>
          <p:nvSpPr>
            <p:cNvPr id="12939" name="Google Shape;12939;p199"/>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0" name="Google Shape;12940;p199"/>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1" name="Google Shape;12941;p199"/>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2" name="Google Shape;12942;p199"/>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3" name="Google Shape;12943;p199"/>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4" name="Google Shape;12944;p199"/>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5" name="Google Shape;12945;p199"/>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46" name="Google Shape;12946;p199"/>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12947" name="Google Shape;12947;p199"/>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12948" name="Google Shape;12948;p199"/>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12949" name="Google Shape;12949;p199"/>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12950" name="Google Shape;12950;p199"/>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12951" name="Google Shape;12951;p199"/>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12952" name="Google Shape;12952;p199"/>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12953" name="Google Shape;12953;p199"/>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12954" name="Google Shape;12954;p199"/>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grpSp>
      <p:cxnSp>
        <p:nvCxnSpPr>
          <p:cNvPr id="12955" name="Google Shape;12955;p199"/>
          <p:cNvCxnSpPr/>
          <p:nvPr/>
        </p:nvCxnSpPr>
        <p:spPr>
          <a:xfrm>
            <a:off x="1253112" y="2398275"/>
            <a:ext cx="1356000" cy="15000"/>
          </a:xfrm>
          <a:prstGeom prst="curvedConnector3">
            <a:avLst>
              <a:gd fmla="val 50000" name="adj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959" name="Shape 12959"/>
        <p:cNvGrpSpPr/>
        <p:nvPr/>
      </p:nvGrpSpPr>
      <p:grpSpPr>
        <a:xfrm>
          <a:off x="0" y="0"/>
          <a:ext cx="0" cy="0"/>
          <a:chOff x="0" y="0"/>
          <a:chExt cx="0" cy="0"/>
        </a:xfrm>
      </p:grpSpPr>
      <p:sp>
        <p:nvSpPr>
          <p:cNvPr id="12960" name="Google Shape;12960;p200"/>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1" name="Google Shape;12961;p200"/>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2" name="Google Shape;12962;p200"/>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3" name="Google Shape;12963;p200"/>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4" name="Google Shape;12964;p200"/>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65" name="Google Shape;12965;p200"/>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12966" name="Google Shape;12966;p200"/>
          <p:cNvGrpSpPr/>
          <p:nvPr/>
        </p:nvGrpSpPr>
        <p:grpSpPr>
          <a:xfrm>
            <a:off x="5438484" y="1704704"/>
            <a:ext cx="458224" cy="227991"/>
            <a:chOff x="5668659" y="1713442"/>
            <a:chExt cx="458224" cy="227991"/>
          </a:xfrm>
        </p:grpSpPr>
        <p:grpSp>
          <p:nvGrpSpPr>
            <p:cNvPr id="12967" name="Google Shape;12967;p200"/>
            <p:cNvGrpSpPr/>
            <p:nvPr/>
          </p:nvGrpSpPr>
          <p:grpSpPr>
            <a:xfrm>
              <a:off x="5802485" y="1713507"/>
              <a:ext cx="188679" cy="227926"/>
              <a:chOff x="5802485" y="1713507"/>
              <a:chExt cx="188679" cy="227926"/>
            </a:xfrm>
          </p:grpSpPr>
          <p:sp>
            <p:nvSpPr>
              <p:cNvPr id="12968" name="Google Shape;12968;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9" name="Google Shape;12969;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0" name="Google Shape;12970;p200"/>
            <p:cNvGrpSpPr/>
            <p:nvPr/>
          </p:nvGrpSpPr>
          <p:grpSpPr>
            <a:xfrm>
              <a:off x="5936312" y="1713442"/>
              <a:ext cx="190570" cy="227991"/>
              <a:chOff x="5936312" y="1713442"/>
              <a:chExt cx="190570" cy="227991"/>
            </a:xfrm>
          </p:grpSpPr>
          <p:sp>
            <p:nvSpPr>
              <p:cNvPr id="12971" name="Google Shape;12971;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2" name="Google Shape;12972;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3" name="Google Shape;12973;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2974" name="Google Shape;12974;p200"/>
            <p:cNvGrpSpPr/>
            <p:nvPr/>
          </p:nvGrpSpPr>
          <p:grpSpPr>
            <a:xfrm>
              <a:off x="5668659" y="1714000"/>
              <a:ext cx="193488" cy="227433"/>
              <a:chOff x="5668659" y="1714000"/>
              <a:chExt cx="193488" cy="227433"/>
            </a:xfrm>
          </p:grpSpPr>
          <p:sp>
            <p:nvSpPr>
              <p:cNvPr id="12975" name="Google Shape;12975;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6" name="Google Shape;12976;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77" name="Google Shape;12977;p200"/>
          <p:cNvSpPr/>
          <p:nvPr/>
        </p:nvSpPr>
        <p:spPr>
          <a:xfrm>
            <a:off x="3633847" y="109977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8" name="Google Shape;12978;p200"/>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79" name="Google Shape;12979;p200"/>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12980" name="Google Shape;12980;p200"/>
          <p:cNvGrpSpPr/>
          <p:nvPr/>
        </p:nvGrpSpPr>
        <p:grpSpPr>
          <a:xfrm>
            <a:off x="1873680" y="1600871"/>
            <a:ext cx="570552" cy="583354"/>
            <a:chOff x="506259" y="2370079"/>
            <a:chExt cx="560574" cy="638941"/>
          </a:xfrm>
        </p:grpSpPr>
        <p:grpSp>
          <p:nvGrpSpPr>
            <p:cNvPr id="12981" name="Google Shape;12981;p200"/>
            <p:cNvGrpSpPr/>
            <p:nvPr/>
          </p:nvGrpSpPr>
          <p:grpSpPr>
            <a:xfrm>
              <a:off x="608609" y="2370079"/>
              <a:ext cx="458224" cy="523616"/>
              <a:chOff x="608609" y="2370079"/>
              <a:chExt cx="458224" cy="523616"/>
            </a:xfrm>
          </p:grpSpPr>
          <p:grpSp>
            <p:nvGrpSpPr>
              <p:cNvPr id="12982" name="Google Shape;12982;p200"/>
              <p:cNvGrpSpPr/>
              <p:nvPr/>
            </p:nvGrpSpPr>
            <p:grpSpPr>
              <a:xfrm>
                <a:off x="608609" y="2665704"/>
                <a:ext cx="458224" cy="227991"/>
                <a:chOff x="5668659" y="1713442"/>
                <a:chExt cx="458224" cy="227991"/>
              </a:xfrm>
            </p:grpSpPr>
            <p:grpSp>
              <p:nvGrpSpPr>
                <p:cNvPr id="12983" name="Google Shape;12983;p200"/>
                <p:cNvGrpSpPr/>
                <p:nvPr/>
              </p:nvGrpSpPr>
              <p:grpSpPr>
                <a:xfrm>
                  <a:off x="5802485" y="1713507"/>
                  <a:ext cx="188679" cy="227926"/>
                  <a:chOff x="5802485" y="1713507"/>
                  <a:chExt cx="188679" cy="227926"/>
                </a:xfrm>
              </p:grpSpPr>
              <p:sp>
                <p:nvSpPr>
                  <p:cNvPr id="12984" name="Google Shape;12984;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5" name="Google Shape;12985;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6" name="Google Shape;12986;p200"/>
                <p:cNvGrpSpPr/>
                <p:nvPr/>
              </p:nvGrpSpPr>
              <p:grpSpPr>
                <a:xfrm>
                  <a:off x="5936312" y="1713442"/>
                  <a:ext cx="190570" cy="227991"/>
                  <a:chOff x="5936312" y="1713442"/>
                  <a:chExt cx="190570" cy="227991"/>
                </a:xfrm>
              </p:grpSpPr>
              <p:sp>
                <p:nvSpPr>
                  <p:cNvPr id="12987" name="Google Shape;12987;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8" name="Google Shape;12988;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9" name="Google Shape;12989;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2990" name="Google Shape;12990;p200"/>
                <p:cNvGrpSpPr/>
                <p:nvPr/>
              </p:nvGrpSpPr>
              <p:grpSpPr>
                <a:xfrm>
                  <a:off x="5668659" y="1714000"/>
                  <a:ext cx="193488" cy="227433"/>
                  <a:chOff x="5668659" y="1714000"/>
                  <a:chExt cx="193488" cy="227433"/>
                </a:xfrm>
              </p:grpSpPr>
              <p:sp>
                <p:nvSpPr>
                  <p:cNvPr id="12991" name="Google Shape;12991;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2" name="Google Shape;12992;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93" name="Google Shape;12993;p200"/>
              <p:cNvGrpSpPr/>
              <p:nvPr/>
            </p:nvGrpSpPr>
            <p:grpSpPr>
              <a:xfrm>
                <a:off x="608609" y="2511879"/>
                <a:ext cx="458224" cy="227991"/>
                <a:chOff x="5668659" y="1713442"/>
                <a:chExt cx="458224" cy="227991"/>
              </a:xfrm>
            </p:grpSpPr>
            <p:grpSp>
              <p:nvGrpSpPr>
                <p:cNvPr id="12994" name="Google Shape;12994;p200"/>
                <p:cNvGrpSpPr/>
                <p:nvPr/>
              </p:nvGrpSpPr>
              <p:grpSpPr>
                <a:xfrm>
                  <a:off x="5802485" y="1713507"/>
                  <a:ext cx="188679" cy="227926"/>
                  <a:chOff x="5802485" y="1713507"/>
                  <a:chExt cx="188679" cy="227926"/>
                </a:xfrm>
              </p:grpSpPr>
              <p:sp>
                <p:nvSpPr>
                  <p:cNvPr id="12995" name="Google Shape;12995;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6" name="Google Shape;12996;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7" name="Google Shape;12997;p200"/>
                <p:cNvGrpSpPr/>
                <p:nvPr/>
              </p:nvGrpSpPr>
              <p:grpSpPr>
                <a:xfrm>
                  <a:off x="5936312" y="1713442"/>
                  <a:ext cx="190570" cy="227991"/>
                  <a:chOff x="5936312" y="1713442"/>
                  <a:chExt cx="190570" cy="227991"/>
                </a:xfrm>
              </p:grpSpPr>
              <p:sp>
                <p:nvSpPr>
                  <p:cNvPr id="12998" name="Google Shape;12998;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9" name="Google Shape;12999;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0" name="Google Shape;13000;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001" name="Google Shape;13001;p200"/>
                <p:cNvGrpSpPr/>
                <p:nvPr/>
              </p:nvGrpSpPr>
              <p:grpSpPr>
                <a:xfrm>
                  <a:off x="5668659" y="1714000"/>
                  <a:ext cx="193488" cy="227433"/>
                  <a:chOff x="5668659" y="1714000"/>
                  <a:chExt cx="193488" cy="227433"/>
                </a:xfrm>
              </p:grpSpPr>
              <p:sp>
                <p:nvSpPr>
                  <p:cNvPr id="13002" name="Google Shape;13002;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3" name="Google Shape;13003;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04" name="Google Shape;13004;p200"/>
              <p:cNvGrpSpPr/>
              <p:nvPr/>
            </p:nvGrpSpPr>
            <p:grpSpPr>
              <a:xfrm>
                <a:off x="608609" y="2370079"/>
                <a:ext cx="458224" cy="227991"/>
                <a:chOff x="5668659" y="1713442"/>
                <a:chExt cx="458224" cy="227991"/>
              </a:xfrm>
            </p:grpSpPr>
            <p:grpSp>
              <p:nvGrpSpPr>
                <p:cNvPr id="13005" name="Google Shape;13005;p200"/>
                <p:cNvGrpSpPr/>
                <p:nvPr/>
              </p:nvGrpSpPr>
              <p:grpSpPr>
                <a:xfrm>
                  <a:off x="5802485" y="1713507"/>
                  <a:ext cx="188679" cy="227926"/>
                  <a:chOff x="5802485" y="1713507"/>
                  <a:chExt cx="188679" cy="227926"/>
                </a:xfrm>
              </p:grpSpPr>
              <p:sp>
                <p:nvSpPr>
                  <p:cNvPr id="13006" name="Google Shape;13006;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7" name="Google Shape;13007;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8" name="Google Shape;13008;p200"/>
                <p:cNvGrpSpPr/>
                <p:nvPr/>
              </p:nvGrpSpPr>
              <p:grpSpPr>
                <a:xfrm>
                  <a:off x="5936312" y="1713442"/>
                  <a:ext cx="190570" cy="227991"/>
                  <a:chOff x="5936312" y="1713442"/>
                  <a:chExt cx="190570" cy="227991"/>
                </a:xfrm>
              </p:grpSpPr>
              <p:sp>
                <p:nvSpPr>
                  <p:cNvPr id="13009" name="Google Shape;13009;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0" name="Google Shape;13010;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1" name="Google Shape;13011;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012" name="Google Shape;13012;p200"/>
                <p:cNvGrpSpPr/>
                <p:nvPr/>
              </p:nvGrpSpPr>
              <p:grpSpPr>
                <a:xfrm>
                  <a:off x="5668659" y="1714000"/>
                  <a:ext cx="193488" cy="227433"/>
                  <a:chOff x="5668659" y="1714000"/>
                  <a:chExt cx="193488" cy="227433"/>
                </a:xfrm>
              </p:grpSpPr>
              <p:sp>
                <p:nvSpPr>
                  <p:cNvPr id="13013" name="Google Shape;13013;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4" name="Google Shape;13014;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015" name="Google Shape;13015;p200"/>
            <p:cNvGrpSpPr/>
            <p:nvPr/>
          </p:nvGrpSpPr>
          <p:grpSpPr>
            <a:xfrm>
              <a:off x="558859" y="2427004"/>
              <a:ext cx="458224" cy="523616"/>
              <a:chOff x="608609" y="2370079"/>
              <a:chExt cx="458224" cy="523616"/>
            </a:xfrm>
          </p:grpSpPr>
          <p:grpSp>
            <p:nvGrpSpPr>
              <p:cNvPr id="13016" name="Google Shape;13016;p200"/>
              <p:cNvGrpSpPr/>
              <p:nvPr/>
            </p:nvGrpSpPr>
            <p:grpSpPr>
              <a:xfrm>
                <a:off x="608609" y="2665704"/>
                <a:ext cx="458224" cy="227991"/>
                <a:chOff x="5668659" y="1713442"/>
                <a:chExt cx="458224" cy="227991"/>
              </a:xfrm>
            </p:grpSpPr>
            <p:grpSp>
              <p:nvGrpSpPr>
                <p:cNvPr id="13017" name="Google Shape;13017;p200"/>
                <p:cNvGrpSpPr/>
                <p:nvPr/>
              </p:nvGrpSpPr>
              <p:grpSpPr>
                <a:xfrm>
                  <a:off x="5802485" y="1713507"/>
                  <a:ext cx="188679" cy="227926"/>
                  <a:chOff x="5802485" y="1713507"/>
                  <a:chExt cx="188679" cy="227926"/>
                </a:xfrm>
              </p:grpSpPr>
              <p:sp>
                <p:nvSpPr>
                  <p:cNvPr id="13018" name="Google Shape;13018;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9" name="Google Shape;13019;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0" name="Google Shape;13020;p200"/>
                <p:cNvGrpSpPr/>
                <p:nvPr/>
              </p:nvGrpSpPr>
              <p:grpSpPr>
                <a:xfrm>
                  <a:off x="5936312" y="1713442"/>
                  <a:ext cx="190570" cy="227991"/>
                  <a:chOff x="5936312" y="1713442"/>
                  <a:chExt cx="190570" cy="227991"/>
                </a:xfrm>
              </p:grpSpPr>
              <p:sp>
                <p:nvSpPr>
                  <p:cNvPr id="13021" name="Google Shape;13021;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2" name="Google Shape;13022;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3" name="Google Shape;13023;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024" name="Google Shape;13024;p200"/>
                <p:cNvGrpSpPr/>
                <p:nvPr/>
              </p:nvGrpSpPr>
              <p:grpSpPr>
                <a:xfrm>
                  <a:off x="5668659" y="1714000"/>
                  <a:ext cx="193488" cy="227433"/>
                  <a:chOff x="5668659" y="1714000"/>
                  <a:chExt cx="193488" cy="227433"/>
                </a:xfrm>
              </p:grpSpPr>
              <p:sp>
                <p:nvSpPr>
                  <p:cNvPr id="13025" name="Google Shape;13025;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6" name="Google Shape;13026;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27" name="Google Shape;13027;p200"/>
              <p:cNvGrpSpPr/>
              <p:nvPr/>
            </p:nvGrpSpPr>
            <p:grpSpPr>
              <a:xfrm>
                <a:off x="608609" y="2511879"/>
                <a:ext cx="458224" cy="227991"/>
                <a:chOff x="5668659" y="1713442"/>
                <a:chExt cx="458224" cy="227991"/>
              </a:xfrm>
            </p:grpSpPr>
            <p:grpSp>
              <p:nvGrpSpPr>
                <p:cNvPr id="13028" name="Google Shape;13028;p200"/>
                <p:cNvGrpSpPr/>
                <p:nvPr/>
              </p:nvGrpSpPr>
              <p:grpSpPr>
                <a:xfrm>
                  <a:off x="5802485" y="1713507"/>
                  <a:ext cx="188679" cy="227926"/>
                  <a:chOff x="5802485" y="1713507"/>
                  <a:chExt cx="188679" cy="227926"/>
                </a:xfrm>
              </p:grpSpPr>
              <p:sp>
                <p:nvSpPr>
                  <p:cNvPr id="13029" name="Google Shape;13029;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0" name="Google Shape;13030;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1" name="Google Shape;13031;p200"/>
                <p:cNvGrpSpPr/>
                <p:nvPr/>
              </p:nvGrpSpPr>
              <p:grpSpPr>
                <a:xfrm>
                  <a:off x="5936312" y="1713442"/>
                  <a:ext cx="190570" cy="227991"/>
                  <a:chOff x="5936312" y="1713442"/>
                  <a:chExt cx="190570" cy="227991"/>
                </a:xfrm>
              </p:grpSpPr>
              <p:sp>
                <p:nvSpPr>
                  <p:cNvPr id="13032" name="Google Shape;13032;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3" name="Google Shape;13033;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4" name="Google Shape;13034;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035" name="Google Shape;13035;p200"/>
                <p:cNvGrpSpPr/>
                <p:nvPr/>
              </p:nvGrpSpPr>
              <p:grpSpPr>
                <a:xfrm>
                  <a:off x="5668659" y="1714000"/>
                  <a:ext cx="193488" cy="227433"/>
                  <a:chOff x="5668659" y="1714000"/>
                  <a:chExt cx="193488" cy="227433"/>
                </a:xfrm>
              </p:grpSpPr>
              <p:sp>
                <p:nvSpPr>
                  <p:cNvPr id="13036" name="Google Shape;13036;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7" name="Google Shape;13037;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38" name="Google Shape;13038;p200"/>
              <p:cNvGrpSpPr/>
              <p:nvPr/>
            </p:nvGrpSpPr>
            <p:grpSpPr>
              <a:xfrm>
                <a:off x="608609" y="2370079"/>
                <a:ext cx="458224" cy="227991"/>
                <a:chOff x="5668659" y="1713442"/>
                <a:chExt cx="458224" cy="227991"/>
              </a:xfrm>
            </p:grpSpPr>
            <p:grpSp>
              <p:nvGrpSpPr>
                <p:cNvPr id="13039" name="Google Shape;13039;p200"/>
                <p:cNvGrpSpPr/>
                <p:nvPr/>
              </p:nvGrpSpPr>
              <p:grpSpPr>
                <a:xfrm>
                  <a:off x="5802485" y="1713507"/>
                  <a:ext cx="188679" cy="227926"/>
                  <a:chOff x="5802485" y="1713507"/>
                  <a:chExt cx="188679" cy="227926"/>
                </a:xfrm>
              </p:grpSpPr>
              <p:sp>
                <p:nvSpPr>
                  <p:cNvPr id="13040" name="Google Shape;13040;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1" name="Google Shape;13041;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2" name="Google Shape;13042;p200"/>
                <p:cNvGrpSpPr/>
                <p:nvPr/>
              </p:nvGrpSpPr>
              <p:grpSpPr>
                <a:xfrm>
                  <a:off x="5936312" y="1713442"/>
                  <a:ext cx="190570" cy="227991"/>
                  <a:chOff x="5936312" y="1713442"/>
                  <a:chExt cx="190570" cy="227991"/>
                </a:xfrm>
              </p:grpSpPr>
              <p:sp>
                <p:nvSpPr>
                  <p:cNvPr id="13043" name="Google Shape;13043;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4" name="Google Shape;13044;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5" name="Google Shape;13045;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046" name="Google Shape;13046;p200"/>
                <p:cNvGrpSpPr/>
                <p:nvPr/>
              </p:nvGrpSpPr>
              <p:grpSpPr>
                <a:xfrm>
                  <a:off x="5668659" y="1714000"/>
                  <a:ext cx="193488" cy="227433"/>
                  <a:chOff x="5668659" y="1714000"/>
                  <a:chExt cx="193488" cy="227433"/>
                </a:xfrm>
              </p:grpSpPr>
              <p:sp>
                <p:nvSpPr>
                  <p:cNvPr id="13047" name="Google Shape;13047;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8" name="Google Shape;13048;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049" name="Google Shape;13049;p200"/>
            <p:cNvGrpSpPr/>
            <p:nvPr/>
          </p:nvGrpSpPr>
          <p:grpSpPr>
            <a:xfrm>
              <a:off x="506259" y="2485404"/>
              <a:ext cx="458224" cy="523616"/>
              <a:chOff x="608609" y="2370079"/>
              <a:chExt cx="458224" cy="523616"/>
            </a:xfrm>
          </p:grpSpPr>
          <p:grpSp>
            <p:nvGrpSpPr>
              <p:cNvPr id="13050" name="Google Shape;13050;p200"/>
              <p:cNvGrpSpPr/>
              <p:nvPr/>
            </p:nvGrpSpPr>
            <p:grpSpPr>
              <a:xfrm>
                <a:off x="608609" y="2665704"/>
                <a:ext cx="458224" cy="227991"/>
                <a:chOff x="5668659" y="1713442"/>
                <a:chExt cx="458224" cy="227991"/>
              </a:xfrm>
            </p:grpSpPr>
            <p:grpSp>
              <p:nvGrpSpPr>
                <p:cNvPr id="13051" name="Google Shape;13051;p200"/>
                <p:cNvGrpSpPr/>
                <p:nvPr/>
              </p:nvGrpSpPr>
              <p:grpSpPr>
                <a:xfrm>
                  <a:off x="5802485" y="1713507"/>
                  <a:ext cx="188679" cy="227926"/>
                  <a:chOff x="5802485" y="1713507"/>
                  <a:chExt cx="188679" cy="227926"/>
                </a:xfrm>
              </p:grpSpPr>
              <p:sp>
                <p:nvSpPr>
                  <p:cNvPr id="13052" name="Google Shape;13052;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3" name="Google Shape;13053;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4" name="Google Shape;13054;p200"/>
                <p:cNvGrpSpPr/>
                <p:nvPr/>
              </p:nvGrpSpPr>
              <p:grpSpPr>
                <a:xfrm>
                  <a:off x="5936312" y="1713442"/>
                  <a:ext cx="190570" cy="227991"/>
                  <a:chOff x="5936312" y="1713442"/>
                  <a:chExt cx="190570" cy="227991"/>
                </a:xfrm>
              </p:grpSpPr>
              <p:sp>
                <p:nvSpPr>
                  <p:cNvPr id="13055" name="Google Shape;13055;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6" name="Google Shape;13056;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7" name="Google Shape;13057;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058" name="Google Shape;13058;p200"/>
                <p:cNvGrpSpPr/>
                <p:nvPr/>
              </p:nvGrpSpPr>
              <p:grpSpPr>
                <a:xfrm>
                  <a:off x="5668659" y="1714000"/>
                  <a:ext cx="193488" cy="227433"/>
                  <a:chOff x="5668659" y="1714000"/>
                  <a:chExt cx="193488" cy="227433"/>
                </a:xfrm>
              </p:grpSpPr>
              <p:sp>
                <p:nvSpPr>
                  <p:cNvPr id="13059" name="Google Shape;13059;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0" name="Google Shape;13060;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61" name="Google Shape;13061;p200"/>
              <p:cNvGrpSpPr/>
              <p:nvPr/>
            </p:nvGrpSpPr>
            <p:grpSpPr>
              <a:xfrm>
                <a:off x="608609" y="2511879"/>
                <a:ext cx="458224" cy="227991"/>
                <a:chOff x="5668659" y="1713442"/>
                <a:chExt cx="458224" cy="227991"/>
              </a:xfrm>
            </p:grpSpPr>
            <p:grpSp>
              <p:nvGrpSpPr>
                <p:cNvPr id="13062" name="Google Shape;13062;p200"/>
                <p:cNvGrpSpPr/>
                <p:nvPr/>
              </p:nvGrpSpPr>
              <p:grpSpPr>
                <a:xfrm>
                  <a:off x="5802485" y="1713507"/>
                  <a:ext cx="188679" cy="227926"/>
                  <a:chOff x="5802485" y="1713507"/>
                  <a:chExt cx="188679" cy="227926"/>
                </a:xfrm>
              </p:grpSpPr>
              <p:sp>
                <p:nvSpPr>
                  <p:cNvPr id="13063" name="Google Shape;13063;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4" name="Google Shape;13064;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5" name="Google Shape;13065;p200"/>
                <p:cNvGrpSpPr/>
                <p:nvPr/>
              </p:nvGrpSpPr>
              <p:grpSpPr>
                <a:xfrm>
                  <a:off x="5936312" y="1713442"/>
                  <a:ext cx="190570" cy="227991"/>
                  <a:chOff x="5936312" y="1713442"/>
                  <a:chExt cx="190570" cy="227991"/>
                </a:xfrm>
              </p:grpSpPr>
              <p:sp>
                <p:nvSpPr>
                  <p:cNvPr id="13066" name="Google Shape;13066;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7" name="Google Shape;13067;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8" name="Google Shape;13068;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069" name="Google Shape;13069;p200"/>
                <p:cNvGrpSpPr/>
                <p:nvPr/>
              </p:nvGrpSpPr>
              <p:grpSpPr>
                <a:xfrm>
                  <a:off x="5668659" y="1714000"/>
                  <a:ext cx="193488" cy="227433"/>
                  <a:chOff x="5668659" y="1714000"/>
                  <a:chExt cx="193488" cy="227433"/>
                </a:xfrm>
              </p:grpSpPr>
              <p:sp>
                <p:nvSpPr>
                  <p:cNvPr id="13070" name="Google Shape;13070;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1" name="Google Shape;13071;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72" name="Google Shape;13072;p200"/>
              <p:cNvGrpSpPr/>
              <p:nvPr/>
            </p:nvGrpSpPr>
            <p:grpSpPr>
              <a:xfrm>
                <a:off x="608609" y="2370079"/>
                <a:ext cx="458224" cy="227991"/>
                <a:chOff x="5668659" y="1713442"/>
                <a:chExt cx="458224" cy="227991"/>
              </a:xfrm>
            </p:grpSpPr>
            <p:grpSp>
              <p:nvGrpSpPr>
                <p:cNvPr id="13073" name="Google Shape;13073;p200"/>
                <p:cNvGrpSpPr/>
                <p:nvPr/>
              </p:nvGrpSpPr>
              <p:grpSpPr>
                <a:xfrm>
                  <a:off x="5802485" y="1713507"/>
                  <a:ext cx="188679" cy="227926"/>
                  <a:chOff x="5802485" y="1713507"/>
                  <a:chExt cx="188679" cy="227926"/>
                </a:xfrm>
              </p:grpSpPr>
              <p:sp>
                <p:nvSpPr>
                  <p:cNvPr id="13074" name="Google Shape;13074;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5" name="Google Shape;13075;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6" name="Google Shape;13076;p200"/>
                <p:cNvGrpSpPr/>
                <p:nvPr/>
              </p:nvGrpSpPr>
              <p:grpSpPr>
                <a:xfrm>
                  <a:off x="5936312" y="1713442"/>
                  <a:ext cx="190570" cy="227991"/>
                  <a:chOff x="5936312" y="1713442"/>
                  <a:chExt cx="190570" cy="227991"/>
                </a:xfrm>
              </p:grpSpPr>
              <p:sp>
                <p:nvSpPr>
                  <p:cNvPr id="13077" name="Google Shape;13077;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8" name="Google Shape;13078;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9" name="Google Shape;13079;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080" name="Google Shape;13080;p200"/>
                <p:cNvGrpSpPr/>
                <p:nvPr/>
              </p:nvGrpSpPr>
              <p:grpSpPr>
                <a:xfrm>
                  <a:off x="5668659" y="1714000"/>
                  <a:ext cx="193488" cy="227433"/>
                  <a:chOff x="5668659" y="1714000"/>
                  <a:chExt cx="193488" cy="227433"/>
                </a:xfrm>
              </p:grpSpPr>
              <p:sp>
                <p:nvSpPr>
                  <p:cNvPr id="13081" name="Google Shape;13081;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2" name="Google Shape;13082;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13083" name="Google Shape;13083;p200"/>
          <p:cNvCxnSpPr>
            <a:endCxn id="12962"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13084" name="Google Shape;13084;p200"/>
          <p:cNvGrpSpPr/>
          <p:nvPr/>
        </p:nvGrpSpPr>
        <p:grpSpPr>
          <a:xfrm>
            <a:off x="4414892" y="1600871"/>
            <a:ext cx="570552" cy="583354"/>
            <a:chOff x="506259" y="2370079"/>
            <a:chExt cx="560574" cy="638941"/>
          </a:xfrm>
        </p:grpSpPr>
        <p:grpSp>
          <p:nvGrpSpPr>
            <p:cNvPr id="13085" name="Google Shape;13085;p200"/>
            <p:cNvGrpSpPr/>
            <p:nvPr/>
          </p:nvGrpSpPr>
          <p:grpSpPr>
            <a:xfrm>
              <a:off x="608609" y="2370079"/>
              <a:ext cx="458224" cy="523616"/>
              <a:chOff x="608609" y="2370079"/>
              <a:chExt cx="458224" cy="523616"/>
            </a:xfrm>
          </p:grpSpPr>
          <p:grpSp>
            <p:nvGrpSpPr>
              <p:cNvPr id="13086" name="Google Shape;13086;p200"/>
              <p:cNvGrpSpPr/>
              <p:nvPr/>
            </p:nvGrpSpPr>
            <p:grpSpPr>
              <a:xfrm>
                <a:off x="608609" y="2665704"/>
                <a:ext cx="458224" cy="227991"/>
                <a:chOff x="5668659" y="1713442"/>
                <a:chExt cx="458224" cy="227991"/>
              </a:xfrm>
            </p:grpSpPr>
            <p:grpSp>
              <p:nvGrpSpPr>
                <p:cNvPr id="13087" name="Google Shape;13087;p200"/>
                <p:cNvGrpSpPr/>
                <p:nvPr/>
              </p:nvGrpSpPr>
              <p:grpSpPr>
                <a:xfrm>
                  <a:off x="5802485" y="1713507"/>
                  <a:ext cx="188679" cy="227926"/>
                  <a:chOff x="5802485" y="1713507"/>
                  <a:chExt cx="188679" cy="227926"/>
                </a:xfrm>
              </p:grpSpPr>
              <p:sp>
                <p:nvSpPr>
                  <p:cNvPr id="13088" name="Google Shape;13088;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9" name="Google Shape;13089;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0" name="Google Shape;13090;p200"/>
                <p:cNvGrpSpPr/>
                <p:nvPr/>
              </p:nvGrpSpPr>
              <p:grpSpPr>
                <a:xfrm>
                  <a:off x="5936312" y="1713442"/>
                  <a:ext cx="190570" cy="227991"/>
                  <a:chOff x="5936312" y="1713442"/>
                  <a:chExt cx="190570" cy="227991"/>
                </a:xfrm>
              </p:grpSpPr>
              <p:sp>
                <p:nvSpPr>
                  <p:cNvPr id="13091" name="Google Shape;13091;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2" name="Google Shape;13092;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3" name="Google Shape;13093;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094" name="Google Shape;13094;p200"/>
                <p:cNvGrpSpPr/>
                <p:nvPr/>
              </p:nvGrpSpPr>
              <p:grpSpPr>
                <a:xfrm>
                  <a:off x="5668659" y="1714000"/>
                  <a:ext cx="193488" cy="227433"/>
                  <a:chOff x="5668659" y="1714000"/>
                  <a:chExt cx="193488" cy="227433"/>
                </a:xfrm>
              </p:grpSpPr>
              <p:sp>
                <p:nvSpPr>
                  <p:cNvPr id="13095" name="Google Shape;13095;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6" name="Google Shape;13096;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97" name="Google Shape;13097;p200"/>
              <p:cNvGrpSpPr/>
              <p:nvPr/>
            </p:nvGrpSpPr>
            <p:grpSpPr>
              <a:xfrm>
                <a:off x="608609" y="2511879"/>
                <a:ext cx="458224" cy="227991"/>
                <a:chOff x="5668659" y="1713442"/>
                <a:chExt cx="458224" cy="227991"/>
              </a:xfrm>
            </p:grpSpPr>
            <p:grpSp>
              <p:nvGrpSpPr>
                <p:cNvPr id="13098" name="Google Shape;13098;p200"/>
                <p:cNvGrpSpPr/>
                <p:nvPr/>
              </p:nvGrpSpPr>
              <p:grpSpPr>
                <a:xfrm>
                  <a:off x="5802485" y="1713507"/>
                  <a:ext cx="188679" cy="227926"/>
                  <a:chOff x="5802485" y="1713507"/>
                  <a:chExt cx="188679" cy="227926"/>
                </a:xfrm>
              </p:grpSpPr>
              <p:sp>
                <p:nvSpPr>
                  <p:cNvPr id="13099" name="Google Shape;13099;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0" name="Google Shape;13100;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1" name="Google Shape;13101;p200"/>
                <p:cNvGrpSpPr/>
                <p:nvPr/>
              </p:nvGrpSpPr>
              <p:grpSpPr>
                <a:xfrm>
                  <a:off x="5936312" y="1713442"/>
                  <a:ext cx="190570" cy="227991"/>
                  <a:chOff x="5936312" y="1713442"/>
                  <a:chExt cx="190570" cy="227991"/>
                </a:xfrm>
              </p:grpSpPr>
              <p:sp>
                <p:nvSpPr>
                  <p:cNvPr id="13102" name="Google Shape;13102;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3" name="Google Shape;13103;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4" name="Google Shape;13104;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105" name="Google Shape;13105;p200"/>
                <p:cNvGrpSpPr/>
                <p:nvPr/>
              </p:nvGrpSpPr>
              <p:grpSpPr>
                <a:xfrm>
                  <a:off x="5668659" y="1714000"/>
                  <a:ext cx="193488" cy="227433"/>
                  <a:chOff x="5668659" y="1714000"/>
                  <a:chExt cx="193488" cy="227433"/>
                </a:xfrm>
              </p:grpSpPr>
              <p:sp>
                <p:nvSpPr>
                  <p:cNvPr id="13106" name="Google Shape;13106;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7" name="Google Shape;13107;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08" name="Google Shape;13108;p200"/>
              <p:cNvGrpSpPr/>
              <p:nvPr/>
            </p:nvGrpSpPr>
            <p:grpSpPr>
              <a:xfrm>
                <a:off x="608609" y="2370079"/>
                <a:ext cx="458224" cy="227991"/>
                <a:chOff x="5668659" y="1713442"/>
                <a:chExt cx="458224" cy="227991"/>
              </a:xfrm>
            </p:grpSpPr>
            <p:grpSp>
              <p:nvGrpSpPr>
                <p:cNvPr id="13109" name="Google Shape;13109;p200"/>
                <p:cNvGrpSpPr/>
                <p:nvPr/>
              </p:nvGrpSpPr>
              <p:grpSpPr>
                <a:xfrm>
                  <a:off x="5802485" y="1713507"/>
                  <a:ext cx="188679" cy="227926"/>
                  <a:chOff x="5802485" y="1713507"/>
                  <a:chExt cx="188679" cy="227926"/>
                </a:xfrm>
              </p:grpSpPr>
              <p:sp>
                <p:nvSpPr>
                  <p:cNvPr id="13110" name="Google Shape;13110;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1" name="Google Shape;13111;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2" name="Google Shape;13112;p200"/>
                <p:cNvGrpSpPr/>
                <p:nvPr/>
              </p:nvGrpSpPr>
              <p:grpSpPr>
                <a:xfrm>
                  <a:off x="5936312" y="1713442"/>
                  <a:ext cx="190570" cy="227991"/>
                  <a:chOff x="5936312" y="1713442"/>
                  <a:chExt cx="190570" cy="227991"/>
                </a:xfrm>
              </p:grpSpPr>
              <p:sp>
                <p:nvSpPr>
                  <p:cNvPr id="13113" name="Google Shape;13113;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4" name="Google Shape;13114;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5" name="Google Shape;13115;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116" name="Google Shape;13116;p200"/>
                <p:cNvGrpSpPr/>
                <p:nvPr/>
              </p:nvGrpSpPr>
              <p:grpSpPr>
                <a:xfrm>
                  <a:off x="5668659" y="1714000"/>
                  <a:ext cx="193488" cy="227433"/>
                  <a:chOff x="5668659" y="1714000"/>
                  <a:chExt cx="193488" cy="227433"/>
                </a:xfrm>
              </p:grpSpPr>
              <p:sp>
                <p:nvSpPr>
                  <p:cNvPr id="13117" name="Google Shape;13117;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8" name="Google Shape;13118;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119" name="Google Shape;13119;p200"/>
            <p:cNvGrpSpPr/>
            <p:nvPr/>
          </p:nvGrpSpPr>
          <p:grpSpPr>
            <a:xfrm>
              <a:off x="558859" y="2427004"/>
              <a:ext cx="458224" cy="523616"/>
              <a:chOff x="608609" y="2370079"/>
              <a:chExt cx="458224" cy="523616"/>
            </a:xfrm>
          </p:grpSpPr>
          <p:grpSp>
            <p:nvGrpSpPr>
              <p:cNvPr id="13120" name="Google Shape;13120;p200"/>
              <p:cNvGrpSpPr/>
              <p:nvPr/>
            </p:nvGrpSpPr>
            <p:grpSpPr>
              <a:xfrm>
                <a:off x="608609" y="2665704"/>
                <a:ext cx="458224" cy="227991"/>
                <a:chOff x="5668659" y="1713442"/>
                <a:chExt cx="458224" cy="227991"/>
              </a:xfrm>
            </p:grpSpPr>
            <p:grpSp>
              <p:nvGrpSpPr>
                <p:cNvPr id="13121" name="Google Shape;13121;p200"/>
                <p:cNvGrpSpPr/>
                <p:nvPr/>
              </p:nvGrpSpPr>
              <p:grpSpPr>
                <a:xfrm>
                  <a:off x="5802485" y="1713507"/>
                  <a:ext cx="188679" cy="227926"/>
                  <a:chOff x="5802485" y="1713507"/>
                  <a:chExt cx="188679" cy="227926"/>
                </a:xfrm>
              </p:grpSpPr>
              <p:sp>
                <p:nvSpPr>
                  <p:cNvPr id="13122" name="Google Shape;13122;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3" name="Google Shape;13123;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4" name="Google Shape;13124;p200"/>
                <p:cNvGrpSpPr/>
                <p:nvPr/>
              </p:nvGrpSpPr>
              <p:grpSpPr>
                <a:xfrm>
                  <a:off x="5936312" y="1713442"/>
                  <a:ext cx="190570" cy="227991"/>
                  <a:chOff x="5936312" y="1713442"/>
                  <a:chExt cx="190570" cy="227991"/>
                </a:xfrm>
              </p:grpSpPr>
              <p:sp>
                <p:nvSpPr>
                  <p:cNvPr id="13125" name="Google Shape;13125;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6" name="Google Shape;13126;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7" name="Google Shape;13127;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128" name="Google Shape;13128;p200"/>
                <p:cNvGrpSpPr/>
                <p:nvPr/>
              </p:nvGrpSpPr>
              <p:grpSpPr>
                <a:xfrm>
                  <a:off x="5668659" y="1714000"/>
                  <a:ext cx="193488" cy="227433"/>
                  <a:chOff x="5668659" y="1714000"/>
                  <a:chExt cx="193488" cy="227433"/>
                </a:xfrm>
              </p:grpSpPr>
              <p:sp>
                <p:nvSpPr>
                  <p:cNvPr id="13129" name="Google Shape;13129;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0" name="Google Shape;13130;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31" name="Google Shape;13131;p200"/>
              <p:cNvGrpSpPr/>
              <p:nvPr/>
            </p:nvGrpSpPr>
            <p:grpSpPr>
              <a:xfrm>
                <a:off x="608609" y="2511879"/>
                <a:ext cx="458224" cy="227991"/>
                <a:chOff x="5668659" y="1713442"/>
                <a:chExt cx="458224" cy="227991"/>
              </a:xfrm>
            </p:grpSpPr>
            <p:grpSp>
              <p:nvGrpSpPr>
                <p:cNvPr id="13132" name="Google Shape;13132;p200"/>
                <p:cNvGrpSpPr/>
                <p:nvPr/>
              </p:nvGrpSpPr>
              <p:grpSpPr>
                <a:xfrm>
                  <a:off x="5802485" y="1713507"/>
                  <a:ext cx="188679" cy="227926"/>
                  <a:chOff x="5802485" y="1713507"/>
                  <a:chExt cx="188679" cy="227926"/>
                </a:xfrm>
              </p:grpSpPr>
              <p:sp>
                <p:nvSpPr>
                  <p:cNvPr id="13133" name="Google Shape;13133;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4" name="Google Shape;13134;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5" name="Google Shape;13135;p200"/>
                <p:cNvGrpSpPr/>
                <p:nvPr/>
              </p:nvGrpSpPr>
              <p:grpSpPr>
                <a:xfrm>
                  <a:off x="5936312" y="1713442"/>
                  <a:ext cx="190570" cy="227991"/>
                  <a:chOff x="5936312" y="1713442"/>
                  <a:chExt cx="190570" cy="227991"/>
                </a:xfrm>
              </p:grpSpPr>
              <p:sp>
                <p:nvSpPr>
                  <p:cNvPr id="13136" name="Google Shape;13136;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7" name="Google Shape;13137;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8" name="Google Shape;13138;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139" name="Google Shape;13139;p200"/>
                <p:cNvGrpSpPr/>
                <p:nvPr/>
              </p:nvGrpSpPr>
              <p:grpSpPr>
                <a:xfrm>
                  <a:off x="5668659" y="1714000"/>
                  <a:ext cx="193488" cy="227433"/>
                  <a:chOff x="5668659" y="1714000"/>
                  <a:chExt cx="193488" cy="227433"/>
                </a:xfrm>
              </p:grpSpPr>
              <p:sp>
                <p:nvSpPr>
                  <p:cNvPr id="13140" name="Google Shape;13140;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1" name="Google Shape;13141;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42" name="Google Shape;13142;p200"/>
              <p:cNvGrpSpPr/>
              <p:nvPr/>
            </p:nvGrpSpPr>
            <p:grpSpPr>
              <a:xfrm>
                <a:off x="608609" y="2370079"/>
                <a:ext cx="458224" cy="227991"/>
                <a:chOff x="5668659" y="1713442"/>
                <a:chExt cx="458224" cy="227991"/>
              </a:xfrm>
            </p:grpSpPr>
            <p:grpSp>
              <p:nvGrpSpPr>
                <p:cNvPr id="13143" name="Google Shape;13143;p200"/>
                <p:cNvGrpSpPr/>
                <p:nvPr/>
              </p:nvGrpSpPr>
              <p:grpSpPr>
                <a:xfrm>
                  <a:off x="5802485" y="1713507"/>
                  <a:ext cx="188679" cy="227926"/>
                  <a:chOff x="5802485" y="1713507"/>
                  <a:chExt cx="188679" cy="227926"/>
                </a:xfrm>
              </p:grpSpPr>
              <p:sp>
                <p:nvSpPr>
                  <p:cNvPr id="13144" name="Google Shape;13144;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5" name="Google Shape;13145;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6" name="Google Shape;13146;p200"/>
                <p:cNvGrpSpPr/>
                <p:nvPr/>
              </p:nvGrpSpPr>
              <p:grpSpPr>
                <a:xfrm>
                  <a:off x="5936312" y="1713442"/>
                  <a:ext cx="190570" cy="227991"/>
                  <a:chOff x="5936312" y="1713442"/>
                  <a:chExt cx="190570" cy="227991"/>
                </a:xfrm>
              </p:grpSpPr>
              <p:sp>
                <p:nvSpPr>
                  <p:cNvPr id="13147" name="Google Shape;13147;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8" name="Google Shape;13148;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9" name="Google Shape;13149;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150" name="Google Shape;13150;p200"/>
                <p:cNvGrpSpPr/>
                <p:nvPr/>
              </p:nvGrpSpPr>
              <p:grpSpPr>
                <a:xfrm>
                  <a:off x="5668659" y="1714000"/>
                  <a:ext cx="193488" cy="227433"/>
                  <a:chOff x="5668659" y="1714000"/>
                  <a:chExt cx="193488" cy="227433"/>
                </a:xfrm>
              </p:grpSpPr>
              <p:sp>
                <p:nvSpPr>
                  <p:cNvPr id="13151" name="Google Shape;13151;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2" name="Google Shape;13152;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153" name="Google Shape;13153;p200"/>
            <p:cNvGrpSpPr/>
            <p:nvPr/>
          </p:nvGrpSpPr>
          <p:grpSpPr>
            <a:xfrm>
              <a:off x="506259" y="2485404"/>
              <a:ext cx="458224" cy="523616"/>
              <a:chOff x="608609" y="2370079"/>
              <a:chExt cx="458224" cy="523616"/>
            </a:xfrm>
          </p:grpSpPr>
          <p:grpSp>
            <p:nvGrpSpPr>
              <p:cNvPr id="13154" name="Google Shape;13154;p200"/>
              <p:cNvGrpSpPr/>
              <p:nvPr/>
            </p:nvGrpSpPr>
            <p:grpSpPr>
              <a:xfrm>
                <a:off x="608609" y="2665704"/>
                <a:ext cx="458224" cy="227991"/>
                <a:chOff x="5668659" y="1713442"/>
                <a:chExt cx="458224" cy="227991"/>
              </a:xfrm>
            </p:grpSpPr>
            <p:grpSp>
              <p:nvGrpSpPr>
                <p:cNvPr id="13155" name="Google Shape;13155;p200"/>
                <p:cNvGrpSpPr/>
                <p:nvPr/>
              </p:nvGrpSpPr>
              <p:grpSpPr>
                <a:xfrm>
                  <a:off x="5802485" y="1713507"/>
                  <a:ext cx="188679" cy="227926"/>
                  <a:chOff x="5802485" y="1713507"/>
                  <a:chExt cx="188679" cy="227926"/>
                </a:xfrm>
              </p:grpSpPr>
              <p:sp>
                <p:nvSpPr>
                  <p:cNvPr id="13156" name="Google Shape;13156;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7" name="Google Shape;13157;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8" name="Google Shape;13158;p200"/>
                <p:cNvGrpSpPr/>
                <p:nvPr/>
              </p:nvGrpSpPr>
              <p:grpSpPr>
                <a:xfrm>
                  <a:off x="5936312" y="1713442"/>
                  <a:ext cx="190570" cy="227991"/>
                  <a:chOff x="5936312" y="1713442"/>
                  <a:chExt cx="190570" cy="227991"/>
                </a:xfrm>
              </p:grpSpPr>
              <p:sp>
                <p:nvSpPr>
                  <p:cNvPr id="13159" name="Google Shape;13159;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0" name="Google Shape;13160;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1" name="Google Shape;13161;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162" name="Google Shape;13162;p200"/>
                <p:cNvGrpSpPr/>
                <p:nvPr/>
              </p:nvGrpSpPr>
              <p:grpSpPr>
                <a:xfrm>
                  <a:off x="5668659" y="1714000"/>
                  <a:ext cx="193488" cy="227433"/>
                  <a:chOff x="5668659" y="1714000"/>
                  <a:chExt cx="193488" cy="227433"/>
                </a:xfrm>
              </p:grpSpPr>
              <p:sp>
                <p:nvSpPr>
                  <p:cNvPr id="13163" name="Google Shape;13163;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4" name="Google Shape;13164;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65" name="Google Shape;13165;p200"/>
              <p:cNvGrpSpPr/>
              <p:nvPr/>
            </p:nvGrpSpPr>
            <p:grpSpPr>
              <a:xfrm>
                <a:off x="608609" y="2511879"/>
                <a:ext cx="458224" cy="227991"/>
                <a:chOff x="5668659" y="1713442"/>
                <a:chExt cx="458224" cy="227991"/>
              </a:xfrm>
            </p:grpSpPr>
            <p:grpSp>
              <p:nvGrpSpPr>
                <p:cNvPr id="13166" name="Google Shape;13166;p200"/>
                <p:cNvGrpSpPr/>
                <p:nvPr/>
              </p:nvGrpSpPr>
              <p:grpSpPr>
                <a:xfrm>
                  <a:off x="5802485" y="1713507"/>
                  <a:ext cx="188679" cy="227926"/>
                  <a:chOff x="5802485" y="1713507"/>
                  <a:chExt cx="188679" cy="227926"/>
                </a:xfrm>
              </p:grpSpPr>
              <p:sp>
                <p:nvSpPr>
                  <p:cNvPr id="13167" name="Google Shape;13167;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8" name="Google Shape;13168;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9" name="Google Shape;13169;p200"/>
                <p:cNvGrpSpPr/>
                <p:nvPr/>
              </p:nvGrpSpPr>
              <p:grpSpPr>
                <a:xfrm>
                  <a:off x="5936312" y="1713442"/>
                  <a:ext cx="190570" cy="227991"/>
                  <a:chOff x="5936312" y="1713442"/>
                  <a:chExt cx="190570" cy="227991"/>
                </a:xfrm>
              </p:grpSpPr>
              <p:sp>
                <p:nvSpPr>
                  <p:cNvPr id="13170" name="Google Shape;13170;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1" name="Google Shape;13171;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2" name="Google Shape;13172;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173" name="Google Shape;13173;p200"/>
                <p:cNvGrpSpPr/>
                <p:nvPr/>
              </p:nvGrpSpPr>
              <p:grpSpPr>
                <a:xfrm>
                  <a:off x="5668659" y="1714000"/>
                  <a:ext cx="193488" cy="227433"/>
                  <a:chOff x="5668659" y="1714000"/>
                  <a:chExt cx="193488" cy="227433"/>
                </a:xfrm>
              </p:grpSpPr>
              <p:sp>
                <p:nvSpPr>
                  <p:cNvPr id="13174" name="Google Shape;13174;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5" name="Google Shape;13175;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76" name="Google Shape;13176;p200"/>
              <p:cNvGrpSpPr/>
              <p:nvPr/>
            </p:nvGrpSpPr>
            <p:grpSpPr>
              <a:xfrm>
                <a:off x="608609" y="2370079"/>
                <a:ext cx="458224" cy="227991"/>
                <a:chOff x="5668659" y="1713442"/>
                <a:chExt cx="458224" cy="227991"/>
              </a:xfrm>
            </p:grpSpPr>
            <p:grpSp>
              <p:nvGrpSpPr>
                <p:cNvPr id="13177" name="Google Shape;13177;p200"/>
                <p:cNvGrpSpPr/>
                <p:nvPr/>
              </p:nvGrpSpPr>
              <p:grpSpPr>
                <a:xfrm>
                  <a:off x="5802485" y="1713507"/>
                  <a:ext cx="188679" cy="227926"/>
                  <a:chOff x="5802485" y="1713507"/>
                  <a:chExt cx="188679" cy="227926"/>
                </a:xfrm>
              </p:grpSpPr>
              <p:sp>
                <p:nvSpPr>
                  <p:cNvPr id="13178" name="Google Shape;13178;p200"/>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9" name="Google Shape;13179;p200"/>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0" name="Google Shape;13180;p200"/>
                <p:cNvGrpSpPr/>
                <p:nvPr/>
              </p:nvGrpSpPr>
              <p:grpSpPr>
                <a:xfrm>
                  <a:off x="5936312" y="1713442"/>
                  <a:ext cx="190570" cy="227991"/>
                  <a:chOff x="5936312" y="1713442"/>
                  <a:chExt cx="190570" cy="227991"/>
                </a:xfrm>
              </p:grpSpPr>
              <p:sp>
                <p:nvSpPr>
                  <p:cNvPr id="13181" name="Google Shape;13181;p200"/>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2" name="Google Shape;13182;p200"/>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3" name="Google Shape;13183;p200"/>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13184" name="Google Shape;13184;p200"/>
                <p:cNvGrpSpPr/>
                <p:nvPr/>
              </p:nvGrpSpPr>
              <p:grpSpPr>
                <a:xfrm>
                  <a:off x="5668659" y="1714000"/>
                  <a:ext cx="193488" cy="227433"/>
                  <a:chOff x="5668659" y="1714000"/>
                  <a:chExt cx="193488" cy="227433"/>
                </a:xfrm>
              </p:grpSpPr>
              <p:sp>
                <p:nvSpPr>
                  <p:cNvPr id="13185" name="Google Shape;13185;p200"/>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6" name="Google Shape;13186;p200"/>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13187" name="Google Shape;13187;p200"/>
          <p:cNvCxnSpPr>
            <a:endCxn id="12976"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1" name="Shape 13191"/>
        <p:cNvGrpSpPr/>
        <p:nvPr/>
      </p:nvGrpSpPr>
      <p:grpSpPr>
        <a:xfrm>
          <a:off x="0" y="0"/>
          <a:ext cx="0" cy="0"/>
          <a:chOff x="0" y="0"/>
          <a:chExt cx="0" cy="0"/>
        </a:xfrm>
      </p:grpSpPr>
      <p:sp>
        <p:nvSpPr>
          <p:cNvPr id="13192" name="Google Shape;13192;p201"/>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3193" name="Google Shape;13193;p201"/>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3194" name="Google Shape;13194;p201"/>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3195" name="Google Shape;13195;p201"/>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3196" name="Google Shape;13196;p201"/>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13197" name="Google Shape;13197;p201"/>
          <p:cNvSpPr/>
          <p:nvPr/>
        </p:nvSpPr>
        <p:spPr>
          <a:xfrm>
            <a:off x="1648107" y="1523844"/>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13198" name="Google Shape;13198;p201"/>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13199" name="Google Shape;13199;p201"/>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13200" name="Google Shape;13200;p201"/>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3201" name="Google Shape;13201;p201"/>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3202" name="Google Shape;13202;p201"/>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3203" name="Google Shape;13203;p201"/>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13204" name="Google Shape;13204;p201"/>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3205" name="Google Shape;13205;p201"/>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3206" name="Google Shape;13206;p201"/>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3207" name="Google Shape;13207;p201"/>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3208" name="Google Shape;13208;p201"/>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13209" name="Google Shape;13209;p201"/>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13210" name="Google Shape;13210;p201"/>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3211" name="Google Shape;13211;p201"/>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13212" name="Google Shape;13212;p201"/>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13213" name="Google Shape;13213;p201"/>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13214" name="Google Shape;13214;p201"/>
          <p:cNvSpPr/>
          <p:nvPr/>
        </p:nvSpPr>
        <p:spPr>
          <a:xfrm>
            <a:off x="1490337" y="111011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15" name="Google Shape;13215;p201"/>
          <p:cNvCxnSpPr>
            <a:stCxn id="13214" idx="0"/>
            <a:endCxn id="13208" idx="0"/>
          </p:cNvCxnSpPr>
          <p:nvPr/>
        </p:nvCxnSpPr>
        <p:spPr>
          <a:xfrm flipH="1" rot="-5400000">
            <a:off x="3312087" y="-188732"/>
            <a:ext cx="412200" cy="3009900"/>
          </a:xfrm>
          <a:prstGeom prst="curvedConnector3">
            <a:avLst>
              <a:gd fmla="val -57769" name="adj1"/>
            </a:avLst>
          </a:prstGeom>
          <a:noFill/>
          <a:ln cap="flat" cmpd="sng" w="19050">
            <a:solidFill>
              <a:schemeClr val="dk2"/>
            </a:solidFill>
            <a:prstDash val="solid"/>
            <a:round/>
            <a:headEnd len="med" w="med" type="none"/>
            <a:tailEnd len="med" w="med" type="triangle"/>
          </a:ln>
        </p:spPr>
      </p:cxnSp>
      <p:sp>
        <p:nvSpPr>
          <p:cNvPr id="13216" name="Google Shape;13216;p201"/>
          <p:cNvSpPr txBox="1"/>
          <p:nvPr/>
        </p:nvSpPr>
        <p:spPr>
          <a:xfrm>
            <a:off x="3230756" y="3888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13217" name="Google Shape;13217;p201"/>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13218" name="Google Shape;13218;p201"/>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13219" name="Google Shape;13219;p201"/>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13220" name="Google Shape;13220;p201"/>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13221" name="Google Shape;13221;p201"/>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1"/>
          <p:cNvSpPr txBox="1"/>
          <p:nvPr/>
        </p:nvSpPr>
        <p:spPr>
          <a:xfrm>
            <a:off x="2752538" y="2378213"/>
            <a:ext cx="691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0~1s</a:t>
            </a:r>
            <a:endParaRPr sz="1300">
              <a:latin typeface="Times New Roman"/>
              <a:ea typeface="Times New Roman"/>
              <a:cs typeface="Times New Roman"/>
              <a:sym typeface="Times New Roman"/>
            </a:endParaRPr>
          </a:p>
        </p:txBody>
      </p:sp>
      <p:sp>
        <p:nvSpPr>
          <p:cNvPr id="298" name="Google Shape;298;p31"/>
          <p:cNvSpPr/>
          <p:nvPr/>
        </p:nvSpPr>
        <p:spPr>
          <a:xfrm>
            <a:off x="1641050" y="1671525"/>
            <a:ext cx="1177500" cy="660900"/>
          </a:xfrm>
          <a:prstGeom prst="rect">
            <a:avLst/>
          </a:prstGeom>
          <a:solidFill>
            <a:srgbClr val="FF8F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299" name="Google Shape;299;p31"/>
          <p:cNvSpPr/>
          <p:nvPr/>
        </p:nvSpPr>
        <p:spPr>
          <a:xfrm>
            <a:off x="2818600" y="1671525"/>
            <a:ext cx="1603200" cy="660900"/>
          </a:xfrm>
          <a:prstGeom prst="rect">
            <a:avLst/>
          </a:prstGeom>
          <a:solidFill>
            <a:srgbClr val="69C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31"/>
          <p:cNvCxnSpPr/>
          <p:nvPr/>
        </p:nvCxnSpPr>
        <p:spPr>
          <a:xfrm>
            <a:off x="3354325" y="1671525"/>
            <a:ext cx="0" cy="660900"/>
          </a:xfrm>
          <a:prstGeom prst="straightConnector1">
            <a:avLst/>
          </a:prstGeom>
          <a:noFill/>
          <a:ln cap="flat" cmpd="sng" w="9525">
            <a:solidFill>
              <a:schemeClr val="dk1"/>
            </a:solidFill>
            <a:prstDash val="solid"/>
            <a:round/>
            <a:headEnd len="med" w="med" type="none"/>
            <a:tailEnd len="med" w="med" type="none"/>
          </a:ln>
        </p:spPr>
      </p:cxnSp>
      <p:sp>
        <p:nvSpPr>
          <p:cNvPr id="301" name="Google Shape;301;p31"/>
          <p:cNvSpPr/>
          <p:nvPr/>
        </p:nvSpPr>
        <p:spPr>
          <a:xfrm>
            <a:off x="4421725" y="1671525"/>
            <a:ext cx="1177500" cy="660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302" name="Google Shape;302;p31"/>
          <p:cNvSpPr/>
          <p:nvPr/>
        </p:nvSpPr>
        <p:spPr>
          <a:xfrm>
            <a:off x="2818600" y="1671525"/>
            <a:ext cx="60900" cy="6609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txBox="1"/>
          <p:nvPr/>
        </p:nvSpPr>
        <p:spPr>
          <a:xfrm>
            <a:off x="2615750" y="1809525"/>
            <a:ext cx="965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ERP</a:t>
            </a:r>
            <a:endParaRPr sz="1300">
              <a:latin typeface="Times New Roman"/>
              <a:ea typeface="Times New Roman"/>
              <a:cs typeface="Times New Roman"/>
              <a:sym typeface="Times New Roman"/>
            </a:endParaRPr>
          </a:p>
        </p:txBody>
      </p:sp>
      <p:sp>
        <p:nvSpPr>
          <p:cNvPr id="304" name="Google Shape;304;p31"/>
          <p:cNvSpPr txBox="1"/>
          <p:nvPr/>
        </p:nvSpPr>
        <p:spPr>
          <a:xfrm>
            <a:off x="3405500" y="1809525"/>
            <a:ext cx="965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PSD</a:t>
            </a:r>
            <a:endParaRPr sz="1300">
              <a:latin typeface="Times New Roman"/>
              <a:ea typeface="Times New Roman"/>
              <a:cs typeface="Times New Roman"/>
              <a:sym typeface="Times New Roman"/>
            </a:endParaRPr>
          </a:p>
        </p:txBody>
      </p:sp>
      <p:cxnSp>
        <p:nvCxnSpPr>
          <p:cNvPr id="305" name="Google Shape;305;p31"/>
          <p:cNvCxnSpPr/>
          <p:nvPr/>
        </p:nvCxnSpPr>
        <p:spPr>
          <a:xfrm flipH="1" rot="10800000">
            <a:off x="876125" y="2332325"/>
            <a:ext cx="5901000" cy="1500"/>
          </a:xfrm>
          <a:prstGeom prst="straightConnector1">
            <a:avLst/>
          </a:prstGeom>
          <a:noFill/>
          <a:ln cap="flat" cmpd="sng" w="19050">
            <a:solidFill>
              <a:schemeClr val="dk1"/>
            </a:solidFill>
            <a:prstDash val="solid"/>
            <a:round/>
            <a:headEnd len="med" w="med" type="none"/>
            <a:tailEnd len="med" w="med" type="triangle"/>
          </a:ln>
        </p:spPr>
      </p:cxnSp>
      <p:sp>
        <p:nvSpPr>
          <p:cNvPr id="306" name="Google Shape;306;p31"/>
          <p:cNvSpPr txBox="1"/>
          <p:nvPr/>
        </p:nvSpPr>
        <p:spPr>
          <a:xfrm>
            <a:off x="1578775" y="3788600"/>
            <a:ext cx="40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307" name="Google Shape;307;p31"/>
          <p:cNvSpPr txBox="1"/>
          <p:nvPr/>
        </p:nvSpPr>
        <p:spPr>
          <a:xfrm>
            <a:off x="2633175" y="3788600"/>
            <a:ext cx="64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308" name="Google Shape;308;p31"/>
          <p:cNvSpPr/>
          <p:nvPr/>
        </p:nvSpPr>
        <p:spPr>
          <a:xfrm rot="-5400000">
            <a:off x="3525875" y="730225"/>
            <a:ext cx="194400" cy="15966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txBox="1"/>
          <p:nvPr/>
        </p:nvSpPr>
        <p:spPr>
          <a:xfrm>
            <a:off x="2831050" y="1084175"/>
            <a:ext cx="1648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Motor Imagery</a:t>
            </a:r>
            <a:endParaRPr sz="1300">
              <a:latin typeface="Times New Roman"/>
              <a:ea typeface="Times New Roman"/>
              <a:cs typeface="Times New Roman"/>
              <a:sym typeface="Times New Roman"/>
            </a:endParaRPr>
          </a:p>
        </p:txBody>
      </p:sp>
      <p:sp>
        <p:nvSpPr>
          <p:cNvPr id="310" name="Google Shape;310;p31"/>
          <p:cNvSpPr txBox="1"/>
          <p:nvPr/>
        </p:nvSpPr>
        <p:spPr>
          <a:xfrm>
            <a:off x="6473075" y="2371650"/>
            <a:ext cx="69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311" name="Google Shape;311;p31"/>
          <p:cNvSpPr txBox="1"/>
          <p:nvPr/>
        </p:nvSpPr>
        <p:spPr>
          <a:xfrm>
            <a:off x="4169525" y="3788600"/>
            <a:ext cx="40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312" name="Google Shape;312;p31"/>
          <p:cNvSpPr txBox="1"/>
          <p:nvPr/>
        </p:nvSpPr>
        <p:spPr>
          <a:xfrm>
            <a:off x="5237725" y="3788600"/>
            <a:ext cx="64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313" name="Google Shape;313;p31"/>
          <p:cNvSpPr/>
          <p:nvPr/>
        </p:nvSpPr>
        <p:spPr>
          <a:xfrm>
            <a:off x="5607075" y="1671525"/>
            <a:ext cx="60900" cy="6609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3061650" y="301025"/>
            <a:ext cx="87600" cy="91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3227775" y="301025"/>
            <a:ext cx="87600" cy="91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3393900" y="301025"/>
            <a:ext cx="87600" cy="91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 name="Google Shape;317;p31"/>
          <p:cNvCxnSpPr/>
          <p:nvPr/>
        </p:nvCxnSpPr>
        <p:spPr>
          <a:xfrm>
            <a:off x="3354325" y="2332425"/>
            <a:ext cx="0" cy="144900"/>
          </a:xfrm>
          <a:prstGeom prst="straightConnector1">
            <a:avLst/>
          </a:prstGeom>
          <a:noFill/>
          <a:ln cap="flat" cmpd="sng" w="19050">
            <a:solidFill>
              <a:schemeClr val="dk1"/>
            </a:solidFill>
            <a:prstDash val="solid"/>
            <a:round/>
            <a:headEnd len="med" w="med" type="none"/>
            <a:tailEnd len="med" w="med" type="none"/>
          </a:ln>
        </p:spPr>
      </p:cxnSp>
      <p:cxnSp>
        <p:nvCxnSpPr>
          <p:cNvPr id="318" name="Google Shape;318;p31"/>
          <p:cNvCxnSpPr/>
          <p:nvPr/>
        </p:nvCxnSpPr>
        <p:spPr>
          <a:xfrm>
            <a:off x="4418125" y="2332425"/>
            <a:ext cx="0" cy="144900"/>
          </a:xfrm>
          <a:prstGeom prst="straightConnector1">
            <a:avLst/>
          </a:prstGeom>
          <a:noFill/>
          <a:ln cap="flat" cmpd="sng" w="19050">
            <a:solidFill>
              <a:schemeClr val="dk1"/>
            </a:solidFill>
            <a:prstDash val="solid"/>
            <a:round/>
            <a:headEnd len="med" w="med" type="none"/>
            <a:tailEnd len="med" w="med" type="none"/>
          </a:ln>
        </p:spPr>
      </p:cxnSp>
      <p:sp>
        <p:nvSpPr>
          <p:cNvPr id="319" name="Google Shape;319;p31"/>
          <p:cNvSpPr txBox="1"/>
          <p:nvPr/>
        </p:nvSpPr>
        <p:spPr>
          <a:xfrm>
            <a:off x="3540463" y="2378213"/>
            <a:ext cx="691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1</a:t>
            </a:r>
            <a:r>
              <a:rPr lang="en" sz="1300">
                <a:latin typeface="Times New Roman"/>
                <a:ea typeface="Times New Roman"/>
                <a:cs typeface="Times New Roman"/>
                <a:sym typeface="Times New Roman"/>
              </a:rPr>
              <a:t>~3s</a:t>
            </a:r>
            <a:endParaRPr sz="1300">
              <a:latin typeface="Times New Roman"/>
              <a:ea typeface="Times New Roman"/>
              <a:cs typeface="Times New Roman"/>
              <a:sym typeface="Times New Roman"/>
            </a:endParaRPr>
          </a:p>
        </p:txBody>
      </p:sp>
      <p:cxnSp>
        <p:nvCxnSpPr>
          <p:cNvPr id="320" name="Google Shape;320;p31"/>
          <p:cNvCxnSpPr/>
          <p:nvPr/>
        </p:nvCxnSpPr>
        <p:spPr>
          <a:xfrm>
            <a:off x="2831050" y="2404875"/>
            <a:ext cx="510900" cy="0"/>
          </a:xfrm>
          <a:prstGeom prst="straightConnector1">
            <a:avLst/>
          </a:prstGeom>
          <a:noFill/>
          <a:ln cap="flat" cmpd="sng" w="9525">
            <a:solidFill>
              <a:schemeClr val="dk1"/>
            </a:solidFill>
            <a:prstDash val="solid"/>
            <a:round/>
            <a:headEnd len="med" w="med" type="stealth"/>
            <a:tailEnd len="med" w="med" type="stealth"/>
          </a:ln>
        </p:spPr>
      </p:cxnSp>
      <p:cxnSp>
        <p:nvCxnSpPr>
          <p:cNvPr id="321" name="Google Shape;321;p31"/>
          <p:cNvCxnSpPr/>
          <p:nvPr/>
        </p:nvCxnSpPr>
        <p:spPr>
          <a:xfrm>
            <a:off x="3354325" y="2404875"/>
            <a:ext cx="1063800" cy="0"/>
          </a:xfrm>
          <a:prstGeom prst="straightConnector1">
            <a:avLst/>
          </a:prstGeom>
          <a:noFill/>
          <a:ln cap="flat" cmpd="sng" w="9525">
            <a:solidFill>
              <a:schemeClr val="dk1"/>
            </a:solidFill>
            <a:prstDash val="solid"/>
            <a:round/>
            <a:headEnd len="med" w="med" type="stealth"/>
            <a:tailEnd len="med" w="med" type="stealth"/>
          </a:ln>
        </p:spPr>
      </p:cxnSp>
      <p:cxnSp>
        <p:nvCxnSpPr>
          <p:cNvPr id="322" name="Google Shape;322;p31"/>
          <p:cNvCxnSpPr>
            <a:endCxn id="323" idx="0"/>
          </p:cNvCxnSpPr>
          <p:nvPr/>
        </p:nvCxnSpPr>
        <p:spPr>
          <a:xfrm>
            <a:off x="2819725" y="2332425"/>
            <a:ext cx="0" cy="332400"/>
          </a:xfrm>
          <a:prstGeom prst="straightConnector1">
            <a:avLst/>
          </a:prstGeom>
          <a:noFill/>
          <a:ln cap="flat" cmpd="sng" w="19050">
            <a:solidFill>
              <a:schemeClr val="dk1"/>
            </a:solidFill>
            <a:prstDash val="solid"/>
            <a:round/>
            <a:headEnd len="med" w="med" type="stealth"/>
            <a:tailEnd len="med" w="med" type="none"/>
          </a:ln>
        </p:spPr>
      </p:cxnSp>
      <p:sp>
        <p:nvSpPr>
          <p:cNvPr id="323" name="Google Shape;323;p31"/>
          <p:cNvSpPr txBox="1"/>
          <p:nvPr/>
        </p:nvSpPr>
        <p:spPr>
          <a:xfrm>
            <a:off x="2185375" y="2664825"/>
            <a:ext cx="1268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cxnSp>
        <p:nvCxnSpPr>
          <p:cNvPr id="324" name="Google Shape;324;p31"/>
          <p:cNvCxnSpPr>
            <a:endCxn id="325" idx="0"/>
          </p:cNvCxnSpPr>
          <p:nvPr/>
        </p:nvCxnSpPr>
        <p:spPr>
          <a:xfrm>
            <a:off x="5637525" y="2332425"/>
            <a:ext cx="0" cy="332400"/>
          </a:xfrm>
          <a:prstGeom prst="straightConnector1">
            <a:avLst/>
          </a:prstGeom>
          <a:noFill/>
          <a:ln cap="flat" cmpd="sng" w="19050">
            <a:solidFill>
              <a:schemeClr val="dk1"/>
            </a:solidFill>
            <a:prstDash val="solid"/>
            <a:round/>
            <a:headEnd len="med" w="med" type="stealth"/>
            <a:tailEnd len="med" w="med" type="none"/>
          </a:ln>
        </p:spPr>
      </p:cxnSp>
      <p:sp>
        <p:nvSpPr>
          <p:cNvPr id="325" name="Google Shape;325;p31"/>
          <p:cNvSpPr txBox="1"/>
          <p:nvPr/>
        </p:nvSpPr>
        <p:spPr>
          <a:xfrm>
            <a:off x="5003175" y="2664825"/>
            <a:ext cx="1268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sp>
        <p:nvSpPr>
          <p:cNvPr id="326" name="Google Shape;326;p31"/>
          <p:cNvSpPr/>
          <p:nvPr/>
        </p:nvSpPr>
        <p:spPr>
          <a:xfrm>
            <a:off x="5840010" y="195531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6006160" y="195531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6172310" y="195531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1020710" y="195531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1186860" y="195531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1353010" y="195531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13225" name="Shape 13225"/>
        <p:cNvGrpSpPr/>
        <p:nvPr/>
      </p:nvGrpSpPr>
      <p:grpSpPr>
        <a:xfrm>
          <a:off x="0" y="0"/>
          <a:ext cx="0" cy="0"/>
          <a:chOff x="0" y="0"/>
          <a:chExt cx="0" cy="0"/>
        </a:xfrm>
      </p:grpSpPr>
      <p:sp>
        <p:nvSpPr>
          <p:cNvPr id="13226" name="Google Shape;13226;p20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0" name="Shape 13230"/>
        <p:cNvGrpSpPr/>
        <p:nvPr/>
      </p:nvGrpSpPr>
      <p:grpSpPr>
        <a:xfrm>
          <a:off x="0" y="0"/>
          <a:ext cx="0" cy="0"/>
          <a:chOff x="0" y="0"/>
          <a:chExt cx="0" cy="0"/>
        </a:xfrm>
      </p:grpSpPr>
      <p:sp>
        <p:nvSpPr>
          <p:cNvPr id="13231" name="Google Shape;13231;p203"/>
          <p:cNvSpPr/>
          <p:nvPr/>
        </p:nvSpPr>
        <p:spPr>
          <a:xfrm>
            <a:off x="1409063"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EEG</a:t>
            </a:r>
            <a:endParaRPr b="1" sz="2200"/>
          </a:p>
          <a:p>
            <a:pPr indent="0" lvl="0" marL="0" rtl="0" algn="ctr">
              <a:spcBef>
                <a:spcPts val="0"/>
              </a:spcBef>
              <a:spcAft>
                <a:spcPts val="0"/>
              </a:spcAft>
              <a:buNone/>
            </a:pPr>
            <a:r>
              <a:rPr b="1" lang="en" sz="2100"/>
              <a:t>疼痛识别</a:t>
            </a:r>
            <a:endParaRPr b="1" sz="2100"/>
          </a:p>
        </p:txBody>
      </p:sp>
      <p:cxnSp>
        <p:nvCxnSpPr>
          <p:cNvPr id="13232" name="Google Shape;13232;p203"/>
          <p:cNvCxnSpPr/>
          <p:nvPr/>
        </p:nvCxnSpPr>
        <p:spPr>
          <a:xfrm flipH="1" rot="10800000">
            <a:off x="27244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13233" name="Google Shape;13233;p203"/>
          <p:cNvSpPr txBox="1"/>
          <p:nvPr/>
        </p:nvSpPr>
        <p:spPr>
          <a:xfrm>
            <a:off x="28575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疼痛等级</a:t>
            </a:r>
            <a:endParaRPr/>
          </a:p>
        </p:txBody>
      </p:sp>
      <p:cxnSp>
        <p:nvCxnSpPr>
          <p:cNvPr id="13234" name="Google Shape;13234;p203"/>
          <p:cNvCxnSpPr/>
          <p:nvPr/>
        </p:nvCxnSpPr>
        <p:spPr>
          <a:xfrm flipH="1" rot="10800000">
            <a:off x="27244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13235" name="Google Shape;13235;p203"/>
          <p:cNvSpPr txBox="1"/>
          <p:nvPr/>
        </p:nvSpPr>
        <p:spPr>
          <a:xfrm>
            <a:off x="28575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a:t>
            </a:r>
            <a:r>
              <a:rPr lang="en"/>
              <a:t>位置</a:t>
            </a:r>
            <a:endParaRPr/>
          </a:p>
        </p:txBody>
      </p:sp>
      <p:sp>
        <p:nvSpPr>
          <p:cNvPr id="13236" name="Google Shape;13236;p203"/>
          <p:cNvSpPr/>
          <p:nvPr/>
        </p:nvSpPr>
        <p:spPr>
          <a:xfrm>
            <a:off x="4032538" y="691050"/>
            <a:ext cx="990300" cy="17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APP</a:t>
            </a:r>
            <a:endParaRPr b="1" sz="2500"/>
          </a:p>
        </p:txBody>
      </p:sp>
      <p:cxnSp>
        <p:nvCxnSpPr>
          <p:cNvPr id="13237" name="Google Shape;13237;p203"/>
          <p:cNvCxnSpPr/>
          <p:nvPr/>
        </p:nvCxnSpPr>
        <p:spPr>
          <a:xfrm flipH="1" rot="10800000">
            <a:off x="51335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13238" name="Google Shape;13238;p203"/>
          <p:cNvSpPr txBox="1"/>
          <p:nvPr/>
        </p:nvSpPr>
        <p:spPr>
          <a:xfrm>
            <a:off x="52666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治疗力度</a:t>
            </a:r>
            <a:endParaRPr/>
          </a:p>
        </p:txBody>
      </p:sp>
      <p:cxnSp>
        <p:nvCxnSpPr>
          <p:cNvPr id="13239" name="Google Shape;13239;p203"/>
          <p:cNvCxnSpPr/>
          <p:nvPr/>
        </p:nvCxnSpPr>
        <p:spPr>
          <a:xfrm flipH="1" rot="10800000">
            <a:off x="51335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13240" name="Google Shape;13240;p203"/>
          <p:cNvSpPr txBox="1"/>
          <p:nvPr/>
        </p:nvSpPr>
        <p:spPr>
          <a:xfrm>
            <a:off x="52666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治疗方案</a:t>
            </a:r>
            <a:endParaRPr/>
          </a:p>
        </p:txBody>
      </p:sp>
      <p:sp>
        <p:nvSpPr>
          <p:cNvPr id="13241" name="Google Shape;13241;p203"/>
          <p:cNvSpPr/>
          <p:nvPr/>
        </p:nvSpPr>
        <p:spPr>
          <a:xfrm>
            <a:off x="6441638"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疼痛治疗仪</a:t>
            </a:r>
            <a:endParaRPr b="1" sz="2200"/>
          </a:p>
        </p:txBody>
      </p:sp>
      <p:cxnSp>
        <p:nvCxnSpPr>
          <p:cNvPr id="13242" name="Google Shape;13242;p203"/>
          <p:cNvCxnSpPr/>
          <p:nvPr/>
        </p:nvCxnSpPr>
        <p:spPr>
          <a:xfrm flipH="1">
            <a:off x="4523938" y="2516400"/>
            <a:ext cx="7500" cy="528300"/>
          </a:xfrm>
          <a:prstGeom prst="straightConnector1">
            <a:avLst/>
          </a:prstGeom>
          <a:noFill/>
          <a:ln cap="flat" cmpd="sng" w="9525">
            <a:solidFill>
              <a:schemeClr val="dk2"/>
            </a:solidFill>
            <a:prstDash val="solid"/>
            <a:round/>
            <a:headEnd len="med" w="med" type="none"/>
            <a:tailEnd len="med" w="med" type="triangle"/>
          </a:ln>
        </p:spPr>
      </p:cxnSp>
      <p:sp>
        <p:nvSpPr>
          <p:cNvPr id="13243" name="Google Shape;13243;p203"/>
          <p:cNvSpPr/>
          <p:nvPr/>
        </p:nvSpPr>
        <p:spPr>
          <a:xfrm>
            <a:off x="3640863" y="3140800"/>
            <a:ext cx="1719300" cy="106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使用者的治疗时长、治疗方案、治疗反馈记录</a:t>
            </a:r>
            <a:endParaRPr/>
          </a:p>
        </p:txBody>
      </p:sp>
      <p:sp>
        <p:nvSpPr>
          <p:cNvPr id="13244" name="Google Shape;13244;p203"/>
          <p:cNvSpPr/>
          <p:nvPr/>
        </p:nvSpPr>
        <p:spPr>
          <a:xfrm>
            <a:off x="1266000" y="478500"/>
            <a:ext cx="2613600" cy="2037900"/>
          </a:xfrm>
          <a:prstGeom prst="roundRect">
            <a:avLst>
              <a:gd fmla="val 16667" name="adj"/>
            </a:avLst>
          </a:prstGeom>
          <a:noFill/>
          <a:ln cap="flat" cmpd="sng" w="9525">
            <a:solidFill>
              <a:srgbClr val="000000"/>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8" name="Shape 13248"/>
        <p:cNvGrpSpPr/>
        <p:nvPr/>
      </p:nvGrpSpPr>
      <p:grpSpPr>
        <a:xfrm>
          <a:off x="0" y="0"/>
          <a:ext cx="0" cy="0"/>
          <a:chOff x="0" y="0"/>
          <a:chExt cx="0" cy="0"/>
        </a:xfrm>
      </p:grpSpPr>
      <p:sp>
        <p:nvSpPr>
          <p:cNvPr id="13249" name="Google Shape;13249;p204"/>
          <p:cNvSpPr/>
          <p:nvPr/>
        </p:nvSpPr>
        <p:spPr>
          <a:xfrm>
            <a:off x="513875" y="45575"/>
            <a:ext cx="8190000" cy="5014500"/>
          </a:xfrm>
          <a:prstGeom prst="roundRect">
            <a:avLst>
              <a:gd fmla="val 16667" name="adj"/>
            </a:avLst>
          </a:prstGeom>
          <a:noFill/>
          <a:ln cap="flat" cmpd="sng" w="9525">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0" name="Google Shape;13250;p204"/>
          <p:cNvSpPr/>
          <p:nvPr/>
        </p:nvSpPr>
        <p:spPr>
          <a:xfrm>
            <a:off x="1118913"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1" name="Google Shape;13251;p204"/>
          <p:cNvSpPr txBox="1"/>
          <p:nvPr/>
        </p:nvSpPr>
        <p:spPr>
          <a:xfrm>
            <a:off x="1331613"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Pain Recognition</a:t>
            </a:r>
            <a:endParaRPr sz="1600">
              <a:latin typeface="Times New Roman"/>
              <a:ea typeface="Times New Roman"/>
              <a:cs typeface="Times New Roman"/>
              <a:sym typeface="Times New Roman"/>
            </a:endParaRPr>
          </a:p>
        </p:txBody>
      </p:sp>
      <p:sp>
        <p:nvSpPr>
          <p:cNvPr id="13252" name="Google Shape;13252;p204"/>
          <p:cNvSpPr/>
          <p:nvPr/>
        </p:nvSpPr>
        <p:spPr>
          <a:xfrm>
            <a:off x="1293638" y="1113000"/>
            <a:ext cx="630600" cy="273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EEG</a:t>
            </a:r>
            <a:endParaRPr/>
          </a:p>
        </p:txBody>
      </p:sp>
      <p:sp>
        <p:nvSpPr>
          <p:cNvPr id="13253" name="Google Shape;13253;p204"/>
          <p:cNvSpPr/>
          <p:nvPr/>
        </p:nvSpPr>
        <p:spPr>
          <a:xfrm>
            <a:off x="2327313" y="932550"/>
            <a:ext cx="1124100" cy="6345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Deep</a:t>
            </a:r>
            <a:endParaRPr/>
          </a:p>
          <a:p>
            <a:pPr indent="0" lvl="0" marL="0" rtl="0" algn="ctr">
              <a:spcBef>
                <a:spcPts val="0"/>
              </a:spcBef>
              <a:spcAft>
                <a:spcPts val="0"/>
              </a:spcAft>
              <a:buNone/>
            </a:pPr>
            <a:r>
              <a:rPr lang="en"/>
              <a:t>Learning</a:t>
            </a:r>
            <a:endParaRPr/>
          </a:p>
        </p:txBody>
      </p:sp>
      <p:cxnSp>
        <p:nvCxnSpPr>
          <p:cNvPr id="13254" name="Google Shape;13254;p204"/>
          <p:cNvCxnSpPr>
            <a:stCxn id="13252" idx="3"/>
            <a:endCxn id="13253" idx="1"/>
          </p:cNvCxnSpPr>
          <p:nvPr/>
        </p:nvCxnSpPr>
        <p:spPr>
          <a:xfrm>
            <a:off x="1924238" y="1249800"/>
            <a:ext cx="403200" cy="0"/>
          </a:xfrm>
          <a:prstGeom prst="straightConnector1">
            <a:avLst/>
          </a:prstGeom>
          <a:noFill/>
          <a:ln cap="flat" cmpd="sng" w="9525">
            <a:solidFill>
              <a:schemeClr val="dk2"/>
            </a:solidFill>
            <a:prstDash val="solid"/>
            <a:round/>
            <a:headEnd len="med" w="med" type="none"/>
            <a:tailEnd len="med" w="med" type="triangle"/>
          </a:ln>
        </p:spPr>
      </p:cxnSp>
      <p:sp>
        <p:nvSpPr>
          <p:cNvPr id="13255" name="Google Shape;13255;p204"/>
          <p:cNvSpPr/>
          <p:nvPr/>
        </p:nvSpPr>
        <p:spPr>
          <a:xfrm>
            <a:off x="5479888"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56" name="Google Shape;13256;p204"/>
          <p:cNvCxnSpPr/>
          <p:nvPr/>
        </p:nvCxnSpPr>
        <p:spPr>
          <a:xfrm>
            <a:off x="3817950" y="1534725"/>
            <a:ext cx="1508100" cy="0"/>
          </a:xfrm>
          <a:prstGeom prst="straightConnector1">
            <a:avLst/>
          </a:prstGeom>
          <a:noFill/>
          <a:ln cap="flat" cmpd="sng" w="9525">
            <a:solidFill>
              <a:srgbClr val="000000"/>
            </a:solidFill>
            <a:prstDash val="solid"/>
            <a:round/>
            <a:headEnd len="med" w="med" type="none"/>
            <a:tailEnd len="med" w="med" type="triangle"/>
          </a:ln>
        </p:spPr>
      </p:cxnSp>
      <p:sp>
        <p:nvSpPr>
          <p:cNvPr id="13257" name="Google Shape;13257;p204"/>
          <p:cNvSpPr txBox="1"/>
          <p:nvPr/>
        </p:nvSpPr>
        <p:spPr>
          <a:xfrm>
            <a:off x="3803700" y="1200475"/>
            <a:ext cx="153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Pain Localization</a:t>
            </a:r>
            <a:endParaRPr>
              <a:latin typeface="Times New Roman"/>
              <a:ea typeface="Times New Roman"/>
              <a:cs typeface="Times New Roman"/>
              <a:sym typeface="Times New Roman"/>
            </a:endParaRPr>
          </a:p>
        </p:txBody>
      </p:sp>
      <p:sp>
        <p:nvSpPr>
          <p:cNvPr id="13258" name="Google Shape;13258;p204"/>
          <p:cNvSpPr txBox="1"/>
          <p:nvPr/>
        </p:nvSpPr>
        <p:spPr>
          <a:xfrm>
            <a:off x="3828313" y="625500"/>
            <a:ext cx="148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疼痛强度</a:t>
            </a:r>
            <a:endParaRPr>
              <a:latin typeface="Times New Roman"/>
              <a:ea typeface="Times New Roman"/>
              <a:cs typeface="Times New Roman"/>
              <a:sym typeface="Times New Roman"/>
            </a:endParaRPr>
          </a:p>
        </p:txBody>
      </p:sp>
      <p:sp>
        <p:nvSpPr>
          <p:cNvPr id="13259" name="Google Shape;13259;p204"/>
          <p:cNvSpPr txBox="1"/>
          <p:nvPr/>
        </p:nvSpPr>
        <p:spPr>
          <a:xfrm>
            <a:off x="5730388"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13260" name="Google Shape;13260;p204"/>
          <p:cNvSpPr/>
          <p:nvPr/>
        </p:nvSpPr>
        <p:spPr>
          <a:xfrm>
            <a:off x="6327063" y="849000"/>
            <a:ext cx="8508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Page Design</a:t>
            </a:r>
            <a:endParaRPr>
              <a:latin typeface="Times New Roman"/>
              <a:ea typeface="Times New Roman"/>
              <a:cs typeface="Times New Roman"/>
              <a:sym typeface="Times New Roman"/>
            </a:endParaRPr>
          </a:p>
        </p:txBody>
      </p:sp>
      <p:sp>
        <p:nvSpPr>
          <p:cNvPr id="13261" name="Google Shape;13261;p204"/>
          <p:cNvSpPr/>
          <p:nvPr/>
        </p:nvSpPr>
        <p:spPr>
          <a:xfrm>
            <a:off x="5726900"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Data</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Mining</a:t>
            </a:r>
            <a:endParaRPr>
              <a:latin typeface="Times New Roman"/>
              <a:ea typeface="Times New Roman"/>
              <a:cs typeface="Times New Roman"/>
              <a:sym typeface="Times New Roman"/>
            </a:endParaRPr>
          </a:p>
        </p:txBody>
      </p:sp>
      <p:sp>
        <p:nvSpPr>
          <p:cNvPr id="13262" name="Google Shape;13262;p204"/>
          <p:cNvSpPr/>
          <p:nvPr/>
        </p:nvSpPr>
        <p:spPr>
          <a:xfrm>
            <a:off x="6855363"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Reinforce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Learning</a:t>
            </a:r>
            <a:endParaRPr>
              <a:latin typeface="Times New Roman"/>
              <a:ea typeface="Times New Roman"/>
              <a:cs typeface="Times New Roman"/>
              <a:sym typeface="Times New Roman"/>
            </a:endParaRPr>
          </a:p>
        </p:txBody>
      </p:sp>
      <p:sp>
        <p:nvSpPr>
          <p:cNvPr id="13263" name="Google Shape;13263;p204"/>
          <p:cNvSpPr/>
          <p:nvPr/>
        </p:nvSpPr>
        <p:spPr>
          <a:xfrm>
            <a:off x="5479888" y="30618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4" name="Google Shape;13264;p204"/>
          <p:cNvSpPr txBox="1"/>
          <p:nvPr/>
        </p:nvSpPr>
        <p:spPr>
          <a:xfrm>
            <a:off x="5730388" y="3061800"/>
            <a:ext cx="2119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Pain Treatment Apparatus</a:t>
            </a:r>
            <a:endParaRPr sz="1600">
              <a:latin typeface="Times New Roman"/>
              <a:ea typeface="Times New Roman"/>
              <a:cs typeface="Times New Roman"/>
              <a:sym typeface="Times New Roman"/>
            </a:endParaRPr>
          </a:p>
        </p:txBody>
      </p:sp>
      <p:cxnSp>
        <p:nvCxnSpPr>
          <p:cNvPr id="13265" name="Google Shape;13265;p204"/>
          <p:cNvCxnSpPr/>
          <p:nvPr/>
        </p:nvCxnSpPr>
        <p:spPr>
          <a:xfrm>
            <a:off x="3817950" y="957325"/>
            <a:ext cx="1508100" cy="0"/>
          </a:xfrm>
          <a:prstGeom prst="straightConnector1">
            <a:avLst/>
          </a:prstGeom>
          <a:noFill/>
          <a:ln cap="flat" cmpd="sng" w="9525">
            <a:solidFill>
              <a:srgbClr val="000000"/>
            </a:solidFill>
            <a:prstDash val="solid"/>
            <a:round/>
            <a:headEnd len="med" w="med" type="none"/>
            <a:tailEnd len="med" w="med" type="triangle"/>
          </a:ln>
        </p:spPr>
      </p:cxnSp>
      <p:cxnSp>
        <p:nvCxnSpPr>
          <p:cNvPr id="13266" name="Google Shape;13266;p204"/>
          <p:cNvCxnSpPr/>
          <p:nvPr/>
        </p:nvCxnSpPr>
        <p:spPr>
          <a:xfrm>
            <a:off x="6201638" y="2172925"/>
            <a:ext cx="7500" cy="774900"/>
          </a:xfrm>
          <a:prstGeom prst="straightConnector1">
            <a:avLst/>
          </a:prstGeom>
          <a:noFill/>
          <a:ln cap="flat" cmpd="sng" w="9525">
            <a:solidFill>
              <a:srgbClr val="000000"/>
            </a:solidFill>
            <a:prstDash val="solid"/>
            <a:round/>
            <a:headEnd len="med" w="med" type="none"/>
            <a:tailEnd len="med" w="med" type="triangle"/>
          </a:ln>
        </p:spPr>
      </p:cxnSp>
      <p:cxnSp>
        <p:nvCxnSpPr>
          <p:cNvPr id="13267" name="Google Shape;13267;p204"/>
          <p:cNvCxnSpPr/>
          <p:nvPr/>
        </p:nvCxnSpPr>
        <p:spPr>
          <a:xfrm>
            <a:off x="7177863" y="2184300"/>
            <a:ext cx="7500" cy="774900"/>
          </a:xfrm>
          <a:prstGeom prst="straightConnector1">
            <a:avLst/>
          </a:prstGeom>
          <a:noFill/>
          <a:ln cap="flat" cmpd="sng" w="9525">
            <a:solidFill>
              <a:srgbClr val="000000"/>
            </a:solidFill>
            <a:prstDash val="solid"/>
            <a:round/>
            <a:headEnd len="med" w="med" type="none"/>
            <a:tailEnd len="med" w="med" type="triangle"/>
          </a:ln>
        </p:spPr>
      </p:cxnSp>
      <p:sp>
        <p:nvSpPr>
          <p:cNvPr id="13268" name="Google Shape;13268;p204"/>
          <p:cNvSpPr/>
          <p:nvPr/>
        </p:nvSpPr>
        <p:spPr>
          <a:xfrm>
            <a:off x="5598500" y="3852875"/>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Appearance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13269" name="Google Shape;13269;p204"/>
          <p:cNvSpPr/>
          <p:nvPr/>
        </p:nvSpPr>
        <p:spPr>
          <a:xfrm>
            <a:off x="6809650" y="3841500"/>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Circuit</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13270" name="Google Shape;13270;p204"/>
          <p:cNvSpPr txBox="1"/>
          <p:nvPr/>
        </p:nvSpPr>
        <p:spPr>
          <a:xfrm>
            <a:off x="7177875" y="2402400"/>
            <a:ext cx="71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治疗力度</a:t>
            </a:r>
            <a:endParaRPr sz="1000"/>
          </a:p>
        </p:txBody>
      </p:sp>
      <p:sp>
        <p:nvSpPr>
          <p:cNvPr id="13271" name="Google Shape;13271;p204"/>
          <p:cNvSpPr txBox="1"/>
          <p:nvPr/>
        </p:nvSpPr>
        <p:spPr>
          <a:xfrm>
            <a:off x="6201650" y="2402400"/>
            <a:ext cx="71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治疗</a:t>
            </a:r>
            <a:r>
              <a:rPr lang="en" sz="1000"/>
              <a:t>方案</a:t>
            </a:r>
            <a:endParaRPr sz="1000"/>
          </a:p>
        </p:txBody>
      </p:sp>
      <p:pic>
        <p:nvPicPr>
          <p:cNvPr id="13272" name="Google Shape;13272;p204"/>
          <p:cNvPicPr preferRelativeResize="0"/>
          <p:nvPr/>
        </p:nvPicPr>
        <p:blipFill rotWithShape="1">
          <a:blip r:embed="rId3">
            <a:alphaModFix/>
          </a:blip>
          <a:srcRect b="0" l="14484" r="16606" t="0"/>
          <a:stretch/>
        </p:blipFill>
        <p:spPr>
          <a:xfrm>
            <a:off x="1038100" y="2821275"/>
            <a:ext cx="2626024" cy="2144850"/>
          </a:xfrm>
          <a:prstGeom prst="rect">
            <a:avLst/>
          </a:prstGeom>
          <a:noFill/>
          <a:ln>
            <a:noFill/>
          </a:ln>
        </p:spPr>
      </p:pic>
      <p:cxnSp>
        <p:nvCxnSpPr>
          <p:cNvPr id="13273" name="Google Shape;13273;p204"/>
          <p:cNvCxnSpPr/>
          <p:nvPr/>
        </p:nvCxnSpPr>
        <p:spPr>
          <a:xfrm flipH="1" rot="10800000">
            <a:off x="3788375" y="3889700"/>
            <a:ext cx="1440600" cy="7800"/>
          </a:xfrm>
          <a:prstGeom prst="straightConnector1">
            <a:avLst/>
          </a:prstGeom>
          <a:noFill/>
          <a:ln cap="flat" cmpd="sng" w="9525">
            <a:solidFill>
              <a:srgbClr val="000000"/>
            </a:solidFill>
            <a:prstDash val="solid"/>
            <a:round/>
            <a:headEnd len="med" w="med" type="triangle"/>
            <a:tailEnd len="med" w="med" type="none"/>
          </a:ln>
        </p:spPr>
      </p:cxnSp>
      <p:sp>
        <p:nvSpPr>
          <p:cNvPr id="13274" name="Google Shape;13274;p204"/>
          <p:cNvSpPr txBox="1"/>
          <p:nvPr/>
        </p:nvSpPr>
        <p:spPr>
          <a:xfrm>
            <a:off x="3764963" y="3542925"/>
            <a:ext cx="148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Pain </a:t>
            </a:r>
            <a:r>
              <a:rPr lang="en">
                <a:latin typeface="Times New Roman"/>
                <a:ea typeface="Times New Roman"/>
                <a:cs typeface="Times New Roman"/>
                <a:sym typeface="Times New Roman"/>
              </a:rPr>
              <a:t>Management</a:t>
            </a:r>
            <a:endParaRPr>
              <a:latin typeface="Times New Roman"/>
              <a:ea typeface="Times New Roman"/>
              <a:cs typeface="Times New Roman"/>
              <a:sym typeface="Times New Roman"/>
            </a:endParaRPr>
          </a:p>
        </p:txBody>
      </p:sp>
      <p:cxnSp>
        <p:nvCxnSpPr>
          <p:cNvPr id="13275" name="Google Shape;13275;p204"/>
          <p:cNvCxnSpPr/>
          <p:nvPr/>
        </p:nvCxnSpPr>
        <p:spPr>
          <a:xfrm flipH="1" rot="10800000">
            <a:off x="3750400" y="2089400"/>
            <a:ext cx="1626000" cy="964800"/>
          </a:xfrm>
          <a:prstGeom prst="straightConnector1">
            <a:avLst/>
          </a:prstGeom>
          <a:noFill/>
          <a:ln cap="flat" cmpd="sng" w="9525">
            <a:solidFill>
              <a:srgbClr val="000000"/>
            </a:solidFill>
            <a:prstDash val="solid"/>
            <a:round/>
            <a:headEnd len="med" w="med" type="none"/>
            <a:tailEnd len="med" w="med" type="triangle"/>
          </a:ln>
        </p:spPr>
      </p:cxnSp>
      <p:sp>
        <p:nvSpPr>
          <p:cNvPr id="13276" name="Google Shape;13276;p204"/>
          <p:cNvSpPr txBox="1"/>
          <p:nvPr/>
        </p:nvSpPr>
        <p:spPr>
          <a:xfrm rot="-1858658">
            <a:off x="3756910" y="2225639"/>
            <a:ext cx="1487459" cy="36935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helsea Market"/>
                <a:ea typeface="Chelsea Market"/>
                <a:cs typeface="Chelsea Market"/>
                <a:sym typeface="Chelsea Market"/>
              </a:rPr>
              <a:t>治疗反馈</a:t>
            </a:r>
            <a:endParaRPr sz="1200">
              <a:latin typeface="Chelsea Market"/>
              <a:ea typeface="Chelsea Market"/>
              <a:cs typeface="Chelsea Market"/>
              <a:sym typeface="Chelsea Market"/>
            </a:endParaRPr>
          </a:p>
        </p:txBody>
      </p:sp>
      <p:cxnSp>
        <p:nvCxnSpPr>
          <p:cNvPr id="13277" name="Google Shape;13277;p204"/>
          <p:cNvCxnSpPr/>
          <p:nvPr/>
        </p:nvCxnSpPr>
        <p:spPr>
          <a:xfrm rot="10800000">
            <a:off x="2390925" y="2226075"/>
            <a:ext cx="1200" cy="595200"/>
          </a:xfrm>
          <a:prstGeom prst="straightConnector1">
            <a:avLst/>
          </a:prstGeom>
          <a:noFill/>
          <a:ln cap="flat" cmpd="sng" w="9525">
            <a:solidFill>
              <a:srgbClr val="000000"/>
            </a:solidFill>
            <a:prstDash val="solid"/>
            <a:round/>
            <a:headEnd len="med" w="med" type="none"/>
            <a:tailEnd len="med" w="med" type="triangle"/>
          </a:ln>
        </p:spPr>
      </p:cxnSp>
      <p:sp>
        <p:nvSpPr>
          <p:cNvPr id="13278" name="Google Shape;13278;p204"/>
          <p:cNvSpPr txBox="1"/>
          <p:nvPr/>
        </p:nvSpPr>
        <p:spPr>
          <a:xfrm>
            <a:off x="2376525" y="2354325"/>
            <a:ext cx="102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脑电检测</a:t>
            </a:r>
            <a:endParaRPr sz="1200"/>
          </a:p>
        </p:txBody>
      </p:sp>
      <p:sp>
        <p:nvSpPr>
          <p:cNvPr id="13279" name="Google Shape;13279;p204"/>
          <p:cNvSpPr txBox="1"/>
          <p:nvPr/>
        </p:nvSpPr>
        <p:spPr>
          <a:xfrm>
            <a:off x="3127475" y="-51175"/>
            <a:ext cx="297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Closed-loop Control</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3" name="Shape 13283"/>
        <p:cNvGrpSpPr/>
        <p:nvPr/>
      </p:nvGrpSpPr>
      <p:grpSpPr>
        <a:xfrm>
          <a:off x="0" y="0"/>
          <a:ext cx="0" cy="0"/>
          <a:chOff x="0" y="0"/>
          <a:chExt cx="0" cy="0"/>
        </a:xfrm>
      </p:grpSpPr>
      <p:sp>
        <p:nvSpPr>
          <p:cNvPr id="13284" name="Google Shape;13284;p205"/>
          <p:cNvSpPr txBox="1"/>
          <p:nvPr/>
        </p:nvSpPr>
        <p:spPr>
          <a:xfrm>
            <a:off x="1479000" y="64500"/>
            <a:ext cx="618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应用场景</a:t>
            </a:r>
            <a:endParaRPr b="1" sz="1500"/>
          </a:p>
        </p:txBody>
      </p:sp>
      <p:sp>
        <p:nvSpPr>
          <p:cNvPr id="13285" name="Google Shape;13285;p205"/>
          <p:cNvSpPr txBox="1"/>
          <p:nvPr/>
        </p:nvSpPr>
        <p:spPr>
          <a:xfrm>
            <a:off x="895200" y="480000"/>
            <a:ext cx="7353600" cy="4587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普通患者：</a:t>
            </a:r>
            <a:r>
              <a:rPr lang="en" sz="1300">
                <a:solidFill>
                  <a:schemeClr val="dk1"/>
                </a:solidFill>
              </a:rPr>
              <a:t>能够自己感觉到疼痛并报告出来。</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1" marL="914400" rtl="0" algn="l">
              <a:spcBef>
                <a:spcPts val="0"/>
              </a:spcBef>
              <a:spcAft>
                <a:spcPts val="0"/>
              </a:spcAft>
              <a:buSzPts val="1300"/>
              <a:buChar char="○"/>
            </a:pPr>
            <a:r>
              <a:rPr lang="en" sz="1300"/>
              <a:t>对于该类患者可以脱离脑电波头盔而单独存在，用户根据自身感觉，使用该疼痛治疗仪和app，将tens片放置疼痛源部位，可自行选择不同的治疗模式或使用我们的智能推荐模式进行治疗，有效地减缓疼痛。在该应用场景下，我们的产品依赖于人体的主观感觉和反馈，在强化学习和数据挖掘的基础上进行智能治疗。</a:t>
            </a:r>
            <a:endParaRPr sz="1300"/>
          </a:p>
          <a:p>
            <a:pPr indent="0" lvl="0" marL="457200" rtl="0" algn="l">
              <a:spcBef>
                <a:spcPts val="0"/>
              </a:spcBef>
              <a:spcAft>
                <a:spcPts val="0"/>
              </a:spcAft>
              <a:buNone/>
            </a:pPr>
            <a:r>
              <a:t/>
            </a:r>
            <a:endParaRPr sz="1300"/>
          </a:p>
          <a:p>
            <a:pPr indent="-311150" lvl="1" marL="914400" rtl="0" algn="l">
              <a:spcBef>
                <a:spcPts val="0"/>
              </a:spcBef>
              <a:spcAft>
                <a:spcPts val="0"/>
              </a:spcAft>
              <a:buSzPts val="1300"/>
              <a:buChar char="○"/>
            </a:pPr>
            <a:r>
              <a:rPr lang="en" sz="1300"/>
              <a:t>优点：使用范围广，成本低，无创伤，智能治疗</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b="1" lang="en" sz="1300"/>
              <a:t>特殊患者：</a:t>
            </a:r>
            <a:r>
              <a:rPr lang="en" sz="1300">
                <a:solidFill>
                  <a:schemeClr val="dk1"/>
                </a:solidFill>
              </a:rPr>
              <a:t>无法感觉疼痛或无法报告出来，</a:t>
            </a:r>
            <a:r>
              <a:rPr lang="en" sz="1300"/>
              <a:t>如老年痴呆症患者，婴幼儿，手术前/后，或处于昏迷状态的患者。</a:t>
            </a:r>
            <a:endParaRPr sz="1300"/>
          </a:p>
          <a:p>
            <a:pPr indent="0" lvl="0" marL="0" rtl="0" algn="l">
              <a:spcBef>
                <a:spcPts val="0"/>
              </a:spcBef>
              <a:spcAft>
                <a:spcPts val="0"/>
              </a:spcAft>
              <a:buNone/>
            </a:pPr>
            <a:r>
              <a:t/>
            </a:r>
            <a:endParaRPr sz="1300"/>
          </a:p>
          <a:p>
            <a:pPr indent="-311150" lvl="1" marL="914400" rtl="0" algn="l">
              <a:spcBef>
                <a:spcPts val="0"/>
              </a:spcBef>
              <a:spcAft>
                <a:spcPts val="0"/>
              </a:spcAft>
              <a:buSzPts val="1300"/>
              <a:buChar char="○"/>
            </a:pPr>
            <a:r>
              <a:rPr lang="en" sz="1300"/>
              <a:t>对于该类患者，我们引入了脑机接口技术，通过检测患者的脑电活动，识别出疼痛强度和疼痛位置，将信息传至app端，便可根据该结果进行准确治疗。治疗过程中，患者脑电波能够做出一定的反馈，根据该反馈进行强化学习不断调整治疗参数，以达到有效且精确的治疗。</a:t>
            </a:r>
            <a:endParaRPr sz="1300"/>
          </a:p>
          <a:p>
            <a:pPr indent="0" lvl="0" marL="0" rtl="0" algn="l">
              <a:spcBef>
                <a:spcPts val="0"/>
              </a:spcBef>
              <a:spcAft>
                <a:spcPts val="0"/>
              </a:spcAft>
              <a:buNone/>
            </a:pPr>
            <a:r>
              <a:t/>
            </a:r>
            <a:endParaRPr sz="1300"/>
          </a:p>
          <a:p>
            <a:pPr indent="-311150" lvl="1" marL="914400" rtl="0" algn="l">
              <a:spcBef>
                <a:spcPts val="0"/>
              </a:spcBef>
              <a:spcAft>
                <a:spcPts val="0"/>
              </a:spcAft>
              <a:buSzPts val="1300"/>
              <a:buChar char="○"/>
            </a:pPr>
            <a:r>
              <a:rPr lang="en" sz="1300"/>
              <a:t>优点：更为客观的基于脑电波的疼痛识别，较高的临床价值，无创伤，智能治疗</a:t>
            </a:r>
            <a:endParaRPr sz="1300"/>
          </a:p>
          <a:p>
            <a:pPr indent="-311150" lvl="1" marL="914400" rtl="0" algn="l">
              <a:spcBef>
                <a:spcPts val="0"/>
              </a:spcBef>
              <a:spcAft>
                <a:spcPts val="0"/>
              </a:spcAft>
              <a:buSzPts val="1300"/>
              <a:buChar char="○"/>
            </a:pPr>
            <a:r>
              <a:rPr lang="en" sz="1300"/>
              <a:t>缺点：脑电头盔成本高，</a:t>
            </a:r>
            <a:r>
              <a:rPr lang="en" sz="1300">
                <a:solidFill>
                  <a:schemeClr val="dk1"/>
                </a:solidFill>
              </a:rPr>
              <a:t>使用范围较为局限</a:t>
            </a:r>
            <a:endParaRPr sz="1300">
              <a:solidFill>
                <a:schemeClr val="dk1"/>
              </a:solidFill>
            </a:endParaRPr>
          </a:p>
          <a:p>
            <a:pPr indent="0" lvl="0" marL="914400" rtl="0" algn="l">
              <a:spcBef>
                <a:spcPts val="0"/>
              </a:spcBef>
              <a:spcAft>
                <a:spcPts val="0"/>
              </a:spcAft>
              <a:buNone/>
            </a:pPr>
            <a:r>
              <a:t/>
            </a:r>
            <a:endParaRPr sz="1300">
              <a:solidFill>
                <a:schemeClr val="dk1"/>
              </a:solidFill>
            </a:endParaRPr>
          </a:p>
          <a:p>
            <a:pPr indent="-311150" lvl="0" marL="914400" rtl="0" algn="l">
              <a:spcBef>
                <a:spcPts val="0"/>
              </a:spcBef>
              <a:spcAft>
                <a:spcPts val="0"/>
              </a:spcAft>
              <a:buClr>
                <a:schemeClr val="dk1"/>
              </a:buClr>
              <a:buSzPts val="1300"/>
              <a:buChar char="●"/>
            </a:pPr>
            <a:r>
              <a:rPr b="1" lang="en" sz="1300">
                <a:solidFill>
                  <a:schemeClr val="dk1"/>
                </a:solidFill>
              </a:rPr>
              <a:t>脑电监测：</a:t>
            </a:r>
            <a:r>
              <a:rPr lang="en" sz="1300">
                <a:solidFill>
                  <a:schemeClr val="dk1"/>
                </a:solidFill>
              </a:rPr>
              <a:t>仅需监控，无需治疗，可使用我们的疼痛识别算法系统（软件），可应用于手术中患者的疼痛监测等。</a:t>
            </a:r>
            <a:endParaRPr sz="1300">
              <a:solidFill>
                <a:schemeClr val="dk1"/>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9" name="Shape 13289"/>
        <p:cNvGrpSpPr/>
        <p:nvPr/>
      </p:nvGrpSpPr>
      <p:grpSpPr>
        <a:xfrm>
          <a:off x="0" y="0"/>
          <a:ext cx="0" cy="0"/>
          <a:chOff x="0" y="0"/>
          <a:chExt cx="0" cy="0"/>
        </a:xfrm>
      </p:grpSpPr>
      <p:sp>
        <p:nvSpPr>
          <p:cNvPr id="13290" name="Google Shape;13290;p206"/>
          <p:cNvSpPr/>
          <p:nvPr/>
        </p:nvSpPr>
        <p:spPr>
          <a:xfrm>
            <a:off x="233100" y="131025"/>
            <a:ext cx="8730600" cy="4826700"/>
          </a:xfrm>
          <a:prstGeom prst="roundRect">
            <a:avLst>
              <a:gd fmla="val 16667" name="adj"/>
            </a:avLst>
          </a:prstGeom>
          <a:noFill/>
          <a:ln cap="flat" cmpd="sng" w="19050">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1" name="Google Shape;13291;p206"/>
          <p:cNvSpPr/>
          <p:nvPr/>
        </p:nvSpPr>
        <p:spPr>
          <a:xfrm>
            <a:off x="5622358" y="374343"/>
            <a:ext cx="2638200" cy="16731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2" name="Google Shape;13292;p206"/>
          <p:cNvSpPr txBox="1"/>
          <p:nvPr/>
        </p:nvSpPr>
        <p:spPr>
          <a:xfrm>
            <a:off x="5842566" y="331240"/>
            <a:ext cx="219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APP</a:t>
            </a:r>
            <a:endParaRPr b="1" sz="1600">
              <a:latin typeface="Times New Roman"/>
              <a:ea typeface="Times New Roman"/>
              <a:cs typeface="Times New Roman"/>
              <a:sym typeface="Times New Roman"/>
            </a:endParaRPr>
          </a:p>
        </p:txBody>
      </p:sp>
      <p:sp>
        <p:nvSpPr>
          <p:cNvPr id="13293" name="Google Shape;13293;p206"/>
          <p:cNvSpPr/>
          <p:nvPr/>
        </p:nvSpPr>
        <p:spPr>
          <a:xfrm>
            <a:off x="6500405" y="824119"/>
            <a:ext cx="991800" cy="418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页面设计</a:t>
            </a:r>
            <a:endParaRPr sz="1200">
              <a:latin typeface="Times New Roman"/>
              <a:ea typeface="Times New Roman"/>
              <a:cs typeface="Times New Roman"/>
              <a:sym typeface="Times New Roman"/>
            </a:endParaRPr>
          </a:p>
        </p:txBody>
      </p:sp>
      <p:sp>
        <p:nvSpPr>
          <p:cNvPr id="13294" name="Google Shape;13294;p206"/>
          <p:cNvSpPr/>
          <p:nvPr/>
        </p:nvSpPr>
        <p:spPr>
          <a:xfrm>
            <a:off x="5878372" y="1387805"/>
            <a:ext cx="991800" cy="434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数据挖掘</a:t>
            </a:r>
            <a:endParaRPr sz="1200">
              <a:latin typeface="Times New Roman"/>
              <a:ea typeface="Times New Roman"/>
              <a:cs typeface="Times New Roman"/>
              <a:sym typeface="Times New Roman"/>
            </a:endParaRPr>
          </a:p>
        </p:txBody>
      </p:sp>
      <p:sp>
        <p:nvSpPr>
          <p:cNvPr id="13295" name="Google Shape;13295;p206"/>
          <p:cNvSpPr/>
          <p:nvPr/>
        </p:nvSpPr>
        <p:spPr>
          <a:xfrm>
            <a:off x="7047957" y="1387805"/>
            <a:ext cx="991800" cy="434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强化学习</a:t>
            </a:r>
            <a:endParaRPr sz="1200">
              <a:latin typeface="Times New Roman"/>
              <a:ea typeface="Times New Roman"/>
              <a:cs typeface="Times New Roman"/>
              <a:sym typeface="Times New Roman"/>
            </a:endParaRPr>
          </a:p>
        </p:txBody>
      </p:sp>
      <p:sp>
        <p:nvSpPr>
          <p:cNvPr id="13296" name="Google Shape;13296;p206"/>
          <p:cNvSpPr/>
          <p:nvPr/>
        </p:nvSpPr>
        <p:spPr>
          <a:xfrm>
            <a:off x="5622358" y="3032570"/>
            <a:ext cx="2638200" cy="16731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7" name="Google Shape;13297;p206"/>
          <p:cNvSpPr txBox="1"/>
          <p:nvPr/>
        </p:nvSpPr>
        <p:spPr>
          <a:xfrm>
            <a:off x="5878358" y="3068337"/>
            <a:ext cx="219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疼痛治疗仪</a:t>
            </a:r>
            <a:endParaRPr b="1" sz="1600">
              <a:latin typeface="Times New Roman"/>
              <a:ea typeface="Times New Roman"/>
              <a:cs typeface="Times New Roman"/>
              <a:sym typeface="Times New Roman"/>
            </a:endParaRPr>
          </a:p>
        </p:txBody>
      </p:sp>
      <p:cxnSp>
        <p:nvCxnSpPr>
          <p:cNvPr id="13298" name="Google Shape;13298;p206"/>
          <p:cNvCxnSpPr/>
          <p:nvPr/>
        </p:nvCxnSpPr>
        <p:spPr>
          <a:xfrm>
            <a:off x="6370409" y="2138878"/>
            <a:ext cx="7800" cy="779400"/>
          </a:xfrm>
          <a:prstGeom prst="straightConnector1">
            <a:avLst/>
          </a:prstGeom>
          <a:noFill/>
          <a:ln cap="flat" cmpd="sng" w="9525">
            <a:solidFill>
              <a:srgbClr val="000000"/>
            </a:solidFill>
            <a:prstDash val="solid"/>
            <a:round/>
            <a:headEnd len="med" w="med" type="none"/>
            <a:tailEnd len="med" w="med" type="triangle"/>
          </a:ln>
        </p:spPr>
      </p:cxnSp>
      <p:cxnSp>
        <p:nvCxnSpPr>
          <p:cNvPr id="13299" name="Google Shape;13299;p206"/>
          <p:cNvCxnSpPr/>
          <p:nvPr/>
        </p:nvCxnSpPr>
        <p:spPr>
          <a:xfrm>
            <a:off x="7382210" y="2150315"/>
            <a:ext cx="7800" cy="779400"/>
          </a:xfrm>
          <a:prstGeom prst="straightConnector1">
            <a:avLst/>
          </a:prstGeom>
          <a:noFill/>
          <a:ln cap="flat" cmpd="sng" w="9525">
            <a:solidFill>
              <a:srgbClr val="000000"/>
            </a:solidFill>
            <a:prstDash val="solid"/>
            <a:round/>
            <a:headEnd len="med" w="med" type="none"/>
            <a:tailEnd len="med" w="med" type="triangle"/>
          </a:ln>
        </p:spPr>
      </p:cxnSp>
      <p:sp>
        <p:nvSpPr>
          <p:cNvPr id="13300" name="Google Shape;13300;p206"/>
          <p:cNvSpPr/>
          <p:nvPr/>
        </p:nvSpPr>
        <p:spPr>
          <a:xfrm>
            <a:off x="5745293" y="3716054"/>
            <a:ext cx="1165200" cy="548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3301" name="Google Shape;13301;p206"/>
          <p:cNvSpPr/>
          <p:nvPr/>
        </p:nvSpPr>
        <p:spPr>
          <a:xfrm>
            <a:off x="7000579" y="3716054"/>
            <a:ext cx="1165200" cy="548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3302" name="Google Shape;13302;p206"/>
          <p:cNvSpPr txBox="1"/>
          <p:nvPr/>
        </p:nvSpPr>
        <p:spPr>
          <a:xfrm>
            <a:off x="7382207" y="2369589"/>
            <a:ext cx="93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治疗力度</a:t>
            </a:r>
            <a:endParaRPr sz="1300"/>
          </a:p>
        </p:txBody>
      </p:sp>
      <p:sp>
        <p:nvSpPr>
          <p:cNvPr id="13303" name="Google Shape;13303;p206"/>
          <p:cNvSpPr txBox="1"/>
          <p:nvPr/>
        </p:nvSpPr>
        <p:spPr>
          <a:xfrm>
            <a:off x="6370422" y="2369597"/>
            <a:ext cx="88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治疗方案</a:t>
            </a:r>
            <a:endParaRPr sz="1300"/>
          </a:p>
        </p:txBody>
      </p:sp>
      <p:pic>
        <p:nvPicPr>
          <p:cNvPr id="13304" name="Google Shape;13304;p206"/>
          <p:cNvPicPr preferRelativeResize="0"/>
          <p:nvPr/>
        </p:nvPicPr>
        <p:blipFill rotWithShape="1">
          <a:blip r:embed="rId3">
            <a:alphaModFix/>
          </a:blip>
          <a:srcRect b="0" l="14484" r="16606" t="0"/>
          <a:stretch/>
        </p:blipFill>
        <p:spPr>
          <a:xfrm>
            <a:off x="698175" y="1374325"/>
            <a:ext cx="3022575" cy="2394850"/>
          </a:xfrm>
          <a:prstGeom prst="rect">
            <a:avLst/>
          </a:prstGeom>
          <a:noFill/>
          <a:ln>
            <a:noFill/>
          </a:ln>
        </p:spPr>
      </p:pic>
      <p:cxnSp>
        <p:nvCxnSpPr>
          <p:cNvPr id="13305" name="Google Shape;13305;p206"/>
          <p:cNvCxnSpPr/>
          <p:nvPr/>
        </p:nvCxnSpPr>
        <p:spPr>
          <a:xfrm>
            <a:off x="3745975" y="3138175"/>
            <a:ext cx="1569000" cy="671700"/>
          </a:xfrm>
          <a:prstGeom prst="straightConnector1">
            <a:avLst/>
          </a:prstGeom>
          <a:noFill/>
          <a:ln cap="flat" cmpd="sng" w="9525">
            <a:solidFill>
              <a:srgbClr val="000000"/>
            </a:solidFill>
            <a:prstDash val="solid"/>
            <a:round/>
            <a:headEnd len="med" w="med" type="triangle"/>
            <a:tailEnd len="med" w="med" type="none"/>
          </a:ln>
        </p:spPr>
      </p:cxnSp>
      <p:cxnSp>
        <p:nvCxnSpPr>
          <p:cNvPr id="13306" name="Google Shape;13306;p206"/>
          <p:cNvCxnSpPr/>
          <p:nvPr/>
        </p:nvCxnSpPr>
        <p:spPr>
          <a:xfrm flipH="1" rot="10800000">
            <a:off x="3727325" y="1419200"/>
            <a:ext cx="1546500" cy="911700"/>
          </a:xfrm>
          <a:prstGeom prst="straightConnector1">
            <a:avLst/>
          </a:prstGeom>
          <a:noFill/>
          <a:ln cap="flat" cmpd="sng" w="9525">
            <a:solidFill>
              <a:srgbClr val="000000"/>
            </a:solidFill>
            <a:prstDash val="solid"/>
            <a:round/>
            <a:headEnd len="med" w="med" type="none"/>
            <a:tailEnd len="med" w="med" type="triangle"/>
          </a:ln>
        </p:spPr>
      </p:cxnSp>
      <p:sp>
        <p:nvSpPr>
          <p:cNvPr id="13307" name="Google Shape;13307;p206"/>
          <p:cNvSpPr txBox="1"/>
          <p:nvPr/>
        </p:nvSpPr>
        <p:spPr>
          <a:xfrm rot="-1858658">
            <a:off x="3839385" y="1873967"/>
            <a:ext cx="1487459" cy="40017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helsea Market"/>
                <a:ea typeface="Chelsea Market"/>
                <a:cs typeface="Chelsea Market"/>
                <a:sym typeface="Chelsea Market"/>
              </a:rPr>
              <a:t>治疗反馈</a:t>
            </a:r>
            <a:endParaRPr>
              <a:latin typeface="Chelsea Market"/>
              <a:ea typeface="Chelsea Market"/>
              <a:cs typeface="Chelsea Market"/>
              <a:sym typeface="Chelsea Market"/>
            </a:endParaRPr>
          </a:p>
        </p:txBody>
      </p:sp>
      <p:sp>
        <p:nvSpPr>
          <p:cNvPr id="13308" name="Google Shape;13308;p206"/>
          <p:cNvSpPr txBox="1"/>
          <p:nvPr/>
        </p:nvSpPr>
        <p:spPr>
          <a:xfrm rot="-1858658">
            <a:off x="3654248" y="1512767"/>
            <a:ext cx="1487459" cy="40017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helsea Market"/>
                <a:ea typeface="Chelsea Market"/>
                <a:cs typeface="Chelsea Market"/>
                <a:sym typeface="Chelsea Market"/>
              </a:rPr>
              <a:t>主观疼痛感受</a:t>
            </a:r>
            <a:endParaRPr>
              <a:latin typeface="Chelsea Market"/>
              <a:ea typeface="Chelsea Market"/>
              <a:cs typeface="Chelsea Market"/>
              <a:sym typeface="Chelsea Market"/>
            </a:endParaRPr>
          </a:p>
        </p:txBody>
      </p:sp>
      <p:sp>
        <p:nvSpPr>
          <p:cNvPr id="13309" name="Google Shape;13309;p206"/>
          <p:cNvSpPr txBox="1"/>
          <p:nvPr/>
        </p:nvSpPr>
        <p:spPr>
          <a:xfrm rot="1418157">
            <a:off x="4147748" y="3166362"/>
            <a:ext cx="1047580" cy="4001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疼痛治疗</a:t>
            </a:r>
            <a:endParaRPr/>
          </a:p>
        </p:txBody>
      </p:sp>
      <p:sp>
        <p:nvSpPr>
          <p:cNvPr id="13310" name="Google Shape;13310;p206"/>
          <p:cNvSpPr txBox="1"/>
          <p:nvPr/>
        </p:nvSpPr>
        <p:spPr>
          <a:xfrm>
            <a:off x="409250" y="1697425"/>
            <a:ext cx="456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4A86E8"/>
                </a:solidFill>
              </a:rPr>
              <a:t>普通用户</a:t>
            </a:r>
            <a:endParaRPr b="1" sz="2400">
              <a:solidFill>
                <a:srgbClr val="4A86E8"/>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4" name="Shape 13314"/>
        <p:cNvGrpSpPr/>
        <p:nvPr/>
      </p:nvGrpSpPr>
      <p:grpSpPr>
        <a:xfrm>
          <a:off x="0" y="0"/>
          <a:ext cx="0" cy="0"/>
          <a:chOff x="0" y="0"/>
          <a:chExt cx="0" cy="0"/>
        </a:xfrm>
      </p:grpSpPr>
      <p:sp>
        <p:nvSpPr>
          <p:cNvPr id="13315" name="Google Shape;13315;p207"/>
          <p:cNvSpPr/>
          <p:nvPr/>
        </p:nvSpPr>
        <p:spPr>
          <a:xfrm>
            <a:off x="1034450" y="280150"/>
            <a:ext cx="2711700" cy="4649700"/>
          </a:xfrm>
          <a:prstGeom prst="roundRect">
            <a:avLst>
              <a:gd fmla="val 16667" name="adj"/>
            </a:avLst>
          </a:prstGeom>
          <a:noFill/>
          <a:ln cap="flat" cmpd="sng" w="19050">
            <a:solidFill>
              <a:srgbClr val="FF00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6" name="Google Shape;13316;p207"/>
          <p:cNvSpPr/>
          <p:nvPr/>
        </p:nvSpPr>
        <p:spPr>
          <a:xfrm rot="-5399787">
            <a:off x="2133975" y="-1788425"/>
            <a:ext cx="4845300" cy="8721600"/>
          </a:xfrm>
          <a:prstGeom prst="roundRect">
            <a:avLst>
              <a:gd fmla="val 19039" name="adj"/>
            </a:avLst>
          </a:prstGeom>
          <a:noFill/>
          <a:ln cap="flat" cmpd="sng" w="1905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3317" name="Google Shape;13317;p207"/>
          <p:cNvSpPr txBox="1"/>
          <p:nvPr/>
        </p:nvSpPr>
        <p:spPr>
          <a:xfrm>
            <a:off x="2244553" y="2220300"/>
            <a:ext cx="95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脑电信号</a:t>
            </a:r>
            <a:endParaRPr sz="1200"/>
          </a:p>
          <a:p>
            <a:pPr indent="0" lvl="0" marL="0" rtl="0" algn="ctr">
              <a:spcBef>
                <a:spcPts val="0"/>
              </a:spcBef>
              <a:spcAft>
                <a:spcPts val="0"/>
              </a:spcAft>
              <a:buNone/>
            </a:pPr>
            <a:r>
              <a:rPr lang="en" sz="1200"/>
              <a:t>采集/反馈</a:t>
            </a:r>
            <a:endParaRPr/>
          </a:p>
        </p:txBody>
      </p:sp>
      <p:sp>
        <p:nvSpPr>
          <p:cNvPr id="13318" name="Google Shape;13318;p207"/>
          <p:cNvSpPr/>
          <p:nvPr/>
        </p:nvSpPr>
        <p:spPr>
          <a:xfrm>
            <a:off x="1118913"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9" name="Google Shape;13319;p207"/>
          <p:cNvSpPr txBox="1"/>
          <p:nvPr/>
        </p:nvSpPr>
        <p:spPr>
          <a:xfrm>
            <a:off x="1331613"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疼痛识别</a:t>
            </a:r>
            <a:endParaRPr b="1" sz="1600">
              <a:latin typeface="Times New Roman"/>
              <a:ea typeface="Times New Roman"/>
              <a:cs typeface="Times New Roman"/>
              <a:sym typeface="Times New Roman"/>
            </a:endParaRPr>
          </a:p>
        </p:txBody>
      </p:sp>
      <p:sp>
        <p:nvSpPr>
          <p:cNvPr id="13320" name="Google Shape;13320;p207"/>
          <p:cNvSpPr/>
          <p:nvPr/>
        </p:nvSpPr>
        <p:spPr>
          <a:xfrm>
            <a:off x="1293638" y="1113000"/>
            <a:ext cx="630600" cy="2736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EEG</a:t>
            </a:r>
            <a:endParaRPr/>
          </a:p>
        </p:txBody>
      </p:sp>
      <p:sp>
        <p:nvSpPr>
          <p:cNvPr id="13321" name="Google Shape;13321;p207"/>
          <p:cNvSpPr/>
          <p:nvPr/>
        </p:nvSpPr>
        <p:spPr>
          <a:xfrm>
            <a:off x="2327313" y="932550"/>
            <a:ext cx="1124100" cy="6345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深度学习</a:t>
            </a:r>
            <a:endParaRPr/>
          </a:p>
        </p:txBody>
      </p:sp>
      <p:cxnSp>
        <p:nvCxnSpPr>
          <p:cNvPr id="13322" name="Google Shape;13322;p207"/>
          <p:cNvCxnSpPr>
            <a:stCxn id="13320" idx="3"/>
            <a:endCxn id="13321" idx="1"/>
          </p:cNvCxnSpPr>
          <p:nvPr/>
        </p:nvCxnSpPr>
        <p:spPr>
          <a:xfrm>
            <a:off x="1924238" y="1249800"/>
            <a:ext cx="403200" cy="0"/>
          </a:xfrm>
          <a:prstGeom prst="straightConnector1">
            <a:avLst/>
          </a:prstGeom>
          <a:noFill/>
          <a:ln cap="flat" cmpd="sng" w="9525">
            <a:solidFill>
              <a:srgbClr val="000000"/>
            </a:solidFill>
            <a:prstDash val="solid"/>
            <a:round/>
            <a:headEnd len="med" w="med" type="none"/>
            <a:tailEnd len="med" w="med" type="triangle"/>
          </a:ln>
        </p:spPr>
      </p:cxnSp>
      <p:sp>
        <p:nvSpPr>
          <p:cNvPr id="13323" name="Google Shape;13323;p207"/>
          <p:cNvSpPr/>
          <p:nvPr/>
        </p:nvSpPr>
        <p:spPr>
          <a:xfrm>
            <a:off x="5479888"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24" name="Google Shape;13324;p207"/>
          <p:cNvCxnSpPr/>
          <p:nvPr/>
        </p:nvCxnSpPr>
        <p:spPr>
          <a:xfrm>
            <a:off x="3817950" y="1534725"/>
            <a:ext cx="1508100" cy="0"/>
          </a:xfrm>
          <a:prstGeom prst="straightConnector1">
            <a:avLst/>
          </a:prstGeom>
          <a:noFill/>
          <a:ln cap="flat" cmpd="sng" w="9525">
            <a:solidFill>
              <a:srgbClr val="000000"/>
            </a:solidFill>
            <a:prstDash val="solid"/>
            <a:round/>
            <a:headEnd len="med" w="med" type="none"/>
            <a:tailEnd len="med" w="med" type="triangle"/>
          </a:ln>
        </p:spPr>
      </p:cxnSp>
      <p:sp>
        <p:nvSpPr>
          <p:cNvPr id="13325" name="Google Shape;13325;p207"/>
          <p:cNvSpPr txBox="1"/>
          <p:nvPr/>
        </p:nvSpPr>
        <p:spPr>
          <a:xfrm>
            <a:off x="3803700" y="1200475"/>
            <a:ext cx="153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3326" name="Google Shape;13326;p207"/>
          <p:cNvSpPr txBox="1"/>
          <p:nvPr/>
        </p:nvSpPr>
        <p:spPr>
          <a:xfrm>
            <a:off x="3828313" y="625500"/>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3327" name="Google Shape;13327;p207"/>
          <p:cNvSpPr txBox="1"/>
          <p:nvPr/>
        </p:nvSpPr>
        <p:spPr>
          <a:xfrm>
            <a:off x="5730388"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APP</a:t>
            </a:r>
            <a:endParaRPr b="1" sz="1600">
              <a:latin typeface="Times New Roman"/>
              <a:ea typeface="Times New Roman"/>
              <a:cs typeface="Times New Roman"/>
              <a:sym typeface="Times New Roman"/>
            </a:endParaRPr>
          </a:p>
        </p:txBody>
      </p:sp>
      <p:sp>
        <p:nvSpPr>
          <p:cNvPr id="13328" name="Google Shape;13328;p207"/>
          <p:cNvSpPr/>
          <p:nvPr/>
        </p:nvSpPr>
        <p:spPr>
          <a:xfrm>
            <a:off x="6327075" y="849600"/>
            <a:ext cx="957000" cy="4311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13329" name="Google Shape;13329;p207"/>
          <p:cNvSpPr/>
          <p:nvPr/>
        </p:nvSpPr>
        <p:spPr>
          <a:xfrm>
            <a:off x="5726900" y="1425900"/>
            <a:ext cx="957000" cy="4317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3330" name="Google Shape;13330;p207"/>
          <p:cNvSpPr/>
          <p:nvPr/>
        </p:nvSpPr>
        <p:spPr>
          <a:xfrm>
            <a:off x="6855363" y="1425900"/>
            <a:ext cx="957000" cy="4317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3331" name="Google Shape;13331;p207"/>
          <p:cNvSpPr/>
          <p:nvPr/>
        </p:nvSpPr>
        <p:spPr>
          <a:xfrm>
            <a:off x="5479888" y="30618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2" name="Google Shape;13332;p207"/>
          <p:cNvSpPr txBox="1"/>
          <p:nvPr/>
        </p:nvSpPr>
        <p:spPr>
          <a:xfrm>
            <a:off x="5730388" y="30618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疼痛治疗仪</a:t>
            </a:r>
            <a:endParaRPr b="1" sz="1600">
              <a:latin typeface="Times New Roman"/>
              <a:ea typeface="Times New Roman"/>
              <a:cs typeface="Times New Roman"/>
              <a:sym typeface="Times New Roman"/>
            </a:endParaRPr>
          </a:p>
        </p:txBody>
      </p:sp>
      <p:cxnSp>
        <p:nvCxnSpPr>
          <p:cNvPr id="13333" name="Google Shape;13333;p207"/>
          <p:cNvCxnSpPr/>
          <p:nvPr/>
        </p:nvCxnSpPr>
        <p:spPr>
          <a:xfrm>
            <a:off x="3817950" y="957325"/>
            <a:ext cx="1508100" cy="0"/>
          </a:xfrm>
          <a:prstGeom prst="straightConnector1">
            <a:avLst/>
          </a:prstGeom>
          <a:noFill/>
          <a:ln cap="flat" cmpd="sng" w="9525">
            <a:solidFill>
              <a:srgbClr val="000000"/>
            </a:solidFill>
            <a:prstDash val="solid"/>
            <a:round/>
            <a:headEnd len="med" w="med" type="none"/>
            <a:tailEnd len="med" w="med" type="triangle"/>
          </a:ln>
        </p:spPr>
      </p:cxnSp>
      <p:cxnSp>
        <p:nvCxnSpPr>
          <p:cNvPr id="13334" name="Google Shape;13334;p207"/>
          <p:cNvCxnSpPr/>
          <p:nvPr/>
        </p:nvCxnSpPr>
        <p:spPr>
          <a:xfrm>
            <a:off x="6201638" y="2172925"/>
            <a:ext cx="7500" cy="774900"/>
          </a:xfrm>
          <a:prstGeom prst="straightConnector1">
            <a:avLst/>
          </a:prstGeom>
          <a:noFill/>
          <a:ln cap="flat" cmpd="sng" w="9525">
            <a:solidFill>
              <a:srgbClr val="000000"/>
            </a:solidFill>
            <a:prstDash val="solid"/>
            <a:round/>
            <a:headEnd len="med" w="med" type="none"/>
            <a:tailEnd len="med" w="med" type="triangle"/>
          </a:ln>
        </p:spPr>
      </p:cxnSp>
      <p:cxnSp>
        <p:nvCxnSpPr>
          <p:cNvPr id="13335" name="Google Shape;13335;p207"/>
          <p:cNvCxnSpPr/>
          <p:nvPr/>
        </p:nvCxnSpPr>
        <p:spPr>
          <a:xfrm>
            <a:off x="7177863" y="2184300"/>
            <a:ext cx="7500" cy="774900"/>
          </a:xfrm>
          <a:prstGeom prst="straightConnector1">
            <a:avLst/>
          </a:prstGeom>
          <a:noFill/>
          <a:ln cap="flat" cmpd="sng" w="9525">
            <a:solidFill>
              <a:srgbClr val="000000"/>
            </a:solidFill>
            <a:prstDash val="solid"/>
            <a:round/>
            <a:headEnd len="med" w="med" type="none"/>
            <a:tailEnd len="med" w="med" type="triangle"/>
          </a:ln>
        </p:spPr>
      </p:cxnSp>
      <p:sp>
        <p:nvSpPr>
          <p:cNvPr id="13336" name="Google Shape;13336;p207"/>
          <p:cNvSpPr/>
          <p:nvPr/>
        </p:nvSpPr>
        <p:spPr>
          <a:xfrm>
            <a:off x="5598500" y="3741600"/>
            <a:ext cx="1124100" cy="5460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3337" name="Google Shape;13337;p207"/>
          <p:cNvSpPr/>
          <p:nvPr/>
        </p:nvSpPr>
        <p:spPr>
          <a:xfrm>
            <a:off x="6809650" y="3741600"/>
            <a:ext cx="1124100" cy="5460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3338" name="Google Shape;13338;p207"/>
          <p:cNvSpPr txBox="1"/>
          <p:nvPr/>
        </p:nvSpPr>
        <p:spPr>
          <a:xfrm>
            <a:off x="7177875" y="2402400"/>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治疗力度</a:t>
            </a:r>
            <a:endParaRPr sz="1200"/>
          </a:p>
        </p:txBody>
      </p:sp>
      <p:sp>
        <p:nvSpPr>
          <p:cNvPr id="13339" name="Google Shape;13339;p207"/>
          <p:cNvSpPr txBox="1"/>
          <p:nvPr/>
        </p:nvSpPr>
        <p:spPr>
          <a:xfrm>
            <a:off x="6201650" y="2402400"/>
            <a:ext cx="85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治疗方案</a:t>
            </a:r>
            <a:endParaRPr sz="1200"/>
          </a:p>
        </p:txBody>
      </p:sp>
      <p:cxnSp>
        <p:nvCxnSpPr>
          <p:cNvPr id="13340" name="Google Shape;13340;p207"/>
          <p:cNvCxnSpPr/>
          <p:nvPr/>
        </p:nvCxnSpPr>
        <p:spPr>
          <a:xfrm flipH="1" rot="10800000">
            <a:off x="3788375" y="3889700"/>
            <a:ext cx="1440600" cy="7800"/>
          </a:xfrm>
          <a:prstGeom prst="straightConnector1">
            <a:avLst/>
          </a:prstGeom>
          <a:noFill/>
          <a:ln cap="flat" cmpd="sng" w="9525">
            <a:solidFill>
              <a:srgbClr val="000000"/>
            </a:solidFill>
            <a:prstDash val="solid"/>
            <a:round/>
            <a:headEnd len="med" w="med" type="triangle"/>
            <a:tailEnd len="med" w="med" type="none"/>
          </a:ln>
        </p:spPr>
      </p:cxnSp>
      <p:sp>
        <p:nvSpPr>
          <p:cNvPr id="13341" name="Google Shape;13341;p207"/>
          <p:cNvSpPr txBox="1"/>
          <p:nvPr/>
        </p:nvSpPr>
        <p:spPr>
          <a:xfrm>
            <a:off x="3764963" y="3542925"/>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3342" name="Google Shape;13342;p207"/>
          <p:cNvCxnSpPr/>
          <p:nvPr/>
        </p:nvCxnSpPr>
        <p:spPr>
          <a:xfrm rot="10800000">
            <a:off x="2331175" y="2184300"/>
            <a:ext cx="1200" cy="595200"/>
          </a:xfrm>
          <a:prstGeom prst="straightConnector1">
            <a:avLst/>
          </a:prstGeom>
          <a:noFill/>
          <a:ln cap="flat" cmpd="sng" w="9525">
            <a:solidFill>
              <a:srgbClr val="000000"/>
            </a:solidFill>
            <a:prstDash val="solid"/>
            <a:round/>
            <a:headEnd len="med" w="med" type="none"/>
            <a:tailEnd len="med" w="med" type="triangle"/>
          </a:ln>
        </p:spPr>
      </p:cxnSp>
      <p:pic>
        <p:nvPicPr>
          <p:cNvPr id="13343" name="Google Shape;13343;p207"/>
          <p:cNvPicPr preferRelativeResize="0"/>
          <p:nvPr/>
        </p:nvPicPr>
        <p:blipFill rotWithShape="1">
          <a:blip r:embed="rId3">
            <a:alphaModFix/>
          </a:blip>
          <a:srcRect b="15821" l="1729" r="1633" t="2157"/>
          <a:stretch/>
        </p:blipFill>
        <p:spPr>
          <a:xfrm>
            <a:off x="1331625" y="2756400"/>
            <a:ext cx="2000300" cy="2138068"/>
          </a:xfrm>
          <a:prstGeom prst="rect">
            <a:avLst/>
          </a:prstGeom>
          <a:noFill/>
          <a:ln>
            <a:noFill/>
          </a:ln>
        </p:spPr>
      </p:pic>
      <p:sp>
        <p:nvSpPr>
          <p:cNvPr id="13344" name="Google Shape;13344;p207"/>
          <p:cNvSpPr txBox="1"/>
          <p:nvPr/>
        </p:nvSpPr>
        <p:spPr>
          <a:xfrm>
            <a:off x="379625" y="1692525"/>
            <a:ext cx="449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0000"/>
                </a:solidFill>
              </a:rPr>
              <a:t>特殊患者</a:t>
            </a:r>
            <a:endParaRPr b="1" sz="2400">
              <a:solidFill>
                <a:srgbClr val="FF0000"/>
              </a:solidFill>
            </a:endParaRPr>
          </a:p>
        </p:txBody>
      </p:sp>
      <p:sp>
        <p:nvSpPr>
          <p:cNvPr id="13345" name="Google Shape;13345;p207"/>
          <p:cNvSpPr txBox="1"/>
          <p:nvPr/>
        </p:nvSpPr>
        <p:spPr>
          <a:xfrm>
            <a:off x="1451650" y="2339025"/>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13346" name="Google Shape;13346;p207"/>
          <p:cNvSpPr txBox="1"/>
          <p:nvPr/>
        </p:nvSpPr>
        <p:spPr>
          <a:xfrm>
            <a:off x="3704525" y="2004750"/>
            <a:ext cx="403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FF"/>
                </a:solidFill>
              </a:rPr>
              <a:t>脑电监测</a:t>
            </a:r>
            <a:endParaRPr sz="1300">
              <a:solidFill>
                <a:srgbClr val="FF00FF"/>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0" name="Shape 13350"/>
        <p:cNvGrpSpPr/>
        <p:nvPr/>
      </p:nvGrpSpPr>
      <p:grpSpPr>
        <a:xfrm>
          <a:off x="0" y="0"/>
          <a:ext cx="0" cy="0"/>
          <a:chOff x="0" y="0"/>
          <a:chExt cx="0" cy="0"/>
        </a:xfrm>
      </p:grpSpPr>
      <p:sp>
        <p:nvSpPr>
          <p:cNvPr id="13351" name="Google Shape;13351;p208"/>
          <p:cNvSpPr/>
          <p:nvPr/>
        </p:nvSpPr>
        <p:spPr>
          <a:xfrm rot="-5399787">
            <a:off x="2133975" y="-1788425"/>
            <a:ext cx="4845300" cy="8721600"/>
          </a:xfrm>
          <a:prstGeom prst="roundRect">
            <a:avLst>
              <a:gd fmla="val 19039" name="adj"/>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52" name="Google Shape;13352;p208"/>
          <p:cNvSpPr txBox="1"/>
          <p:nvPr/>
        </p:nvSpPr>
        <p:spPr>
          <a:xfrm>
            <a:off x="2244553" y="2220300"/>
            <a:ext cx="95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脑电信号</a:t>
            </a:r>
            <a:endParaRPr sz="1200"/>
          </a:p>
          <a:p>
            <a:pPr indent="0" lvl="0" marL="0" rtl="0" algn="ctr">
              <a:spcBef>
                <a:spcPts val="0"/>
              </a:spcBef>
              <a:spcAft>
                <a:spcPts val="0"/>
              </a:spcAft>
              <a:buNone/>
            </a:pPr>
            <a:r>
              <a:rPr lang="en" sz="1200"/>
              <a:t>采集/反馈</a:t>
            </a:r>
            <a:endParaRPr/>
          </a:p>
        </p:txBody>
      </p:sp>
      <p:sp>
        <p:nvSpPr>
          <p:cNvPr id="13353" name="Google Shape;13353;p208"/>
          <p:cNvSpPr/>
          <p:nvPr/>
        </p:nvSpPr>
        <p:spPr>
          <a:xfrm>
            <a:off x="1118913"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4" name="Google Shape;13354;p208"/>
          <p:cNvSpPr txBox="1"/>
          <p:nvPr/>
        </p:nvSpPr>
        <p:spPr>
          <a:xfrm>
            <a:off x="1331613"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疼痛识别</a:t>
            </a:r>
            <a:endParaRPr b="1" sz="1600">
              <a:latin typeface="Times New Roman"/>
              <a:ea typeface="Times New Roman"/>
              <a:cs typeface="Times New Roman"/>
              <a:sym typeface="Times New Roman"/>
            </a:endParaRPr>
          </a:p>
        </p:txBody>
      </p:sp>
      <p:sp>
        <p:nvSpPr>
          <p:cNvPr id="13355" name="Google Shape;13355;p208"/>
          <p:cNvSpPr/>
          <p:nvPr/>
        </p:nvSpPr>
        <p:spPr>
          <a:xfrm>
            <a:off x="1293638" y="1113000"/>
            <a:ext cx="630600" cy="2736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EEG</a:t>
            </a:r>
            <a:endParaRPr/>
          </a:p>
        </p:txBody>
      </p:sp>
      <p:sp>
        <p:nvSpPr>
          <p:cNvPr id="13356" name="Google Shape;13356;p208"/>
          <p:cNvSpPr/>
          <p:nvPr/>
        </p:nvSpPr>
        <p:spPr>
          <a:xfrm>
            <a:off x="2327313" y="932550"/>
            <a:ext cx="1124100" cy="6345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深度学习</a:t>
            </a:r>
            <a:endParaRPr/>
          </a:p>
        </p:txBody>
      </p:sp>
      <p:cxnSp>
        <p:nvCxnSpPr>
          <p:cNvPr id="13357" name="Google Shape;13357;p208"/>
          <p:cNvCxnSpPr>
            <a:stCxn id="13355" idx="3"/>
            <a:endCxn id="13356" idx="1"/>
          </p:cNvCxnSpPr>
          <p:nvPr/>
        </p:nvCxnSpPr>
        <p:spPr>
          <a:xfrm>
            <a:off x="1924238" y="1249800"/>
            <a:ext cx="403200" cy="0"/>
          </a:xfrm>
          <a:prstGeom prst="straightConnector1">
            <a:avLst/>
          </a:prstGeom>
          <a:noFill/>
          <a:ln cap="flat" cmpd="sng" w="9525">
            <a:solidFill>
              <a:srgbClr val="000000"/>
            </a:solidFill>
            <a:prstDash val="solid"/>
            <a:round/>
            <a:headEnd len="med" w="med" type="none"/>
            <a:tailEnd len="med" w="med" type="triangle"/>
          </a:ln>
        </p:spPr>
      </p:cxnSp>
      <p:sp>
        <p:nvSpPr>
          <p:cNvPr id="13358" name="Google Shape;13358;p208"/>
          <p:cNvSpPr/>
          <p:nvPr/>
        </p:nvSpPr>
        <p:spPr>
          <a:xfrm>
            <a:off x="5479888"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59" name="Google Shape;13359;p208"/>
          <p:cNvCxnSpPr/>
          <p:nvPr/>
        </p:nvCxnSpPr>
        <p:spPr>
          <a:xfrm>
            <a:off x="3817950" y="1534725"/>
            <a:ext cx="1508100" cy="0"/>
          </a:xfrm>
          <a:prstGeom prst="straightConnector1">
            <a:avLst/>
          </a:prstGeom>
          <a:noFill/>
          <a:ln cap="flat" cmpd="sng" w="9525">
            <a:solidFill>
              <a:srgbClr val="000000"/>
            </a:solidFill>
            <a:prstDash val="solid"/>
            <a:round/>
            <a:headEnd len="med" w="med" type="none"/>
            <a:tailEnd len="med" w="med" type="triangle"/>
          </a:ln>
        </p:spPr>
      </p:cxnSp>
      <p:sp>
        <p:nvSpPr>
          <p:cNvPr id="13360" name="Google Shape;13360;p208"/>
          <p:cNvSpPr txBox="1"/>
          <p:nvPr/>
        </p:nvSpPr>
        <p:spPr>
          <a:xfrm>
            <a:off x="3803700" y="1200475"/>
            <a:ext cx="153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3361" name="Google Shape;13361;p208"/>
          <p:cNvSpPr txBox="1"/>
          <p:nvPr/>
        </p:nvSpPr>
        <p:spPr>
          <a:xfrm>
            <a:off x="3721950" y="617000"/>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3362" name="Google Shape;13362;p208"/>
          <p:cNvSpPr txBox="1"/>
          <p:nvPr/>
        </p:nvSpPr>
        <p:spPr>
          <a:xfrm>
            <a:off x="5730388"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APP</a:t>
            </a:r>
            <a:endParaRPr b="1" sz="1600">
              <a:latin typeface="Times New Roman"/>
              <a:ea typeface="Times New Roman"/>
              <a:cs typeface="Times New Roman"/>
              <a:sym typeface="Times New Roman"/>
            </a:endParaRPr>
          </a:p>
        </p:txBody>
      </p:sp>
      <p:sp>
        <p:nvSpPr>
          <p:cNvPr id="13363" name="Google Shape;13363;p208"/>
          <p:cNvSpPr/>
          <p:nvPr/>
        </p:nvSpPr>
        <p:spPr>
          <a:xfrm>
            <a:off x="6327075" y="849600"/>
            <a:ext cx="957000" cy="4311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13364" name="Google Shape;13364;p208"/>
          <p:cNvSpPr/>
          <p:nvPr/>
        </p:nvSpPr>
        <p:spPr>
          <a:xfrm>
            <a:off x="5726900" y="1425900"/>
            <a:ext cx="957000" cy="4317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3365" name="Google Shape;13365;p208"/>
          <p:cNvSpPr/>
          <p:nvPr/>
        </p:nvSpPr>
        <p:spPr>
          <a:xfrm>
            <a:off x="6855363" y="1425900"/>
            <a:ext cx="957000" cy="4317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3366" name="Google Shape;13366;p208"/>
          <p:cNvSpPr/>
          <p:nvPr/>
        </p:nvSpPr>
        <p:spPr>
          <a:xfrm>
            <a:off x="5479888" y="30618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7" name="Google Shape;13367;p208"/>
          <p:cNvSpPr txBox="1"/>
          <p:nvPr/>
        </p:nvSpPr>
        <p:spPr>
          <a:xfrm>
            <a:off x="5730388" y="30618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疼痛治疗仪</a:t>
            </a:r>
            <a:endParaRPr b="1" sz="1600">
              <a:latin typeface="Times New Roman"/>
              <a:ea typeface="Times New Roman"/>
              <a:cs typeface="Times New Roman"/>
              <a:sym typeface="Times New Roman"/>
            </a:endParaRPr>
          </a:p>
        </p:txBody>
      </p:sp>
      <p:cxnSp>
        <p:nvCxnSpPr>
          <p:cNvPr id="13368" name="Google Shape;13368;p208"/>
          <p:cNvCxnSpPr/>
          <p:nvPr/>
        </p:nvCxnSpPr>
        <p:spPr>
          <a:xfrm>
            <a:off x="3817950" y="957325"/>
            <a:ext cx="1508100" cy="0"/>
          </a:xfrm>
          <a:prstGeom prst="straightConnector1">
            <a:avLst/>
          </a:prstGeom>
          <a:noFill/>
          <a:ln cap="flat" cmpd="sng" w="9525">
            <a:solidFill>
              <a:srgbClr val="000000"/>
            </a:solidFill>
            <a:prstDash val="solid"/>
            <a:round/>
            <a:headEnd len="med" w="med" type="none"/>
            <a:tailEnd len="med" w="med" type="triangle"/>
          </a:ln>
        </p:spPr>
      </p:cxnSp>
      <p:cxnSp>
        <p:nvCxnSpPr>
          <p:cNvPr id="13369" name="Google Shape;13369;p208"/>
          <p:cNvCxnSpPr/>
          <p:nvPr/>
        </p:nvCxnSpPr>
        <p:spPr>
          <a:xfrm>
            <a:off x="6201638" y="2172925"/>
            <a:ext cx="7500" cy="774900"/>
          </a:xfrm>
          <a:prstGeom prst="straightConnector1">
            <a:avLst/>
          </a:prstGeom>
          <a:noFill/>
          <a:ln cap="flat" cmpd="sng" w="9525">
            <a:solidFill>
              <a:srgbClr val="000000"/>
            </a:solidFill>
            <a:prstDash val="solid"/>
            <a:round/>
            <a:headEnd len="med" w="med" type="none"/>
            <a:tailEnd len="med" w="med" type="triangle"/>
          </a:ln>
        </p:spPr>
      </p:cxnSp>
      <p:cxnSp>
        <p:nvCxnSpPr>
          <p:cNvPr id="13370" name="Google Shape;13370;p208"/>
          <p:cNvCxnSpPr/>
          <p:nvPr/>
        </p:nvCxnSpPr>
        <p:spPr>
          <a:xfrm>
            <a:off x="7177863" y="2184300"/>
            <a:ext cx="7500" cy="774900"/>
          </a:xfrm>
          <a:prstGeom prst="straightConnector1">
            <a:avLst/>
          </a:prstGeom>
          <a:noFill/>
          <a:ln cap="flat" cmpd="sng" w="9525">
            <a:solidFill>
              <a:srgbClr val="000000"/>
            </a:solidFill>
            <a:prstDash val="solid"/>
            <a:round/>
            <a:headEnd len="med" w="med" type="none"/>
            <a:tailEnd len="med" w="med" type="triangle"/>
          </a:ln>
        </p:spPr>
      </p:cxnSp>
      <p:sp>
        <p:nvSpPr>
          <p:cNvPr id="13371" name="Google Shape;13371;p208"/>
          <p:cNvSpPr/>
          <p:nvPr/>
        </p:nvSpPr>
        <p:spPr>
          <a:xfrm>
            <a:off x="5598500" y="3741600"/>
            <a:ext cx="1124100" cy="5460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3372" name="Google Shape;13372;p208"/>
          <p:cNvSpPr/>
          <p:nvPr/>
        </p:nvSpPr>
        <p:spPr>
          <a:xfrm>
            <a:off x="6809650" y="3741600"/>
            <a:ext cx="1124100" cy="5460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3373" name="Google Shape;13373;p208"/>
          <p:cNvSpPr txBox="1"/>
          <p:nvPr/>
        </p:nvSpPr>
        <p:spPr>
          <a:xfrm>
            <a:off x="7177875" y="2402400"/>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治疗力度</a:t>
            </a:r>
            <a:endParaRPr sz="1200"/>
          </a:p>
        </p:txBody>
      </p:sp>
      <p:sp>
        <p:nvSpPr>
          <p:cNvPr id="13374" name="Google Shape;13374;p208"/>
          <p:cNvSpPr txBox="1"/>
          <p:nvPr/>
        </p:nvSpPr>
        <p:spPr>
          <a:xfrm>
            <a:off x="6201650" y="2402400"/>
            <a:ext cx="85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治疗方案</a:t>
            </a:r>
            <a:endParaRPr sz="1200"/>
          </a:p>
        </p:txBody>
      </p:sp>
      <p:cxnSp>
        <p:nvCxnSpPr>
          <p:cNvPr id="13375" name="Google Shape;13375;p208"/>
          <p:cNvCxnSpPr/>
          <p:nvPr/>
        </p:nvCxnSpPr>
        <p:spPr>
          <a:xfrm flipH="1" rot="10800000">
            <a:off x="3788375" y="3889700"/>
            <a:ext cx="1440600" cy="7800"/>
          </a:xfrm>
          <a:prstGeom prst="straightConnector1">
            <a:avLst/>
          </a:prstGeom>
          <a:noFill/>
          <a:ln cap="flat" cmpd="sng" w="9525">
            <a:solidFill>
              <a:srgbClr val="000000"/>
            </a:solidFill>
            <a:prstDash val="solid"/>
            <a:round/>
            <a:headEnd len="med" w="med" type="triangle"/>
            <a:tailEnd len="med" w="med" type="none"/>
          </a:ln>
        </p:spPr>
      </p:cxnSp>
      <p:sp>
        <p:nvSpPr>
          <p:cNvPr id="13376" name="Google Shape;13376;p208"/>
          <p:cNvSpPr txBox="1"/>
          <p:nvPr/>
        </p:nvSpPr>
        <p:spPr>
          <a:xfrm>
            <a:off x="3764963" y="3542925"/>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3377" name="Google Shape;13377;p208"/>
          <p:cNvCxnSpPr/>
          <p:nvPr/>
        </p:nvCxnSpPr>
        <p:spPr>
          <a:xfrm rot="10800000">
            <a:off x="2331175" y="2184300"/>
            <a:ext cx="1200" cy="595200"/>
          </a:xfrm>
          <a:prstGeom prst="straightConnector1">
            <a:avLst/>
          </a:prstGeom>
          <a:noFill/>
          <a:ln cap="flat" cmpd="sng" w="9525">
            <a:solidFill>
              <a:srgbClr val="000000"/>
            </a:solidFill>
            <a:prstDash val="solid"/>
            <a:round/>
            <a:headEnd len="med" w="med" type="none"/>
            <a:tailEnd len="med" w="med" type="triangle"/>
          </a:ln>
        </p:spPr>
      </p:cxnSp>
      <p:pic>
        <p:nvPicPr>
          <p:cNvPr id="13378" name="Google Shape;13378;p208"/>
          <p:cNvPicPr preferRelativeResize="0"/>
          <p:nvPr/>
        </p:nvPicPr>
        <p:blipFill rotWithShape="1">
          <a:blip r:embed="rId3">
            <a:alphaModFix/>
          </a:blip>
          <a:srcRect b="15821" l="1729" r="1633" t="2157"/>
          <a:stretch/>
        </p:blipFill>
        <p:spPr>
          <a:xfrm>
            <a:off x="1331625" y="2756400"/>
            <a:ext cx="2000300" cy="2138068"/>
          </a:xfrm>
          <a:prstGeom prst="rect">
            <a:avLst/>
          </a:prstGeom>
          <a:noFill/>
          <a:ln>
            <a:noFill/>
          </a:ln>
        </p:spPr>
      </p:pic>
      <p:sp>
        <p:nvSpPr>
          <p:cNvPr id="13379" name="Google Shape;13379;p208"/>
          <p:cNvSpPr txBox="1"/>
          <p:nvPr/>
        </p:nvSpPr>
        <p:spPr>
          <a:xfrm>
            <a:off x="1451650" y="2339025"/>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cxnSp>
        <p:nvCxnSpPr>
          <p:cNvPr id="13380" name="Google Shape;13380;p208"/>
          <p:cNvCxnSpPr/>
          <p:nvPr/>
        </p:nvCxnSpPr>
        <p:spPr>
          <a:xfrm flipH="1" rot="10800000">
            <a:off x="3711125" y="2278850"/>
            <a:ext cx="1521900" cy="716100"/>
          </a:xfrm>
          <a:prstGeom prst="straightConnector1">
            <a:avLst/>
          </a:prstGeom>
          <a:noFill/>
          <a:ln cap="flat" cmpd="sng" w="9525">
            <a:solidFill>
              <a:srgbClr val="000000"/>
            </a:solidFill>
            <a:prstDash val="solid"/>
            <a:round/>
            <a:headEnd len="med" w="med" type="none"/>
            <a:tailEnd len="med" w="med" type="triangle"/>
          </a:ln>
        </p:spPr>
      </p:cxnSp>
      <p:sp>
        <p:nvSpPr>
          <p:cNvPr id="13381" name="Google Shape;13381;p208"/>
          <p:cNvSpPr txBox="1"/>
          <p:nvPr/>
        </p:nvSpPr>
        <p:spPr>
          <a:xfrm rot="-1484260">
            <a:off x="3926021" y="2257692"/>
            <a:ext cx="992917" cy="38471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主动反馈</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5" name="Shape 13385"/>
        <p:cNvGrpSpPr/>
        <p:nvPr/>
      </p:nvGrpSpPr>
      <p:grpSpPr>
        <a:xfrm>
          <a:off x="0" y="0"/>
          <a:ext cx="0" cy="0"/>
          <a:chOff x="0" y="0"/>
          <a:chExt cx="0" cy="0"/>
        </a:xfrm>
      </p:grpSpPr>
      <p:pic>
        <p:nvPicPr>
          <p:cNvPr id="13386" name="Google Shape;13386;p209"/>
          <p:cNvPicPr preferRelativeResize="0"/>
          <p:nvPr/>
        </p:nvPicPr>
        <p:blipFill rotWithShape="1">
          <a:blip r:embed="rId3">
            <a:alphaModFix/>
          </a:blip>
          <a:srcRect b="19723" l="0" r="0" t="15291"/>
          <a:stretch/>
        </p:blipFill>
        <p:spPr>
          <a:xfrm>
            <a:off x="3011250" y="41388"/>
            <a:ext cx="935875" cy="608175"/>
          </a:xfrm>
          <a:prstGeom prst="rect">
            <a:avLst/>
          </a:prstGeom>
          <a:noFill/>
          <a:ln>
            <a:noFill/>
          </a:ln>
        </p:spPr>
      </p:pic>
      <p:pic>
        <p:nvPicPr>
          <p:cNvPr id="13387" name="Google Shape;13387;p209"/>
          <p:cNvPicPr preferRelativeResize="0"/>
          <p:nvPr/>
        </p:nvPicPr>
        <p:blipFill rotWithShape="1">
          <a:blip r:embed="rId4">
            <a:alphaModFix/>
          </a:blip>
          <a:srcRect b="0" l="11095" r="6896" t="0"/>
          <a:stretch/>
        </p:blipFill>
        <p:spPr>
          <a:xfrm>
            <a:off x="591900" y="2932425"/>
            <a:ext cx="3227701" cy="2211075"/>
          </a:xfrm>
          <a:prstGeom prst="rect">
            <a:avLst/>
          </a:prstGeom>
          <a:noFill/>
          <a:ln>
            <a:noFill/>
          </a:ln>
        </p:spPr>
      </p:pic>
      <p:sp>
        <p:nvSpPr>
          <p:cNvPr id="13388" name="Google Shape;13388;p209"/>
          <p:cNvSpPr/>
          <p:nvPr/>
        </p:nvSpPr>
        <p:spPr>
          <a:xfrm>
            <a:off x="53175" y="53175"/>
            <a:ext cx="9025800" cy="5052300"/>
          </a:xfrm>
          <a:prstGeom prst="roundRect">
            <a:avLst>
              <a:gd fmla="val 10677" name="adj"/>
            </a:avLst>
          </a:prstGeom>
          <a:noFill/>
          <a:ln cap="flat" cmpd="sng" w="19050">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89" name="Google Shape;13389;p209"/>
          <p:cNvSpPr/>
          <p:nvPr/>
        </p:nvSpPr>
        <p:spPr>
          <a:xfrm>
            <a:off x="5401950" y="176125"/>
            <a:ext cx="3550800" cy="4860900"/>
          </a:xfrm>
          <a:prstGeom prst="roundRect">
            <a:avLst>
              <a:gd fmla="val 13048" name="adj"/>
            </a:avLst>
          </a:prstGeom>
          <a:noFill/>
          <a:ln cap="flat" cmpd="sng" w="9525">
            <a:solidFill>
              <a:schemeClr val="dk1"/>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pic>
        <p:nvPicPr>
          <p:cNvPr id="13390" name="Google Shape;13390;p209"/>
          <p:cNvPicPr preferRelativeResize="0"/>
          <p:nvPr/>
        </p:nvPicPr>
        <p:blipFill>
          <a:blip r:embed="rId5">
            <a:alphaModFix/>
          </a:blip>
          <a:stretch>
            <a:fillRect/>
          </a:stretch>
        </p:blipFill>
        <p:spPr>
          <a:xfrm>
            <a:off x="591900" y="346763"/>
            <a:ext cx="2541399" cy="1703225"/>
          </a:xfrm>
          <a:prstGeom prst="rect">
            <a:avLst/>
          </a:prstGeom>
          <a:noFill/>
          <a:ln>
            <a:noFill/>
          </a:ln>
        </p:spPr>
      </p:pic>
      <p:sp>
        <p:nvSpPr>
          <p:cNvPr id="13391" name="Google Shape;13391;p209"/>
          <p:cNvSpPr/>
          <p:nvPr/>
        </p:nvSpPr>
        <p:spPr>
          <a:xfrm>
            <a:off x="3391800" y="982675"/>
            <a:ext cx="1849200" cy="2361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92" name="Google Shape;13392;p209"/>
          <p:cNvPicPr preferRelativeResize="0"/>
          <p:nvPr/>
        </p:nvPicPr>
        <p:blipFill>
          <a:blip r:embed="rId6">
            <a:alphaModFix/>
          </a:blip>
          <a:stretch>
            <a:fillRect/>
          </a:stretch>
        </p:blipFill>
        <p:spPr>
          <a:xfrm>
            <a:off x="6246013" y="176113"/>
            <a:ext cx="1849225" cy="1849225"/>
          </a:xfrm>
          <a:prstGeom prst="rect">
            <a:avLst/>
          </a:prstGeom>
          <a:noFill/>
          <a:ln>
            <a:noFill/>
          </a:ln>
        </p:spPr>
      </p:pic>
      <p:pic>
        <p:nvPicPr>
          <p:cNvPr id="13393" name="Google Shape;13393;p209"/>
          <p:cNvPicPr preferRelativeResize="0"/>
          <p:nvPr/>
        </p:nvPicPr>
        <p:blipFill>
          <a:blip r:embed="rId7">
            <a:alphaModFix/>
          </a:blip>
          <a:stretch>
            <a:fillRect/>
          </a:stretch>
        </p:blipFill>
        <p:spPr>
          <a:xfrm>
            <a:off x="6434361" y="2872723"/>
            <a:ext cx="1472537" cy="1849200"/>
          </a:xfrm>
          <a:prstGeom prst="rect">
            <a:avLst/>
          </a:prstGeom>
          <a:noFill/>
          <a:ln>
            <a:noFill/>
          </a:ln>
        </p:spPr>
      </p:pic>
      <p:pic>
        <p:nvPicPr>
          <p:cNvPr id="13394" name="Google Shape;13394;p209"/>
          <p:cNvPicPr preferRelativeResize="0"/>
          <p:nvPr/>
        </p:nvPicPr>
        <p:blipFill>
          <a:blip r:embed="rId8">
            <a:alphaModFix/>
          </a:blip>
          <a:stretch>
            <a:fillRect/>
          </a:stretch>
        </p:blipFill>
        <p:spPr>
          <a:xfrm>
            <a:off x="434599" y="176125"/>
            <a:ext cx="2856026" cy="1957575"/>
          </a:xfrm>
          <a:prstGeom prst="rect">
            <a:avLst/>
          </a:prstGeom>
          <a:noFill/>
          <a:ln>
            <a:noFill/>
          </a:ln>
        </p:spPr>
      </p:pic>
      <p:sp>
        <p:nvSpPr>
          <p:cNvPr id="13395" name="Google Shape;13395;p209"/>
          <p:cNvSpPr txBox="1"/>
          <p:nvPr/>
        </p:nvSpPr>
        <p:spPr>
          <a:xfrm>
            <a:off x="3799613" y="708425"/>
            <a:ext cx="936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EEG</a:t>
            </a:r>
            <a:endParaRPr sz="1300">
              <a:latin typeface="Times New Roman"/>
              <a:ea typeface="Times New Roman"/>
              <a:cs typeface="Times New Roman"/>
              <a:sym typeface="Times New Roman"/>
            </a:endParaRPr>
          </a:p>
        </p:txBody>
      </p:sp>
      <p:sp>
        <p:nvSpPr>
          <p:cNvPr id="13396" name="Google Shape;13396;p209"/>
          <p:cNvSpPr/>
          <p:nvPr/>
        </p:nvSpPr>
        <p:spPr>
          <a:xfrm rot="10800000">
            <a:off x="3447475" y="3824625"/>
            <a:ext cx="1847700" cy="2361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7" name="Google Shape;13397;p209"/>
          <p:cNvSpPr/>
          <p:nvPr/>
        </p:nvSpPr>
        <p:spPr>
          <a:xfrm rot="5400000">
            <a:off x="6974413" y="2234825"/>
            <a:ext cx="901800" cy="2361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8" name="Google Shape;13398;p209"/>
          <p:cNvSpPr/>
          <p:nvPr/>
        </p:nvSpPr>
        <p:spPr>
          <a:xfrm rot="-5400000">
            <a:off x="1411713" y="2303775"/>
            <a:ext cx="901800" cy="2361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9" name="Google Shape;13399;p209"/>
          <p:cNvSpPr txBox="1"/>
          <p:nvPr/>
        </p:nvSpPr>
        <p:spPr>
          <a:xfrm>
            <a:off x="8095225" y="551875"/>
            <a:ext cx="924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机器挖掘</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强化学习</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治疗参数自动调整</a:t>
            </a:r>
            <a:endParaRPr sz="1200"/>
          </a:p>
        </p:txBody>
      </p:sp>
      <p:sp>
        <p:nvSpPr>
          <p:cNvPr id="13400" name="Google Shape;13400;p209"/>
          <p:cNvSpPr txBox="1"/>
          <p:nvPr/>
        </p:nvSpPr>
        <p:spPr>
          <a:xfrm>
            <a:off x="3909600" y="3551475"/>
            <a:ext cx="81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治疗参数</a:t>
            </a:r>
            <a:endParaRPr sz="1200"/>
          </a:p>
        </p:txBody>
      </p:sp>
      <p:sp>
        <p:nvSpPr>
          <p:cNvPr id="13401" name="Google Shape;13401;p209"/>
          <p:cNvSpPr txBox="1"/>
          <p:nvPr/>
        </p:nvSpPr>
        <p:spPr>
          <a:xfrm>
            <a:off x="1912625" y="2237163"/>
            <a:ext cx="92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治疗反馈</a:t>
            </a:r>
            <a:endParaRPr sz="1200">
              <a:latin typeface="Times New Roman"/>
              <a:ea typeface="Times New Roman"/>
              <a:cs typeface="Times New Roman"/>
              <a:sym typeface="Times New Roman"/>
            </a:endParaRPr>
          </a:p>
        </p:txBody>
      </p:sp>
      <p:sp>
        <p:nvSpPr>
          <p:cNvPr id="13402" name="Google Shape;13402;p209"/>
          <p:cNvSpPr txBox="1"/>
          <p:nvPr/>
        </p:nvSpPr>
        <p:spPr>
          <a:xfrm>
            <a:off x="5442125" y="346775"/>
            <a:ext cx="92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信号处理</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特征提取</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疼痛分类</a:t>
            </a:r>
            <a:endParaRPr sz="1200"/>
          </a:p>
        </p:txBody>
      </p:sp>
      <p:sp>
        <p:nvSpPr>
          <p:cNvPr id="13403" name="Google Shape;13403;p209"/>
          <p:cNvSpPr txBox="1"/>
          <p:nvPr/>
        </p:nvSpPr>
        <p:spPr>
          <a:xfrm>
            <a:off x="7543375" y="2174150"/>
            <a:ext cx="110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可视化</a:t>
            </a:r>
            <a:endParaRPr sz="1200">
              <a:latin typeface="Times New Roman"/>
              <a:ea typeface="Times New Roman"/>
              <a:cs typeface="Times New Roman"/>
              <a:sym typeface="Times New Roman"/>
            </a:endParaRPr>
          </a:p>
        </p:txBody>
      </p:sp>
      <p:sp>
        <p:nvSpPr>
          <p:cNvPr id="13404" name="Google Shape;13404;p209"/>
          <p:cNvSpPr/>
          <p:nvPr/>
        </p:nvSpPr>
        <p:spPr>
          <a:xfrm rot="-5400000">
            <a:off x="6422813" y="2238125"/>
            <a:ext cx="901800" cy="2361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5" name="Google Shape;13405;p209"/>
          <p:cNvSpPr txBox="1"/>
          <p:nvPr/>
        </p:nvSpPr>
        <p:spPr>
          <a:xfrm>
            <a:off x="5957475" y="2079125"/>
            <a:ext cx="92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治疗参数主动调整</a:t>
            </a:r>
            <a:endParaRPr sz="1200"/>
          </a:p>
        </p:txBody>
      </p:sp>
      <p:sp>
        <p:nvSpPr>
          <p:cNvPr id="13406" name="Google Shape;13406;p209"/>
          <p:cNvSpPr txBox="1"/>
          <p:nvPr/>
        </p:nvSpPr>
        <p:spPr>
          <a:xfrm>
            <a:off x="6650575" y="641925"/>
            <a:ext cx="7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服务器</a:t>
            </a:r>
            <a:endParaRPr b="1"/>
          </a:p>
        </p:txBody>
      </p:sp>
      <p:sp>
        <p:nvSpPr>
          <p:cNvPr id="13407" name="Google Shape;13407;p209"/>
          <p:cNvSpPr txBox="1"/>
          <p:nvPr/>
        </p:nvSpPr>
        <p:spPr>
          <a:xfrm>
            <a:off x="6628350" y="4674225"/>
            <a:ext cx="119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用户端</a:t>
            </a:r>
            <a:endParaRPr b="1"/>
          </a:p>
        </p:txBody>
      </p:sp>
      <p:sp>
        <p:nvSpPr>
          <p:cNvPr id="13408" name="Google Shape;13408;p209"/>
          <p:cNvSpPr txBox="1"/>
          <p:nvPr/>
        </p:nvSpPr>
        <p:spPr>
          <a:xfrm>
            <a:off x="2132800" y="4674225"/>
            <a:ext cx="11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疼痛缓解</a:t>
            </a:r>
            <a:endParaRPr b="1"/>
          </a:p>
        </p:txBody>
      </p:sp>
      <p:sp>
        <p:nvSpPr>
          <p:cNvPr id="13409" name="Google Shape;13409;p209"/>
          <p:cNvSpPr/>
          <p:nvPr/>
        </p:nvSpPr>
        <p:spPr>
          <a:xfrm>
            <a:off x="3094650" y="3551475"/>
            <a:ext cx="725100" cy="23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0" name="Google Shape;13410;p209"/>
          <p:cNvSpPr txBox="1"/>
          <p:nvPr/>
        </p:nvSpPr>
        <p:spPr>
          <a:xfrm>
            <a:off x="3011250" y="3492525"/>
            <a:ext cx="81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治疗</a:t>
            </a:r>
            <a:r>
              <a:rPr lang="en" sz="1100">
                <a:latin typeface="Times New Roman"/>
                <a:ea typeface="Times New Roman"/>
                <a:cs typeface="Times New Roman"/>
                <a:sym typeface="Times New Roman"/>
              </a:rPr>
              <a:t>系统</a:t>
            </a:r>
            <a:endParaRPr sz="1100">
              <a:latin typeface="Times New Roman"/>
              <a:ea typeface="Times New Roman"/>
              <a:cs typeface="Times New Roman"/>
              <a:sym typeface="Times New Roman"/>
            </a:endParaRPr>
          </a:p>
        </p:txBody>
      </p:sp>
      <p:sp>
        <p:nvSpPr>
          <p:cNvPr id="13411" name="Google Shape;13411;p209"/>
          <p:cNvSpPr/>
          <p:nvPr/>
        </p:nvSpPr>
        <p:spPr>
          <a:xfrm>
            <a:off x="421650" y="3233475"/>
            <a:ext cx="924000" cy="55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2" name="Google Shape;13412;p209"/>
          <p:cNvSpPr txBox="1"/>
          <p:nvPr/>
        </p:nvSpPr>
        <p:spPr>
          <a:xfrm>
            <a:off x="820575" y="3123225"/>
            <a:ext cx="92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Tens片</a:t>
            </a:r>
            <a:endParaRPr sz="1200">
              <a:latin typeface="Times New Roman"/>
              <a:ea typeface="Times New Roman"/>
              <a:cs typeface="Times New Roman"/>
              <a:sym typeface="Times New Roman"/>
            </a:endParaRPr>
          </a:p>
        </p:txBody>
      </p:sp>
      <p:sp>
        <p:nvSpPr>
          <p:cNvPr id="13413" name="Google Shape;13413;p209"/>
          <p:cNvSpPr txBox="1"/>
          <p:nvPr/>
        </p:nvSpPr>
        <p:spPr>
          <a:xfrm>
            <a:off x="185050" y="1784275"/>
            <a:ext cx="72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某疼痛源</a:t>
            </a:r>
            <a:endParaRPr sz="1000"/>
          </a:p>
          <a:p>
            <a:pPr indent="0" lvl="0" marL="0" rtl="0" algn="ctr">
              <a:spcBef>
                <a:spcPts val="0"/>
              </a:spcBef>
              <a:spcAft>
                <a:spcPts val="0"/>
              </a:spcAft>
              <a:buNone/>
            </a:pPr>
            <a:r>
              <a:rPr lang="en" sz="1000"/>
              <a:t>（人体）</a:t>
            </a:r>
            <a:endParaRPr sz="1000"/>
          </a:p>
        </p:txBody>
      </p:sp>
      <p:sp>
        <p:nvSpPr>
          <p:cNvPr id="13414" name="Google Shape;13414;p209"/>
          <p:cNvSpPr txBox="1"/>
          <p:nvPr/>
        </p:nvSpPr>
        <p:spPr>
          <a:xfrm>
            <a:off x="7972750" y="3182025"/>
            <a:ext cx="92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识别结果</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治疗记录</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个人信息</a:t>
            </a:r>
            <a:endParaRPr sz="1200"/>
          </a:p>
        </p:txBody>
      </p:sp>
      <p:sp>
        <p:nvSpPr>
          <p:cNvPr id="13415" name="Google Shape;13415;p209"/>
          <p:cNvSpPr/>
          <p:nvPr/>
        </p:nvSpPr>
        <p:spPr>
          <a:xfrm>
            <a:off x="5499500" y="425950"/>
            <a:ext cx="672600" cy="9804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6" name="Google Shape;13416;p209"/>
          <p:cNvSpPr/>
          <p:nvPr/>
        </p:nvSpPr>
        <p:spPr>
          <a:xfrm>
            <a:off x="8169150" y="551875"/>
            <a:ext cx="672600" cy="12324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7" name="Google Shape;13417;p209"/>
          <p:cNvSpPr txBox="1"/>
          <p:nvPr/>
        </p:nvSpPr>
        <p:spPr>
          <a:xfrm>
            <a:off x="5499500" y="1406350"/>
            <a:ext cx="672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疼痛检测系统</a:t>
            </a:r>
            <a:endParaRPr b="1" sz="900"/>
          </a:p>
        </p:txBody>
      </p:sp>
      <p:sp>
        <p:nvSpPr>
          <p:cNvPr id="13418" name="Google Shape;13418;p209"/>
          <p:cNvSpPr txBox="1"/>
          <p:nvPr/>
        </p:nvSpPr>
        <p:spPr>
          <a:xfrm>
            <a:off x="8169150" y="1784275"/>
            <a:ext cx="672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智能控制</a:t>
            </a:r>
            <a:r>
              <a:rPr b="1" lang="en" sz="900"/>
              <a:t>系统</a:t>
            </a:r>
            <a:endParaRPr b="1" sz="900"/>
          </a:p>
        </p:txBody>
      </p:sp>
      <p:pic>
        <p:nvPicPr>
          <p:cNvPr id="13419" name="Google Shape;13419;p209"/>
          <p:cNvPicPr preferRelativeResize="0"/>
          <p:nvPr/>
        </p:nvPicPr>
        <p:blipFill>
          <a:blip r:embed="rId9">
            <a:alphaModFix/>
          </a:blip>
          <a:stretch>
            <a:fillRect/>
          </a:stretch>
        </p:blipFill>
        <p:spPr>
          <a:xfrm>
            <a:off x="2635500" y="3651825"/>
            <a:ext cx="291000" cy="291000"/>
          </a:xfrm>
          <a:prstGeom prst="rect">
            <a:avLst/>
          </a:prstGeom>
          <a:noFill/>
          <a:ln>
            <a:noFill/>
          </a:ln>
        </p:spPr>
      </p:pic>
      <p:sp>
        <p:nvSpPr>
          <p:cNvPr id="13420" name="Google Shape;13420;p209"/>
          <p:cNvSpPr/>
          <p:nvPr/>
        </p:nvSpPr>
        <p:spPr>
          <a:xfrm>
            <a:off x="3758750" y="1846725"/>
            <a:ext cx="1354200" cy="1232400"/>
          </a:xfrm>
          <a:prstGeom prst="curvedLeftArrow">
            <a:avLst>
              <a:gd fmla="val 25000" name="adj1"/>
              <a:gd fmla="val 37982" name="adj2"/>
              <a:gd fmla="val 23849" name="adj3"/>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疼痛检测及缓解脑机交互系统</a:t>
            </a:r>
            <a:endParaRPr b="1" sz="1200">
              <a:latin typeface="Times New Roman"/>
              <a:ea typeface="Times New Roman"/>
              <a:cs typeface="Times New Roman"/>
              <a:sym typeface="Times New Roman"/>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4" name="Shape 13424"/>
        <p:cNvGrpSpPr/>
        <p:nvPr/>
      </p:nvGrpSpPr>
      <p:grpSpPr>
        <a:xfrm>
          <a:off x="0" y="0"/>
          <a:ext cx="0" cy="0"/>
          <a:chOff x="0" y="0"/>
          <a:chExt cx="0" cy="0"/>
        </a:xfrm>
      </p:grpSpPr>
      <p:pic>
        <p:nvPicPr>
          <p:cNvPr id="13425" name="Google Shape;13425;p210"/>
          <p:cNvPicPr preferRelativeResize="0"/>
          <p:nvPr/>
        </p:nvPicPr>
        <p:blipFill>
          <a:blip r:embed="rId3">
            <a:alphaModFix/>
          </a:blip>
          <a:stretch>
            <a:fillRect/>
          </a:stretch>
        </p:blipFill>
        <p:spPr>
          <a:xfrm>
            <a:off x="1962650" y="110925"/>
            <a:ext cx="5218703" cy="4838700"/>
          </a:xfrm>
          <a:prstGeom prst="rect">
            <a:avLst/>
          </a:prstGeom>
          <a:noFill/>
          <a:ln>
            <a:noFill/>
          </a:ln>
        </p:spPr>
      </p:pic>
      <p:cxnSp>
        <p:nvCxnSpPr>
          <p:cNvPr id="13426" name="Google Shape;13426;p210"/>
          <p:cNvCxnSpPr>
            <a:stCxn id="13427" idx="0"/>
          </p:cNvCxnSpPr>
          <p:nvPr/>
        </p:nvCxnSpPr>
        <p:spPr>
          <a:xfrm flipH="1" rot="10800000">
            <a:off x="4138416" y="2377485"/>
            <a:ext cx="859500" cy="456600"/>
          </a:xfrm>
          <a:prstGeom prst="straightConnector1">
            <a:avLst/>
          </a:prstGeom>
          <a:noFill/>
          <a:ln cap="flat" cmpd="sng" w="9525">
            <a:solidFill>
              <a:srgbClr val="FF0E0E"/>
            </a:solidFill>
            <a:prstDash val="solid"/>
            <a:round/>
            <a:headEnd len="med" w="med" type="none"/>
            <a:tailEnd len="med" w="med" type="triangle"/>
          </a:ln>
        </p:spPr>
      </p:cxnSp>
      <p:cxnSp>
        <p:nvCxnSpPr>
          <p:cNvPr id="13428" name="Google Shape;13428;p210"/>
          <p:cNvCxnSpPr/>
          <p:nvPr/>
        </p:nvCxnSpPr>
        <p:spPr>
          <a:xfrm>
            <a:off x="3550325" y="3954675"/>
            <a:ext cx="250800" cy="865200"/>
          </a:xfrm>
          <a:prstGeom prst="straightConnector1">
            <a:avLst/>
          </a:prstGeom>
          <a:noFill/>
          <a:ln cap="flat" cmpd="sng" w="9525">
            <a:solidFill>
              <a:srgbClr val="FF0E0E"/>
            </a:solidFill>
            <a:prstDash val="solid"/>
            <a:round/>
            <a:headEnd len="med" w="med" type="none"/>
            <a:tailEnd len="med" w="med" type="triangle"/>
          </a:ln>
        </p:spPr>
      </p:cxnSp>
      <p:sp>
        <p:nvSpPr>
          <p:cNvPr id="13429" name="Google Shape;13429;p210"/>
          <p:cNvSpPr/>
          <p:nvPr/>
        </p:nvSpPr>
        <p:spPr>
          <a:xfrm>
            <a:off x="3493700" y="3833200"/>
            <a:ext cx="113100" cy="121200"/>
          </a:xfrm>
          <a:prstGeom prst="rect">
            <a:avLst/>
          </a:prstGeom>
          <a:noFill/>
          <a:ln cap="flat" cmpd="sng" w="9525">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0" name="Google Shape;13430;p210"/>
          <p:cNvSpPr txBox="1"/>
          <p:nvPr/>
        </p:nvSpPr>
        <p:spPr>
          <a:xfrm>
            <a:off x="3655325" y="4717500"/>
            <a:ext cx="85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E0E"/>
                </a:solidFill>
                <a:latin typeface="Times New Roman"/>
                <a:ea typeface="Times New Roman"/>
                <a:cs typeface="Times New Roman"/>
                <a:sym typeface="Times New Roman"/>
              </a:rPr>
              <a:t>Tens </a:t>
            </a:r>
            <a:r>
              <a:rPr lang="en" sz="1100">
                <a:solidFill>
                  <a:srgbClr val="FF0E0E"/>
                </a:solidFill>
                <a:latin typeface="Times New Roman"/>
                <a:ea typeface="Times New Roman"/>
                <a:cs typeface="Times New Roman"/>
                <a:sym typeface="Times New Roman"/>
              </a:rPr>
              <a:t>片</a:t>
            </a:r>
            <a:endParaRPr sz="1100">
              <a:solidFill>
                <a:srgbClr val="FF0E0E"/>
              </a:solidFill>
              <a:latin typeface="Times New Roman"/>
              <a:ea typeface="Times New Roman"/>
              <a:cs typeface="Times New Roman"/>
              <a:sym typeface="Times New Roman"/>
            </a:endParaRPr>
          </a:p>
        </p:txBody>
      </p:sp>
      <p:sp>
        <p:nvSpPr>
          <p:cNvPr id="13431" name="Google Shape;13431;p210"/>
          <p:cNvSpPr/>
          <p:nvPr/>
        </p:nvSpPr>
        <p:spPr>
          <a:xfrm>
            <a:off x="1973300" y="1463800"/>
            <a:ext cx="1577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0E0E"/>
                </a:solidFill>
                <a:latin typeface="Times New Roman"/>
                <a:ea typeface="Times New Roman"/>
                <a:cs typeface="Times New Roman"/>
                <a:sym typeface="Times New Roman"/>
              </a:rPr>
              <a:t>App/</a:t>
            </a:r>
            <a:r>
              <a:rPr lang="en" sz="1100">
                <a:solidFill>
                  <a:srgbClr val="FF0E0E"/>
                </a:solidFill>
                <a:latin typeface="Times New Roman"/>
                <a:ea typeface="Times New Roman"/>
                <a:cs typeface="Times New Roman"/>
                <a:sym typeface="Times New Roman"/>
              </a:rPr>
              <a:t>控制界面</a:t>
            </a:r>
            <a:endParaRPr sz="1100">
              <a:solidFill>
                <a:srgbClr val="FF0E0E"/>
              </a:solidFill>
              <a:latin typeface="Times New Roman"/>
              <a:ea typeface="Times New Roman"/>
              <a:cs typeface="Times New Roman"/>
              <a:sym typeface="Times New Roman"/>
            </a:endParaRPr>
          </a:p>
        </p:txBody>
      </p:sp>
      <p:sp>
        <p:nvSpPr>
          <p:cNvPr id="13432" name="Google Shape;13432;p210"/>
          <p:cNvSpPr/>
          <p:nvPr/>
        </p:nvSpPr>
        <p:spPr>
          <a:xfrm>
            <a:off x="2070350" y="2709225"/>
            <a:ext cx="760200" cy="36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0E0E"/>
                </a:solidFill>
                <a:latin typeface="Times New Roman"/>
                <a:ea typeface="Times New Roman"/>
                <a:cs typeface="Times New Roman"/>
                <a:sym typeface="Times New Roman"/>
              </a:rPr>
              <a:t>疼痛治疗系统</a:t>
            </a:r>
            <a:endParaRPr sz="1000">
              <a:solidFill>
                <a:srgbClr val="FF0E0E"/>
              </a:solidFill>
              <a:latin typeface="Times New Roman"/>
              <a:ea typeface="Times New Roman"/>
              <a:cs typeface="Times New Roman"/>
              <a:sym typeface="Times New Roman"/>
            </a:endParaRPr>
          </a:p>
        </p:txBody>
      </p:sp>
      <p:sp>
        <p:nvSpPr>
          <p:cNvPr id="13433" name="Google Shape;13433;p210"/>
          <p:cNvSpPr/>
          <p:nvPr/>
        </p:nvSpPr>
        <p:spPr>
          <a:xfrm>
            <a:off x="5426550" y="2021825"/>
            <a:ext cx="946200" cy="93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4" name="Google Shape;13434;p210"/>
          <p:cNvSpPr txBox="1"/>
          <p:nvPr/>
        </p:nvSpPr>
        <p:spPr>
          <a:xfrm>
            <a:off x="4795750" y="2089150"/>
            <a:ext cx="857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E0E"/>
                </a:solidFill>
                <a:latin typeface="Times New Roman"/>
                <a:ea typeface="Times New Roman"/>
                <a:cs typeface="Times New Roman"/>
                <a:sym typeface="Times New Roman"/>
              </a:rPr>
              <a:t>Tens </a:t>
            </a:r>
            <a:r>
              <a:rPr lang="en" sz="1000">
                <a:solidFill>
                  <a:srgbClr val="FF0E0E"/>
                </a:solidFill>
                <a:latin typeface="Times New Roman"/>
                <a:ea typeface="Times New Roman"/>
                <a:cs typeface="Times New Roman"/>
                <a:sym typeface="Times New Roman"/>
              </a:rPr>
              <a:t>片</a:t>
            </a:r>
            <a:endParaRPr sz="1000">
              <a:solidFill>
                <a:srgbClr val="FF0E0E"/>
              </a:solidFill>
              <a:latin typeface="Times New Roman"/>
              <a:ea typeface="Times New Roman"/>
              <a:cs typeface="Times New Roman"/>
              <a:sym typeface="Times New Roman"/>
            </a:endParaRPr>
          </a:p>
        </p:txBody>
      </p:sp>
      <p:pic>
        <p:nvPicPr>
          <p:cNvPr id="13435" name="Google Shape;13435;p210"/>
          <p:cNvPicPr preferRelativeResize="0"/>
          <p:nvPr/>
        </p:nvPicPr>
        <p:blipFill>
          <a:blip r:embed="rId4">
            <a:alphaModFix/>
          </a:blip>
          <a:stretch>
            <a:fillRect/>
          </a:stretch>
        </p:blipFill>
        <p:spPr>
          <a:xfrm>
            <a:off x="5564199" y="1900674"/>
            <a:ext cx="808550" cy="808550"/>
          </a:xfrm>
          <a:prstGeom prst="rect">
            <a:avLst/>
          </a:prstGeom>
          <a:noFill/>
          <a:ln>
            <a:noFill/>
          </a:ln>
        </p:spPr>
      </p:pic>
      <p:sp>
        <p:nvSpPr>
          <p:cNvPr id="13436" name="Google Shape;13436;p210"/>
          <p:cNvSpPr/>
          <p:nvPr/>
        </p:nvSpPr>
        <p:spPr>
          <a:xfrm>
            <a:off x="5556000" y="2089150"/>
            <a:ext cx="687300" cy="2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Times New Roman"/>
                <a:ea typeface="Times New Roman"/>
                <a:cs typeface="Times New Roman"/>
                <a:sym typeface="Times New Roman"/>
              </a:rPr>
              <a:t>服务器</a:t>
            </a:r>
            <a:endParaRPr sz="800">
              <a:solidFill>
                <a:schemeClr val="dk1"/>
              </a:solidFill>
              <a:latin typeface="Times New Roman"/>
              <a:ea typeface="Times New Roman"/>
              <a:cs typeface="Times New Roman"/>
              <a:sym typeface="Times New Roman"/>
            </a:endParaRPr>
          </a:p>
        </p:txBody>
      </p:sp>
      <p:sp>
        <p:nvSpPr>
          <p:cNvPr id="13437" name="Google Shape;13437;p210"/>
          <p:cNvSpPr txBox="1"/>
          <p:nvPr/>
        </p:nvSpPr>
        <p:spPr>
          <a:xfrm>
            <a:off x="5576100" y="2571750"/>
            <a:ext cx="64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0E0E"/>
                </a:solidFill>
              </a:rPr>
              <a:t>疼痛检测</a:t>
            </a:r>
            <a:endParaRPr sz="800">
              <a:solidFill>
                <a:srgbClr val="FF0E0E"/>
              </a:solidFill>
            </a:endParaRPr>
          </a:p>
          <a:p>
            <a:pPr indent="0" lvl="0" marL="0" rtl="0" algn="ctr">
              <a:spcBef>
                <a:spcPts val="0"/>
              </a:spcBef>
              <a:spcAft>
                <a:spcPts val="0"/>
              </a:spcAft>
              <a:buNone/>
            </a:pPr>
            <a:r>
              <a:rPr lang="en" sz="800">
                <a:solidFill>
                  <a:srgbClr val="FF0E0E"/>
                </a:solidFill>
              </a:rPr>
              <a:t>智能控制</a:t>
            </a:r>
            <a:endParaRPr sz="800">
              <a:solidFill>
                <a:srgbClr val="FF0E0E"/>
              </a:solidFill>
            </a:endParaRPr>
          </a:p>
        </p:txBody>
      </p:sp>
      <p:sp>
        <p:nvSpPr>
          <p:cNvPr id="13438" name="Google Shape;13438;p210"/>
          <p:cNvSpPr/>
          <p:nvPr/>
        </p:nvSpPr>
        <p:spPr>
          <a:xfrm>
            <a:off x="4071975" y="1863700"/>
            <a:ext cx="113100" cy="121200"/>
          </a:xfrm>
          <a:prstGeom prst="rect">
            <a:avLst/>
          </a:prstGeom>
          <a:noFill/>
          <a:ln cap="flat" cmpd="sng" w="9525">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9" name="Google Shape;13439;p210"/>
          <p:cNvSpPr/>
          <p:nvPr/>
        </p:nvSpPr>
        <p:spPr>
          <a:xfrm>
            <a:off x="4399625" y="1900675"/>
            <a:ext cx="113100" cy="121200"/>
          </a:xfrm>
          <a:prstGeom prst="rect">
            <a:avLst/>
          </a:prstGeom>
          <a:noFill/>
          <a:ln cap="flat" cmpd="sng" w="9525">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7" name="Google Shape;13427;p210"/>
          <p:cNvSpPr/>
          <p:nvPr/>
        </p:nvSpPr>
        <p:spPr>
          <a:xfrm rot="561422">
            <a:off x="3980902" y="2833272"/>
            <a:ext cx="295228" cy="121327"/>
          </a:xfrm>
          <a:prstGeom prst="rect">
            <a:avLst/>
          </a:prstGeom>
          <a:noFill/>
          <a:ln cap="flat" cmpd="sng" w="9525">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0" name="Google Shape;13440;p210"/>
          <p:cNvSpPr/>
          <p:nvPr/>
        </p:nvSpPr>
        <p:spPr>
          <a:xfrm>
            <a:off x="2875175" y="3712000"/>
            <a:ext cx="113100" cy="121200"/>
          </a:xfrm>
          <a:prstGeom prst="rect">
            <a:avLst/>
          </a:prstGeom>
          <a:noFill/>
          <a:ln cap="flat" cmpd="sng" w="9525">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4" name="Shape 13444"/>
        <p:cNvGrpSpPr/>
        <p:nvPr/>
      </p:nvGrpSpPr>
      <p:grpSpPr>
        <a:xfrm>
          <a:off x="0" y="0"/>
          <a:ext cx="0" cy="0"/>
          <a:chOff x="0" y="0"/>
          <a:chExt cx="0" cy="0"/>
        </a:xfrm>
      </p:grpSpPr>
      <p:pic>
        <p:nvPicPr>
          <p:cNvPr id="13445" name="Google Shape;13445;p211"/>
          <p:cNvPicPr preferRelativeResize="0"/>
          <p:nvPr/>
        </p:nvPicPr>
        <p:blipFill>
          <a:blip r:embed="rId3">
            <a:alphaModFix/>
          </a:blip>
          <a:stretch>
            <a:fillRect/>
          </a:stretch>
        </p:blipFill>
        <p:spPr>
          <a:xfrm>
            <a:off x="1692300" y="1268450"/>
            <a:ext cx="5759401" cy="2221475"/>
          </a:xfrm>
          <a:prstGeom prst="rect">
            <a:avLst/>
          </a:prstGeom>
          <a:noFill/>
          <a:ln>
            <a:noFill/>
          </a:ln>
        </p:spPr>
      </p:pic>
      <p:sp>
        <p:nvSpPr>
          <p:cNvPr id="13446" name="Google Shape;13446;p211"/>
          <p:cNvSpPr txBox="1"/>
          <p:nvPr/>
        </p:nvSpPr>
        <p:spPr>
          <a:xfrm>
            <a:off x="4148775" y="2038000"/>
            <a:ext cx="110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rPr>
              <a:t>治疗系统</a:t>
            </a:r>
            <a:endParaRPr sz="1200">
              <a:solidFill>
                <a:srgbClr val="FF0000"/>
              </a:solidFill>
            </a:endParaRPr>
          </a:p>
        </p:txBody>
      </p:sp>
      <p:sp>
        <p:nvSpPr>
          <p:cNvPr id="13447" name="Google Shape;13447;p211"/>
          <p:cNvSpPr txBox="1"/>
          <p:nvPr/>
        </p:nvSpPr>
        <p:spPr>
          <a:xfrm>
            <a:off x="6955025" y="2387100"/>
            <a:ext cx="110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a:t>
            </a:r>
            <a:r>
              <a:rPr lang="en" sz="1200">
                <a:solidFill>
                  <a:srgbClr val="FF0E0E"/>
                </a:solidFill>
              </a:rPr>
              <a:t>治疗参数</a:t>
            </a:r>
            <a:r>
              <a:rPr lang="en" sz="1200"/>
              <a:t>）</a:t>
            </a:r>
            <a:endParaRPr sz="1200"/>
          </a:p>
        </p:txBody>
      </p:sp>
      <p:sp>
        <p:nvSpPr>
          <p:cNvPr id="13448" name="Google Shape;13448;p211"/>
          <p:cNvSpPr txBox="1"/>
          <p:nvPr/>
        </p:nvSpPr>
        <p:spPr>
          <a:xfrm>
            <a:off x="4148775" y="3380450"/>
            <a:ext cx="110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rPr>
              <a:t>疼痛缓解</a:t>
            </a:r>
            <a:endParaRPr sz="1200">
              <a:solidFill>
                <a:srgbClr val="FF0000"/>
              </a:solidFill>
            </a:endParaRPr>
          </a:p>
        </p:txBody>
      </p:sp>
      <p:sp>
        <p:nvSpPr>
          <p:cNvPr id="13449" name="Google Shape;13449;p211"/>
          <p:cNvSpPr txBox="1"/>
          <p:nvPr/>
        </p:nvSpPr>
        <p:spPr>
          <a:xfrm>
            <a:off x="2693050" y="2329100"/>
            <a:ext cx="110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a:t>
            </a:r>
            <a:r>
              <a:rPr lang="en" sz="1200">
                <a:solidFill>
                  <a:srgbClr val="FF0E0E"/>
                </a:solidFill>
              </a:rPr>
              <a:t>治疗</a:t>
            </a:r>
            <a:r>
              <a:rPr lang="en" sz="1200">
                <a:solidFill>
                  <a:srgbClr val="FF0E0E"/>
                </a:solidFill>
              </a:rPr>
              <a:t>反馈</a:t>
            </a:r>
            <a:r>
              <a:rPr lang="en" sz="1200"/>
              <a: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263700" y="0"/>
            <a:ext cx="8751300" cy="5202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BCI的</a:t>
            </a:r>
            <a:r>
              <a:rPr b="1" lang="en" sz="1800">
                <a:latin typeface="Times New Roman"/>
                <a:ea typeface="Times New Roman"/>
                <a:cs typeface="Times New Roman"/>
                <a:sym typeface="Times New Roman"/>
              </a:rPr>
              <a:t>应用背景</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应用挑战</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高变异性</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其他方法的不足（链状，单维度，手工设计特征）</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提出方法解决问题（多维度，端到端，自动学习）</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数据集及问题概述（Visual Stimulus)	</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生成EEG（时域、频域）地形图</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DSNN的提出（多维度）</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结果</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与传统方法、最新深度学习方法比较（准确率）</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分析CNN的工作原理（反卷积）</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分析Attention value与ERP和ERD/ERS关系</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讨论</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DSNN的优越性（SS,TS)</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Subject-dependent场景下的结果（Subject-Independent的困难以及必要性）</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端到端框架的实现</a:t>
            </a:r>
            <a:endParaRPr b="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对image-based方法的分析</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20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p:nvPr/>
        </p:nvSpPr>
        <p:spPr>
          <a:xfrm>
            <a:off x="2192700" y="2090350"/>
            <a:ext cx="1177500" cy="660900"/>
          </a:xfrm>
          <a:prstGeom prst="rect">
            <a:avLst/>
          </a:prstGeom>
          <a:solidFill>
            <a:srgbClr val="FF8F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337" name="Google Shape;337;p32"/>
          <p:cNvSpPr/>
          <p:nvPr/>
        </p:nvSpPr>
        <p:spPr>
          <a:xfrm>
            <a:off x="3370250" y="2090350"/>
            <a:ext cx="1603200" cy="660900"/>
          </a:xfrm>
          <a:prstGeom prst="rect">
            <a:avLst/>
          </a:prstGeom>
          <a:solidFill>
            <a:srgbClr val="69C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Motor Imagery</a:t>
            </a:r>
            <a:endParaRPr>
              <a:latin typeface="Times New Roman"/>
              <a:ea typeface="Times New Roman"/>
              <a:cs typeface="Times New Roman"/>
              <a:sym typeface="Times New Roman"/>
            </a:endParaRPr>
          </a:p>
        </p:txBody>
      </p:sp>
      <p:sp>
        <p:nvSpPr>
          <p:cNvPr id="338" name="Google Shape;338;p32"/>
          <p:cNvSpPr/>
          <p:nvPr/>
        </p:nvSpPr>
        <p:spPr>
          <a:xfrm>
            <a:off x="4973375" y="2090350"/>
            <a:ext cx="1177500" cy="660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339" name="Google Shape;339;p32"/>
          <p:cNvSpPr/>
          <p:nvPr/>
        </p:nvSpPr>
        <p:spPr>
          <a:xfrm>
            <a:off x="3370250" y="2090350"/>
            <a:ext cx="60900" cy="6609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32"/>
          <p:cNvCxnSpPr/>
          <p:nvPr/>
        </p:nvCxnSpPr>
        <p:spPr>
          <a:xfrm flipH="1" rot="10800000">
            <a:off x="1427775" y="2751150"/>
            <a:ext cx="5901000" cy="1500"/>
          </a:xfrm>
          <a:prstGeom prst="straightConnector1">
            <a:avLst/>
          </a:prstGeom>
          <a:noFill/>
          <a:ln cap="flat" cmpd="sng" w="19050">
            <a:solidFill>
              <a:schemeClr val="dk1"/>
            </a:solidFill>
            <a:prstDash val="solid"/>
            <a:round/>
            <a:headEnd len="med" w="med" type="none"/>
            <a:tailEnd len="med" w="med" type="triangle"/>
          </a:ln>
        </p:spPr>
      </p:cxnSp>
      <p:sp>
        <p:nvSpPr>
          <p:cNvPr id="341" name="Google Shape;341;p32"/>
          <p:cNvSpPr/>
          <p:nvPr/>
        </p:nvSpPr>
        <p:spPr>
          <a:xfrm rot="-5400000">
            <a:off x="4076125" y="1142900"/>
            <a:ext cx="194400" cy="1608900"/>
          </a:xfrm>
          <a:prstGeom prst="rightBrace">
            <a:avLst>
              <a:gd fmla="val 54244"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txBox="1"/>
          <p:nvPr/>
        </p:nvSpPr>
        <p:spPr>
          <a:xfrm>
            <a:off x="7024725" y="2790475"/>
            <a:ext cx="69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343" name="Google Shape;343;p32"/>
          <p:cNvSpPr/>
          <p:nvPr/>
        </p:nvSpPr>
        <p:spPr>
          <a:xfrm>
            <a:off x="6158725" y="2090350"/>
            <a:ext cx="60900" cy="6609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32"/>
          <p:cNvCxnSpPr/>
          <p:nvPr/>
        </p:nvCxnSpPr>
        <p:spPr>
          <a:xfrm>
            <a:off x="4969775" y="2751250"/>
            <a:ext cx="0" cy="144900"/>
          </a:xfrm>
          <a:prstGeom prst="straightConnector1">
            <a:avLst/>
          </a:prstGeom>
          <a:noFill/>
          <a:ln cap="flat" cmpd="sng" w="19050">
            <a:solidFill>
              <a:schemeClr val="dk1"/>
            </a:solidFill>
            <a:prstDash val="solid"/>
            <a:round/>
            <a:headEnd len="med" w="med" type="none"/>
            <a:tailEnd len="med" w="med" type="none"/>
          </a:ln>
        </p:spPr>
      </p:cxnSp>
      <p:sp>
        <p:nvSpPr>
          <p:cNvPr id="345" name="Google Shape;345;p32"/>
          <p:cNvSpPr txBox="1"/>
          <p:nvPr/>
        </p:nvSpPr>
        <p:spPr>
          <a:xfrm>
            <a:off x="3824813" y="2797038"/>
            <a:ext cx="691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4</a:t>
            </a:r>
            <a:r>
              <a:rPr lang="en" sz="1300">
                <a:latin typeface="Times New Roman"/>
                <a:ea typeface="Times New Roman"/>
                <a:cs typeface="Times New Roman"/>
                <a:sym typeface="Times New Roman"/>
              </a:rPr>
              <a:t>-sec</a:t>
            </a:r>
            <a:endParaRPr sz="1300">
              <a:latin typeface="Times New Roman"/>
              <a:ea typeface="Times New Roman"/>
              <a:cs typeface="Times New Roman"/>
              <a:sym typeface="Times New Roman"/>
            </a:endParaRPr>
          </a:p>
        </p:txBody>
      </p:sp>
      <p:cxnSp>
        <p:nvCxnSpPr>
          <p:cNvPr id="346" name="Google Shape;346;p32"/>
          <p:cNvCxnSpPr/>
          <p:nvPr/>
        </p:nvCxnSpPr>
        <p:spPr>
          <a:xfrm>
            <a:off x="3374125" y="2823700"/>
            <a:ext cx="1598400" cy="0"/>
          </a:xfrm>
          <a:prstGeom prst="straightConnector1">
            <a:avLst/>
          </a:prstGeom>
          <a:noFill/>
          <a:ln cap="flat" cmpd="sng" w="9525">
            <a:solidFill>
              <a:schemeClr val="dk1"/>
            </a:solidFill>
            <a:prstDash val="solid"/>
            <a:round/>
            <a:headEnd len="med" w="med" type="stealth"/>
            <a:tailEnd len="med" w="med" type="stealth"/>
          </a:ln>
        </p:spPr>
      </p:cxnSp>
      <p:cxnSp>
        <p:nvCxnSpPr>
          <p:cNvPr id="347" name="Google Shape;347;p32"/>
          <p:cNvCxnSpPr>
            <a:endCxn id="348" idx="0"/>
          </p:cNvCxnSpPr>
          <p:nvPr/>
        </p:nvCxnSpPr>
        <p:spPr>
          <a:xfrm>
            <a:off x="3371375" y="2751250"/>
            <a:ext cx="0" cy="332400"/>
          </a:xfrm>
          <a:prstGeom prst="straightConnector1">
            <a:avLst/>
          </a:prstGeom>
          <a:noFill/>
          <a:ln cap="flat" cmpd="sng" w="19050">
            <a:solidFill>
              <a:schemeClr val="dk1"/>
            </a:solidFill>
            <a:prstDash val="solid"/>
            <a:round/>
            <a:headEnd len="med" w="med" type="stealth"/>
            <a:tailEnd len="med" w="med" type="none"/>
          </a:ln>
        </p:spPr>
      </p:cxnSp>
      <p:sp>
        <p:nvSpPr>
          <p:cNvPr id="348" name="Google Shape;348;p32"/>
          <p:cNvSpPr txBox="1"/>
          <p:nvPr/>
        </p:nvSpPr>
        <p:spPr>
          <a:xfrm>
            <a:off x="2737025" y="3083650"/>
            <a:ext cx="1268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cxnSp>
        <p:nvCxnSpPr>
          <p:cNvPr id="349" name="Google Shape;349;p32"/>
          <p:cNvCxnSpPr>
            <a:endCxn id="350" idx="0"/>
          </p:cNvCxnSpPr>
          <p:nvPr/>
        </p:nvCxnSpPr>
        <p:spPr>
          <a:xfrm>
            <a:off x="6189175" y="2751250"/>
            <a:ext cx="0" cy="332400"/>
          </a:xfrm>
          <a:prstGeom prst="straightConnector1">
            <a:avLst/>
          </a:prstGeom>
          <a:noFill/>
          <a:ln cap="flat" cmpd="sng" w="19050">
            <a:solidFill>
              <a:schemeClr val="dk1"/>
            </a:solidFill>
            <a:prstDash val="solid"/>
            <a:round/>
            <a:headEnd len="med" w="med" type="stealth"/>
            <a:tailEnd len="med" w="med" type="none"/>
          </a:ln>
        </p:spPr>
      </p:cxnSp>
      <p:sp>
        <p:nvSpPr>
          <p:cNvPr id="350" name="Google Shape;350;p32"/>
          <p:cNvSpPr txBox="1"/>
          <p:nvPr/>
        </p:nvSpPr>
        <p:spPr>
          <a:xfrm>
            <a:off x="5554825" y="3083650"/>
            <a:ext cx="1268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sp>
        <p:nvSpPr>
          <p:cNvPr id="351" name="Google Shape;351;p32"/>
          <p:cNvSpPr/>
          <p:nvPr/>
        </p:nvSpPr>
        <p:spPr>
          <a:xfrm>
            <a:off x="6391660" y="2374142"/>
            <a:ext cx="47400" cy="447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6557810" y="2374142"/>
            <a:ext cx="47400" cy="447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6723960" y="237414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1572360" y="2374142"/>
            <a:ext cx="47400" cy="447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1738510" y="2374142"/>
            <a:ext cx="47400" cy="447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1904660" y="2374142"/>
            <a:ext cx="47400" cy="447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txBox="1"/>
          <p:nvPr/>
        </p:nvSpPr>
        <p:spPr>
          <a:xfrm>
            <a:off x="3486025" y="1536650"/>
            <a:ext cx="137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An </a:t>
            </a:r>
            <a:r>
              <a:rPr lang="en">
                <a:latin typeface="Times New Roman"/>
                <a:ea typeface="Times New Roman"/>
                <a:cs typeface="Times New Roman"/>
                <a:sym typeface="Times New Roman"/>
              </a:rPr>
              <a:t>EEG Trial</a:t>
            </a:r>
            <a:endParaRPr>
              <a:latin typeface="Times New Roman"/>
              <a:ea typeface="Times New Roman"/>
              <a:cs typeface="Times New Roman"/>
              <a:sym typeface="Times New Roman"/>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3" name="Shape 13453"/>
        <p:cNvGrpSpPr/>
        <p:nvPr/>
      </p:nvGrpSpPr>
      <p:grpSpPr>
        <a:xfrm>
          <a:off x="0" y="0"/>
          <a:ext cx="0" cy="0"/>
          <a:chOff x="0" y="0"/>
          <a:chExt cx="0" cy="0"/>
        </a:xfrm>
      </p:grpSpPr>
      <p:pic>
        <p:nvPicPr>
          <p:cNvPr id="13454" name="Google Shape;13454;p212"/>
          <p:cNvPicPr preferRelativeResize="0"/>
          <p:nvPr/>
        </p:nvPicPr>
        <p:blipFill>
          <a:blip r:embed="rId3">
            <a:alphaModFix/>
          </a:blip>
          <a:stretch>
            <a:fillRect/>
          </a:stretch>
        </p:blipFill>
        <p:spPr>
          <a:xfrm>
            <a:off x="1788313" y="1291900"/>
            <a:ext cx="2636525" cy="1892425"/>
          </a:xfrm>
          <a:prstGeom prst="rect">
            <a:avLst/>
          </a:prstGeom>
          <a:noFill/>
          <a:ln>
            <a:noFill/>
          </a:ln>
        </p:spPr>
      </p:pic>
      <p:pic>
        <p:nvPicPr>
          <p:cNvPr id="13455" name="Google Shape;13455;p212"/>
          <p:cNvPicPr preferRelativeResize="0"/>
          <p:nvPr/>
        </p:nvPicPr>
        <p:blipFill>
          <a:blip r:embed="rId4">
            <a:alphaModFix/>
          </a:blip>
          <a:stretch>
            <a:fillRect/>
          </a:stretch>
        </p:blipFill>
        <p:spPr>
          <a:xfrm>
            <a:off x="4869650" y="1264075"/>
            <a:ext cx="2486025" cy="1952625"/>
          </a:xfrm>
          <a:prstGeom prst="rect">
            <a:avLst/>
          </a:prstGeom>
          <a:noFill/>
          <a:ln>
            <a:noFill/>
          </a:ln>
        </p:spPr>
      </p:pic>
      <p:sp>
        <p:nvSpPr>
          <p:cNvPr id="13456" name="Google Shape;13456;p212"/>
          <p:cNvSpPr txBox="1"/>
          <p:nvPr/>
        </p:nvSpPr>
        <p:spPr>
          <a:xfrm>
            <a:off x="2437878" y="3356225"/>
            <a:ext cx="1337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32通道脑电波头盔</a:t>
            </a:r>
            <a:endParaRPr sz="1100"/>
          </a:p>
          <a:p>
            <a:pPr indent="0" lvl="0" marL="0" rtl="0" algn="ctr">
              <a:spcBef>
                <a:spcPts val="0"/>
              </a:spcBef>
              <a:spcAft>
                <a:spcPts val="0"/>
              </a:spcAft>
              <a:buNone/>
            </a:pPr>
            <a:r>
              <a:rPr lang="en" sz="1100"/>
              <a:t>(Emotiv Flex)</a:t>
            </a:r>
            <a:endParaRPr sz="1100"/>
          </a:p>
        </p:txBody>
      </p:sp>
      <p:sp>
        <p:nvSpPr>
          <p:cNvPr id="13457" name="Google Shape;13457;p212"/>
          <p:cNvSpPr txBox="1"/>
          <p:nvPr/>
        </p:nvSpPr>
        <p:spPr>
          <a:xfrm>
            <a:off x="5382162" y="3356225"/>
            <a:ext cx="1461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受试者进行CPT</a:t>
            </a:r>
            <a:endParaRPr sz="1100"/>
          </a:p>
          <a:p>
            <a:pPr indent="0" lvl="0" marL="0" rtl="0" algn="ctr">
              <a:spcBef>
                <a:spcPts val="0"/>
              </a:spcBef>
              <a:spcAft>
                <a:spcPts val="0"/>
              </a:spcAft>
              <a:buNone/>
            </a:pPr>
            <a:r>
              <a:rPr lang="en" sz="1100"/>
              <a:t>实验现场图</a:t>
            </a:r>
            <a:endParaRPr sz="1100"/>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1" name="Shape 13461"/>
        <p:cNvGrpSpPr/>
        <p:nvPr/>
      </p:nvGrpSpPr>
      <p:grpSpPr>
        <a:xfrm>
          <a:off x="0" y="0"/>
          <a:ext cx="0" cy="0"/>
          <a:chOff x="0" y="0"/>
          <a:chExt cx="0" cy="0"/>
        </a:xfrm>
      </p:grpSpPr>
      <p:pic>
        <p:nvPicPr>
          <p:cNvPr id="13462" name="Google Shape;13462;p213"/>
          <p:cNvPicPr preferRelativeResize="0"/>
          <p:nvPr/>
        </p:nvPicPr>
        <p:blipFill>
          <a:blip r:embed="rId3">
            <a:alphaModFix/>
          </a:blip>
          <a:stretch>
            <a:fillRect/>
          </a:stretch>
        </p:blipFill>
        <p:spPr>
          <a:xfrm>
            <a:off x="4212175" y="564225"/>
            <a:ext cx="4931825" cy="3811176"/>
          </a:xfrm>
          <a:prstGeom prst="rect">
            <a:avLst/>
          </a:prstGeom>
          <a:noFill/>
          <a:ln>
            <a:noFill/>
          </a:ln>
        </p:spPr>
      </p:pic>
      <p:pic>
        <p:nvPicPr>
          <p:cNvPr id="13463" name="Google Shape;13463;p213"/>
          <p:cNvPicPr preferRelativeResize="0"/>
          <p:nvPr/>
        </p:nvPicPr>
        <p:blipFill>
          <a:blip r:embed="rId4">
            <a:alphaModFix/>
          </a:blip>
          <a:stretch>
            <a:fillRect/>
          </a:stretch>
        </p:blipFill>
        <p:spPr>
          <a:xfrm>
            <a:off x="120250" y="722700"/>
            <a:ext cx="4521648" cy="3494223"/>
          </a:xfrm>
          <a:prstGeom prst="rect">
            <a:avLst/>
          </a:prstGeom>
          <a:noFill/>
          <a:ln>
            <a:noFill/>
          </a:ln>
        </p:spPr>
      </p:pic>
      <p:sp>
        <p:nvSpPr>
          <p:cNvPr id="13464" name="Google Shape;13464;p213"/>
          <p:cNvSpPr txBox="1"/>
          <p:nvPr/>
        </p:nvSpPr>
        <p:spPr>
          <a:xfrm>
            <a:off x="2962950" y="484275"/>
            <a:ext cx="321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不同场景—— 痛经治疗仪</a:t>
            </a:r>
            <a:endParaRPr sz="1600"/>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8" name="Shape 13468"/>
        <p:cNvGrpSpPr/>
        <p:nvPr/>
      </p:nvGrpSpPr>
      <p:grpSpPr>
        <a:xfrm>
          <a:off x="0" y="0"/>
          <a:ext cx="0" cy="0"/>
          <a:chOff x="0" y="0"/>
          <a:chExt cx="0" cy="0"/>
        </a:xfrm>
      </p:grpSpPr>
      <p:pic>
        <p:nvPicPr>
          <p:cNvPr id="13469" name="Google Shape;13469;p214"/>
          <p:cNvPicPr preferRelativeResize="0"/>
          <p:nvPr/>
        </p:nvPicPr>
        <p:blipFill rotWithShape="1">
          <a:blip r:embed="rId3">
            <a:alphaModFix/>
          </a:blip>
          <a:srcRect b="16153" l="7247" r="5332" t="28392"/>
          <a:stretch/>
        </p:blipFill>
        <p:spPr>
          <a:xfrm>
            <a:off x="511000" y="633125"/>
            <a:ext cx="8371626" cy="4103974"/>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3" name="Shape 13473"/>
        <p:cNvGrpSpPr/>
        <p:nvPr/>
      </p:nvGrpSpPr>
      <p:grpSpPr>
        <a:xfrm>
          <a:off x="0" y="0"/>
          <a:ext cx="0" cy="0"/>
          <a:chOff x="0" y="0"/>
          <a:chExt cx="0" cy="0"/>
        </a:xfrm>
      </p:grpSpPr>
      <p:pic>
        <p:nvPicPr>
          <p:cNvPr id="13474" name="Google Shape;13474;p215"/>
          <p:cNvPicPr preferRelativeResize="0"/>
          <p:nvPr/>
        </p:nvPicPr>
        <p:blipFill rotWithShape="1">
          <a:blip r:embed="rId3">
            <a:alphaModFix/>
          </a:blip>
          <a:srcRect b="0" l="19568" r="20313" t="0"/>
          <a:stretch/>
        </p:blipFill>
        <p:spPr>
          <a:xfrm>
            <a:off x="2010000" y="1421400"/>
            <a:ext cx="3218175" cy="279137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8" name="Shape 13478"/>
        <p:cNvGrpSpPr/>
        <p:nvPr/>
      </p:nvGrpSpPr>
      <p:grpSpPr>
        <a:xfrm>
          <a:off x="0" y="0"/>
          <a:ext cx="0" cy="0"/>
          <a:chOff x="0" y="0"/>
          <a:chExt cx="0" cy="0"/>
        </a:xfrm>
      </p:grpSpPr>
      <p:sp>
        <p:nvSpPr>
          <p:cNvPr id="13479" name="Google Shape;13479;p216"/>
          <p:cNvSpPr/>
          <p:nvPr/>
        </p:nvSpPr>
        <p:spPr>
          <a:xfrm rot="-5399787">
            <a:off x="-32475" y="1225975"/>
            <a:ext cx="4845300" cy="2692800"/>
          </a:xfrm>
          <a:prstGeom prst="roundRect">
            <a:avLst>
              <a:gd fmla="val 24451" name="adj"/>
            </a:avLst>
          </a:prstGeom>
          <a:noFill/>
          <a:ln cap="flat" cmpd="sng" w="1905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3480" name="Google Shape;13480;p216"/>
          <p:cNvSpPr/>
          <p:nvPr/>
        </p:nvSpPr>
        <p:spPr>
          <a:xfrm>
            <a:off x="513875" y="45575"/>
            <a:ext cx="8190000" cy="5014500"/>
          </a:xfrm>
          <a:prstGeom prst="roundRect">
            <a:avLst>
              <a:gd fmla="val 16667" name="adj"/>
            </a:avLst>
          </a:prstGeom>
          <a:noFill/>
          <a:ln cap="flat" cmpd="sng" w="9525">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1" name="Google Shape;13481;p216"/>
          <p:cNvSpPr txBox="1"/>
          <p:nvPr/>
        </p:nvSpPr>
        <p:spPr>
          <a:xfrm>
            <a:off x="2244553" y="2220300"/>
            <a:ext cx="95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脑电信号</a:t>
            </a:r>
            <a:endParaRPr sz="1200"/>
          </a:p>
          <a:p>
            <a:pPr indent="0" lvl="0" marL="0" rtl="0" algn="ctr">
              <a:spcBef>
                <a:spcPts val="0"/>
              </a:spcBef>
              <a:spcAft>
                <a:spcPts val="0"/>
              </a:spcAft>
              <a:buNone/>
            </a:pPr>
            <a:r>
              <a:rPr lang="en" sz="1200"/>
              <a:t>采集/反馈</a:t>
            </a:r>
            <a:endParaRPr/>
          </a:p>
        </p:txBody>
      </p:sp>
      <p:sp>
        <p:nvSpPr>
          <p:cNvPr id="13482" name="Google Shape;13482;p216"/>
          <p:cNvSpPr/>
          <p:nvPr/>
        </p:nvSpPr>
        <p:spPr>
          <a:xfrm>
            <a:off x="1118913"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3" name="Google Shape;13483;p216"/>
          <p:cNvSpPr txBox="1"/>
          <p:nvPr/>
        </p:nvSpPr>
        <p:spPr>
          <a:xfrm>
            <a:off x="1331613"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疼痛识别</a:t>
            </a:r>
            <a:endParaRPr sz="1600">
              <a:latin typeface="Times New Roman"/>
              <a:ea typeface="Times New Roman"/>
              <a:cs typeface="Times New Roman"/>
              <a:sym typeface="Times New Roman"/>
            </a:endParaRPr>
          </a:p>
        </p:txBody>
      </p:sp>
      <p:sp>
        <p:nvSpPr>
          <p:cNvPr id="13484" name="Google Shape;13484;p216"/>
          <p:cNvSpPr/>
          <p:nvPr/>
        </p:nvSpPr>
        <p:spPr>
          <a:xfrm>
            <a:off x="1293638" y="1113000"/>
            <a:ext cx="630600" cy="273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EEG</a:t>
            </a:r>
            <a:endParaRPr/>
          </a:p>
        </p:txBody>
      </p:sp>
      <p:sp>
        <p:nvSpPr>
          <p:cNvPr id="13485" name="Google Shape;13485;p216"/>
          <p:cNvSpPr/>
          <p:nvPr/>
        </p:nvSpPr>
        <p:spPr>
          <a:xfrm>
            <a:off x="2327313" y="932550"/>
            <a:ext cx="1124100" cy="6345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深度学习</a:t>
            </a:r>
            <a:endParaRPr/>
          </a:p>
        </p:txBody>
      </p:sp>
      <p:cxnSp>
        <p:nvCxnSpPr>
          <p:cNvPr id="13486" name="Google Shape;13486;p216"/>
          <p:cNvCxnSpPr>
            <a:stCxn id="13484" idx="3"/>
            <a:endCxn id="13485" idx="1"/>
          </p:cNvCxnSpPr>
          <p:nvPr/>
        </p:nvCxnSpPr>
        <p:spPr>
          <a:xfrm>
            <a:off x="1924238" y="1249800"/>
            <a:ext cx="403200" cy="0"/>
          </a:xfrm>
          <a:prstGeom prst="straightConnector1">
            <a:avLst/>
          </a:prstGeom>
          <a:noFill/>
          <a:ln cap="flat" cmpd="sng" w="9525">
            <a:solidFill>
              <a:schemeClr val="dk2"/>
            </a:solidFill>
            <a:prstDash val="solid"/>
            <a:round/>
            <a:headEnd len="med" w="med" type="none"/>
            <a:tailEnd len="med" w="med" type="triangle"/>
          </a:ln>
        </p:spPr>
      </p:cxnSp>
      <p:sp>
        <p:nvSpPr>
          <p:cNvPr id="13487" name="Google Shape;13487;p216"/>
          <p:cNvSpPr/>
          <p:nvPr/>
        </p:nvSpPr>
        <p:spPr>
          <a:xfrm>
            <a:off x="5479888"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88" name="Google Shape;13488;p216"/>
          <p:cNvCxnSpPr/>
          <p:nvPr/>
        </p:nvCxnSpPr>
        <p:spPr>
          <a:xfrm>
            <a:off x="3817950" y="1534725"/>
            <a:ext cx="1508100" cy="0"/>
          </a:xfrm>
          <a:prstGeom prst="straightConnector1">
            <a:avLst/>
          </a:prstGeom>
          <a:noFill/>
          <a:ln cap="flat" cmpd="sng" w="9525">
            <a:solidFill>
              <a:srgbClr val="000000"/>
            </a:solidFill>
            <a:prstDash val="solid"/>
            <a:round/>
            <a:headEnd len="med" w="med" type="none"/>
            <a:tailEnd len="med" w="med" type="triangle"/>
          </a:ln>
        </p:spPr>
      </p:cxnSp>
      <p:sp>
        <p:nvSpPr>
          <p:cNvPr id="13489" name="Google Shape;13489;p216"/>
          <p:cNvSpPr txBox="1"/>
          <p:nvPr/>
        </p:nvSpPr>
        <p:spPr>
          <a:xfrm>
            <a:off x="3803700" y="1200475"/>
            <a:ext cx="153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3490" name="Google Shape;13490;p216"/>
          <p:cNvSpPr txBox="1"/>
          <p:nvPr/>
        </p:nvSpPr>
        <p:spPr>
          <a:xfrm>
            <a:off x="3828313" y="625500"/>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3491" name="Google Shape;13491;p216"/>
          <p:cNvSpPr txBox="1"/>
          <p:nvPr/>
        </p:nvSpPr>
        <p:spPr>
          <a:xfrm>
            <a:off x="5730388"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13492" name="Google Shape;13492;p216"/>
          <p:cNvSpPr/>
          <p:nvPr/>
        </p:nvSpPr>
        <p:spPr>
          <a:xfrm>
            <a:off x="6327063" y="849000"/>
            <a:ext cx="8508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页面</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设计</a:t>
            </a:r>
            <a:endParaRPr>
              <a:latin typeface="Times New Roman"/>
              <a:ea typeface="Times New Roman"/>
              <a:cs typeface="Times New Roman"/>
              <a:sym typeface="Times New Roman"/>
            </a:endParaRPr>
          </a:p>
        </p:txBody>
      </p:sp>
      <p:sp>
        <p:nvSpPr>
          <p:cNvPr id="13493" name="Google Shape;13493;p216"/>
          <p:cNvSpPr/>
          <p:nvPr/>
        </p:nvSpPr>
        <p:spPr>
          <a:xfrm>
            <a:off x="5726900"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3494" name="Google Shape;13494;p216"/>
          <p:cNvSpPr/>
          <p:nvPr/>
        </p:nvSpPr>
        <p:spPr>
          <a:xfrm>
            <a:off x="6855363"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3495" name="Google Shape;13495;p216"/>
          <p:cNvSpPr/>
          <p:nvPr/>
        </p:nvSpPr>
        <p:spPr>
          <a:xfrm>
            <a:off x="5479888" y="30618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6" name="Google Shape;13496;p216"/>
          <p:cNvSpPr txBox="1"/>
          <p:nvPr/>
        </p:nvSpPr>
        <p:spPr>
          <a:xfrm>
            <a:off x="5730388" y="30618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疼痛治疗仪</a:t>
            </a:r>
            <a:endParaRPr sz="1600">
              <a:latin typeface="Times New Roman"/>
              <a:ea typeface="Times New Roman"/>
              <a:cs typeface="Times New Roman"/>
              <a:sym typeface="Times New Roman"/>
            </a:endParaRPr>
          </a:p>
        </p:txBody>
      </p:sp>
      <p:cxnSp>
        <p:nvCxnSpPr>
          <p:cNvPr id="13497" name="Google Shape;13497;p216"/>
          <p:cNvCxnSpPr/>
          <p:nvPr/>
        </p:nvCxnSpPr>
        <p:spPr>
          <a:xfrm>
            <a:off x="3817950" y="957325"/>
            <a:ext cx="1508100" cy="0"/>
          </a:xfrm>
          <a:prstGeom prst="straightConnector1">
            <a:avLst/>
          </a:prstGeom>
          <a:noFill/>
          <a:ln cap="flat" cmpd="sng" w="9525">
            <a:solidFill>
              <a:srgbClr val="000000"/>
            </a:solidFill>
            <a:prstDash val="solid"/>
            <a:round/>
            <a:headEnd len="med" w="med" type="none"/>
            <a:tailEnd len="med" w="med" type="triangle"/>
          </a:ln>
        </p:spPr>
      </p:cxnSp>
      <p:cxnSp>
        <p:nvCxnSpPr>
          <p:cNvPr id="13498" name="Google Shape;13498;p216"/>
          <p:cNvCxnSpPr/>
          <p:nvPr/>
        </p:nvCxnSpPr>
        <p:spPr>
          <a:xfrm>
            <a:off x="6201638" y="2172925"/>
            <a:ext cx="7500" cy="774900"/>
          </a:xfrm>
          <a:prstGeom prst="straightConnector1">
            <a:avLst/>
          </a:prstGeom>
          <a:noFill/>
          <a:ln cap="flat" cmpd="sng" w="9525">
            <a:solidFill>
              <a:srgbClr val="000000"/>
            </a:solidFill>
            <a:prstDash val="solid"/>
            <a:round/>
            <a:headEnd len="med" w="med" type="none"/>
            <a:tailEnd len="med" w="med" type="triangle"/>
          </a:ln>
        </p:spPr>
      </p:cxnSp>
      <p:cxnSp>
        <p:nvCxnSpPr>
          <p:cNvPr id="13499" name="Google Shape;13499;p216"/>
          <p:cNvCxnSpPr/>
          <p:nvPr/>
        </p:nvCxnSpPr>
        <p:spPr>
          <a:xfrm>
            <a:off x="7177863" y="2184300"/>
            <a:ext cx="7500" cy="774900"/>
          </a:xfrm>
          <a:prstGeom prst="straightConnector1">
            <a:avLst/>
          </a:prstGeom>
          <a:noFill/>
          <a:ln cap="flat" cmpd="sng" w="9525">
            <a:solidFill>
              <a:srgbClr val="000000"/>
            </a:solidFill>
            <a:prstDash val="solid"/>
            <a:round/>
            <a:headEnd len="med" w="med" type="none"/>
            <a:tailEnd len="med" w="med" type="triangle"/>
          </a:ln>
        </p:spPr>
      </p:cxnSp>
      <p:sp>
        <p:nvSpPr>
          <p:cNvPr id="13500" name="Google Shape;13500;p216"/>
          <p:cNvSpPr/>
          <p:nvPr/>
        </p:nvSpPr>
        <p:spPr>
          <a:xfrm>
            <a:off x="5598500" y="3741600"/>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3501" name="Google Shape;13501;p216"/>
          <p:cNvSpPr/>
          <p:nvPr/>
        </p:nvSpPr>
        <p:spPr>
          <a:xfrm>
            <a:off x="6809650" y="3741600"/>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3502" name="Google Shape;13502;p216"/>
          <p:cNvSpPr txBox="1"/>
          <p:nvPr/>
        </p:nvSpPr>
        <p:spPr>
          <a:xfrm>
            <a:off x="7177875" y="2402400"/>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治疗力度</a:t>
            </a:r>
            <a:endParaRPr sz="1200"/>
          </a:p>
        </p:txBody>
      </p:sp>
      <p:sp>
        <p:nvSpPr>
          <p:cNvPr id="13503" name="Google Shape;13503;p216"/>
          <p:cNvSpPr txBox="1"/>
          <p:nvPr/>
        </p:nvSpPr>
        <p:spPr>
          <a:xfrm>
            <a:off x="6201650" y="2402400"/>
            <a:ext cx="85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治疗方案</a:t>
            </a:r>
            <a:endParaRPr sz="1200"/>
          </a:p>
        </p:txBody>
      </p:sp>
      <p:cxnSp>
        <p:nvCxnSpPr>
          <p:cNvPr id="13504" name="Google Shape;13504;p216"/>
          <p:cNvCxnSpPr/>
          <p:nvPr/>
        </p:nvCxnSpPr>
        <p:spPr>
          <a:xfrm flipH="1" rot="10800000">
            <a:off x="3788375" y="3889700"/>
            <a:ext cx="1440600" cy="7800"/>
          </a:xfrm>
          <a:prstGeom prst="straightConnector1">
            <a:avLst/>
          </a:prstGeom>
          <a:noFill/>
          <a:ln cap="flat" cmpd="sng" w="9525">
            <a:solidFill>
              <a:srgbClr val="000000"/>
            </a:solidFill>
            <a:prstDash val="solid"/>
            <a:round/>
            <a:headEnd len="med" w="med" type="triangle"/>
            <a:tailEnd len="med" w="med" type="none"/>
          </a:ln>
        </p:spPr>
      </p:cxnSp>
      <p:sp>
        <p:nvSpPr>
          <p:cNvPr id="13505" name="Google Shape;13505;p216"/>
          <p:cNvSpPr txBox="1"/>
          <p:nvPr/>
        </p:nvSpPr>
        <p:spPr>
          <a:xfrm>
            <a:off x="3764963" y="3542925"/>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3506" name="Google Shape;13506;p216"/>
          <p:cNvCxnSpPr/>
          <p:nvPr/>
        </p:nvCxnSpPr>
        <p:spPr>
          <a:xfrm flipH="1" rot="10800000">
            <a:off x="3829825" y="2089275"/>
            <a:ext cx="1546500" cy="911700"/>
          </a:xfrm>
          <a:prstGeom prst="straightConnector1">
            <a:avLst/>
          </a:prstGeom>
          <a:noFill/>
          <a:ln cap="flat" cmpd="sng" w="9525">
            <a:solidFill>
              <a:srgbClr val="000000"/>
            </a:solidFill>
            <a:prstDash val="solid"/>
            <a:round/>
            <a:headEnd len="med" w="med" type="none"/>
            <a:tailEnd len="med" w="med" type="triangle"/>
          </a:ln>
        </p:spPr>
      </p:cxnSp>
      <p:sp>
        <p:nvSpPr>
          <p:cNvPr id="13507" name="Google Shape;13507;p216"/>
          <p:cNvSpPr txBox="1"/>
          <p:nvPr/>
        </p:nvSpPr>
        <p:spPr>
          <a:xfrm rot="-1858658">
            <a:off x="3937835" y="2545185"/>
            <a:ext cx="1487459" cy="3846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Chelsea Market"/>
                <a:ea typeface="Chelsea Market"/>
                <a:cs typeface="Chelsea Market"/>
                <a:sym typeface="Chelsea Market"/>
              </a:rPr>
              <a:t>治疗反馈</a:t>
            </a:r>
            <a:endParaRPr sz="1300">
              <a:latin typeface="Chelsea Market"/>
              <a:ea typeface="Chelsea Market"/>
              <a:cs typeface="Chelsea Market"/>
              <a:sym typeface="Chelsea Market"/>
            </a:endParaRPr>
          </a:p>
        </p:txBody>
      </p:sp>
      <p:cxnSp>
        <p:nvCxnSpPr>
          <p:cNvPr id="13508" name="Google Shape;13508;p216"/>
          <p:cNvCxnSpPr/>
          <p:nvPr/>
        </p:nvCxnSpPr>
        <p:spPr>
          <a:xfrm rot="10800000">
            <a:off x="2331175" y="2184300"/>
            <a:ext cx="1200" cy="595200"/>
          </a:xfrm>
          <a:prstGeom prst="straightConnector1">
            <a:avLst/>
          </a:prstGeom>
          <a:noFill/>
          <a:ln cap="flat" cmpd="sng" w="9525">
            <a:solidFill>
              <a:srgbClr val="000000"/>
            </a:solidFill>
            <a:prstDash val="solid"/>
            <a:round/>
            <a:headEnd len="med" w="med" type="none"/>
            <a:tailEnd len="med" w="med" type="triangle"/>
          </a:ln>
        </p:spPr>
      </p:cxnSp>
      <p:pic>
        <p:nvPicPr>
          <p:cNvPr id="13509" name="Google Shape;13509;p216"/>
          <p:cNvPicPr preferRelativeResize="0"/>
          <p:nvPr/>
        </p:nvPicPr>
        <p:blipFill rotWithShape="1">
          <a:blip r:embed="rId3">
            <a:alphaModFix/>
          </a:blip>
          <a:srcRect b="15821" l="1729" r="1633" t="2157"/>
          <a:stretch/>
        </p:blipFill>
        <p:spPr>
          <a:xfrm>
            <a:off x="1331625" y="2756400"/>
            <a:ext cx="2000300" cy="2138068"/>
          </a:xfrm>
          <a:prstGeom prst="rect">
            <a:avLst/>
          </a:prstGeom>
          <a:noFill/>
          <a:ln>
            <a:noFill/>
          </a:ln>
        </p:spPr>
      </p:pic>
      <p:sp>
        <p:nvSpPr>
          <p:cNvPr id="13510" name="Google Shape;13510;p216"/>
          <p:cNvSpPr txBox="1"/>
          <p:nvPr/>
        </p:nvSpPr>
        <p:spPr>
          <a:xfrm rot="-1858658">
            <a:off x="3752698" y="2183985"/>
            <a:ext cx="1487459" cy="3846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Chelsea Market"/>
                <a:ea typeface="Chelsea Market"/>
                <a:cs typeface="Chelsea Market"/>
                <a:sym typeface="Chelsea Market"/>
              </a:rPr>
              <a:t>主观疼痛感受</a:t>
            </a:r>
            <a:endParaRPr sz="1300">
              <a:latin typeface="Chelsea Market"/>
              <a:ea typeface="Chelsea Market"/>
              <a:cs typeface="Chelsea Market"/>
              <a:sym typeface="Chelsea Market"/>
            </a:endParaRPr>
          </a:p>
        </p:txBody>
      </p:sp>
      <p:sp>
        <p:nvSpPr>
          <p:cNvPr id="13511" name="Google Shape;13511;p216"/>
          <p:cNvSpPr txBox="1"/>
          <p:nvPr/>
        </p:nvSpPr>
        <p:spPr>
          <a:xfrm>
            <a:off x="705725" y="2000325"/>
            <a:ext cx="31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特殊患者</a:t>
            </a:r>
            <a:endParaRPr>
              <a:solidFill>
                <a:srgbClr val="FF0000"/>
              </a:solidFill>
            </a:endParaRPr>
          </a:p>
        </p:txBody>
      </p:sp>
      <p:sp>
        <p:nvSpPr>
          <p:cNvPr id="13512" name="Google Shape;13512;p216"/>
          <p:cNvSpPr txBox="1"/>
          <p:nvPr/>
        </p:nvSpPr>
        <p:spPr>
          <a:xfrm>
            <a:off x="1451650" y="2339025"/>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6" name="Shape 13516"/>
        <p:cNvGrpSpPr/>
        <p:nvPr/>
      </p:nvGrpSpPr>
      <p:grpSpPr>
        <a:xfrm>
          <a:off x="0" y="0"/>
          <a:ext cx="0" cy="0"/>
          <a:chOff x="0" y="0"/>
          <a:chExt cx="0" cy="0"/>
        </a:xfrm>
      </p:grpSpPr>
      <p:pic>
        <p:nvPicPr>
          <p:cNvPr id="13517" name="Google Shape;13517;p217"/>
          <p:cNvPicPr preferRelativeResize="0"/>
          <p:nvPr/>
        </p:nvPicPr>
        <p:blipFill>
          <a:blip r:embed="rId3">
            <a:alphaModFix/>
          </a:blip>
          <a:stretch>
            <a:fillRect/>
          </a:stretch>
        </p:blipFill>
        <p:spPr>
          <a:xfrm>
            <a:off x="661175" y="633113"/>
            <a:ext cx="1897549" cy="3798623"/>
          </a:xfrm>
          <a:prstGeom prst="rect">
            <a:avLst/>
          </a:prstGeom>
          <a:noFill/>
          <a:ln>
            <a:noFill/>
          </a:ln>
        </p:spPr>
      </p:pic>
      <p:pic>
        <p:nvPicPr>
          <p:cNvPr id="13518" name="Google Shape;13518;p217"/>
          <p:cNvPicPr preferRelativeResize="0"/>
          <p:nvPr/>
        </p:nvPicPr>
        <p:blipFill>
          <a:blip r:embed="rId4">
            <a:alphaModFix/>
          </a:blip>
          <a:stretch>
            <a:fillRect/>
          </a:stretch>
        </p:blipFill>
        <p:spPr>
          <a:xfrm>
            <a:off x="2661075" y="643663"/>
            <a:ext cx="1897549" cy="3777534"/>
          </a:xfrm>
          <a:prstGeom prst="rect">
            <a:avLst/>
          </a:prstGeom>
          <a:noFill/>
          <a:ln>
            <a:noFill/>
          </a:ln>
        </p:spPr>
      </p:pic>
      <p:pic>
        <p:nvPicPr>
          <p:cNvPr id="13519" name="Google Shape;13519;p217"/>
          <p:cNvPicPr preferRelativeResize="0"/>
          <p:nvPr/>
        </p:nvPicPr>
        <p:blipFill>
          <a:blip r:embed="rId5">
            <a:alphaModFix/>
          </a:blip>
          <a:stretch>
            <a:fillRect/>
          </a:stretch>
        </p:blipFill>
        <p:spPr>
          <a:xfrm>
            <a:off x="4660975" y="639250"/>
            <a:ext cx="1897549" cy="3786340"/>
          </a:xfrm>
          <a:prstGeom prst="rect">
            <a:avLst/>
          </a:prstGeom>
          <a:noFill/>
          <a:ln>
            <a:noFill/>
          </a:ln>
        </p:spPr>
      </p:pic>
      <p:pic>
        <p:nvPicPr>
          <p:cNvPr id="13520" name="Google Shape;13520;p217"/>
          <p:cNvPicPr preferRelativeResize="0"/>
          <p:nvPr/>
        </p:nvPicPr>
        <p:blipFill>
          <a:blip r:embed="rId6">
            <a:alphaModFix/>
          </a:blip>
          <a:stretch>
            <a:fillRect/>
          </a:stretch>
        </p:blipFill>
        <p:spPr>
          <a:xfrm>
            <a:off x="6742275" y="633100"/>
            <a:ext cx="1935976" cy="3877275"/>
          </a:xfrm>
          <a:prstGeom prst="rect">
            <a:avLst/>
          </a:prstGeom>
          <a:noFill/>
          <a:ln>
            <a:noFill/>
          </a:ln>
        </p:spPr>
      </p:pic>
      <p:sp>
        <p:nvSpPr>
          <p:cNvPr id="13521" name="Google Shape;13521;p217"/>
          <p:cNvSpPr/>
          <p:nvPr/>
        </p:nvSpPr>
        <p:spPr>
          <a:xfrm>
            <a:off x="661175" y="634725"/>
            <a:ext cx="18975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2" name="Google Shape;13522;p217"/>
          <p:cNvSpPr/>
          <p:nvPr/>
        </p:nvSpPr>
        <p:spPr>
          <a:xfrm>
            <a:off x="2661075" y="639300"/>
            <a:ext cx="18975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3" name="Google Shape;13523;p217"/>
          <p:cNvSpPr/>
          <p:nvPr/>
        </p:nvSpPr>
        <p:spPr>
          <a:xfrm>
            <a:off x="4660975" y="639288"/>
            <a:ext cx="18975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4" name="Google Shape;13524;p217"/>
          <p:cNvSpPr/>
          <p:nvPr/>
        </p:nvSpPr>
        <p:spPr>
          <a:xfrm>
            <a:off x="6742275" y="634725"/>
            <a:ext cx="19359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8" name="Shape 13528"/>
        <p:cNvGrpSpPr/>
        <p:nvPr/>
      </p:nvGrpSpPr>
      <p:grpSpPr>
        <a:xfrm>
          <a:off x="0" y="0"/>
          <a:ext cx="0" cy="0"/>
          <a:chOff x="0" y="0"/>
          <a:chExt cx="0" cy="0"/>
        </a:xfrm>
      </p:grpSpPr>
      <p:pic>
        <p:nvPicPr>
          <p:cNvPr id="13529" name="Google Shape;13529;p218"/>
          <p:cNvPicPr preferRelativeResize="0"/>
          <p:nvPr/>
        </p:nvPicPr>
        <p:blipFill>
          <a:blip r:embed="rId3">
            <a:alphaModFix/>
          </a:blip>
          <a:stretch>
            <a:fillRect/>
          </a:stretch>
        </p:blipFill>
        <p:spPr>
          <a:xfrm>
            <a:off x="152400" y="152400"/>
            <a:ext cx="8839200" cy="4525486"/>
          </a:xfrm>
          <a:prstGeom prst="rect">
            <a:avLst/>
          </a:prstGeom>
          <a:noFill/>
          <a:ln>
            <a:noFill/>
          </a:ln>
        </p:spPr>
      </p:pic>
      <p:sp>
        <p:nvSpPr>
          <p:cNvPr id="13530" name="Google Shape;13530;p218"/>
          <p:cNvSpPr/>
          <p:nvPr/>
        </p:nvSpPr>
        <p:spPr>
          <a:xfrm>
            <a:off x="5892225" y="2504675"/>
            <a:ext cx="2449800" cy="217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4" name="Shape 13534"/>
        <p:cNvGrpSpPr/>
        <p:nvPr/>
      </p:nvGrpSpPr>
      <p:grpSpPr>
        <a:xfrm>
          <a:off x="0" y="0"/>
          <a:ext cx="0" cy="0"/>
          <a:chOff x="0" y="0"/>
          <a:chExt cx="0" cy="0"/>
        </a:xfrm>
      </p:grpSpPr>
      <p:sp>
        <p:nvSpPr>
          <p:cNvPr id="13535" name="Google Shape;13535;p2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36" name="Google Shape;13536;p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cxnSp>
        <p:nvCxnSpPr>
          <p:cNvPr id="362" name="Google Shape;362;p33"/>
          <p:cNvCxnSpPr>
            <a:stCxn id="363" idx="1"/>
          </p:cNvCxnSpPr>
          <p:nvPr/>
        </p:nvCxnSpPr>
        <p:spPr>
          <a:xfrm flipH="1" rot="10800000">
            <a:off x="2593725" y="2559375"/>
            <a:ext cx="3749100" cy="12300"/>
          </a:xfrm>
          <a:prstGeom prst="straightConnector1">
            <a:avLst/>
          </a:prstGeom>
          <a:noFill/>
          <a:ln cap="flat" cmpd="sng" w="9525">
            <a:solidFill>
              <a:schemeClr val="dk1"/>
            </a:solidFill>
            <a:prstDash val="dot"/>
            <a:round/>
            <a:headEnd len="med" w="med" type="none"/>
            <a:tailEnd len="med" w="med" type="none"/>
          </a:ln>
        </p:spPr>
      </p:cxnSp>
      <p:cxnSp>
        <p:nvCxnSpPr>
          <p:cNvPr id="364" name="Google Shape;364;p33"/>
          <p:cNvCxnSpPr/>
          <p:nvPr/>
        </p:nvCxnSpPr>
        <p:spPr>
          <a:xfrm>
            <a:off x="2593725" y="179250"/>
            <a:ext cx="0" cy="4785000"/>
          </a:xfrm>
          <a:prstGeom prst="straightConnector1">
            <a:avLst/>
          </a:prstGeom>
          <a:noFill/>
          <a:ln cap="flat" cmpd="sng" w="9525">
            <a:solidFill>
              <a:schemeClr val="dk1"/>
            </a:solidFill>
            <a:prstDash val="dot"/>
            <a:round/>
            <a:headEnd len="med" w="med" type="none"/>
            <a:tailEnd len="med" w="med" type="none"/>
          </a:ln>
        </p:spPr>
      </p:cxnSp>
      <p:cxnSp>
        <p:nvCxnSpPr>
          <p:cNvPr id="365" name="Google Shape;365;p33"/>
          <p:cNvCxnSpPr/>
          <p:nvPr/>
        </p:nvCxnSpPr>
        <p:spPr>
          <a:xfrm>
            <a:off x="6342825" y="179250"/>
            <a:ext cx="0" cy="4785000"/>
          </a:xfrm>
          <a:prstGeom prst="straightConnector1">
            <a:avLst/>
          </a:prstGeom>
          <a:noFill/>
          <a:ln cap="flat" cmpd="sng" w="9525">
            <a:solidFill>
              <a:schemeClr val="dk1"/>
            </a:solidFill>
            <a:prstDash val="dot"/>
            <a:round/>
            <a:headEnd len="med" w="med" type="none"/>
            <a:tailEnd len="med" w="med" type="none"/>
          </a:ln>
        </p:spPr>
      </p:cxnSp>
      <p:sp>
        <p:nvSpPr>
          <p:cNvPr id="366" name="Google Shape;366;p33"/>
          <p:cNvSpPr/>
          <p:nvPr/>
        </p:nvSpPr>
        <p:spPr>
          <a:xfrm flipH="1">
            <a:off x="3568078" y="361350"/>
            <a:ext cx="841800" cy="7611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flipH="1">
            <a:off x="3432499" y="507516"/>
            <a:ext cx="841800" cy="7611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flipH="1">
            <a:off x="3021155" y="976466"/>
            <a:ext cx="841800" cy="7611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flipH="1">
            <a:off x="2862334" y="1122542"/>
            <a:ext cx="841800" cy="7611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flipH="1">
            <a:off x="2701693" y="1268708"/>
            <a:ext cx="841800" cy="7611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3370925" y="754830"/>
            <a:ext cx="58800" cy="56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3284643" y="843685"/>
            <a:ext cx="58800" cy="56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3457207" y="665976"/>
            <a:ext cx="58800" cy="56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flipH="1">
            <a:off x="3574353" y="2878700"/>
            <a:ext cx="847800" cy="7611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flipH="1">
            <a:off x="3437793" y="3024866"/>
            <a:ext cx="847800" cy="7611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flipH="1">
            <a:off x="3023476" y="3493816"/>
            <a:ext cx="847800" cy="7611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flipH="1">
            <a:off x="2863506" y="3639892"/>
            <a:ext cx="847800" cy="7611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flipH="1">
            <a:off x="2701704" y="3786058"/>
            <a:ext cx="847800" cy="7611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3375688" y="3272180"/>
            <a:ext cx="59400" cy="56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3288782" y="3361035"/>
            <a:ext cx="59400" cy="56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3462594" y="3183326"/>
            <a:ext cx="59400" cy="56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4409875" y="1153025"/>
            <a:ext cx="420300" cy="4080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4409875" y="3670375"/>
            <a:ext cx="420300" cy="4080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4954438" y="2723125"/>
            <a:ext cx="1026300" cy="2101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4965738" y="306125"/>
            <a:ext cx="1026300" cy="2101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33"/>
          <p:cNvPicPr preferRelativeResize="0"/>
          <p:nvPr/>
        </p:nvPicPr>
        <p:blipFill>
          <a:blip r:embed="rId3">
            <a:alphaModFix/>
          </a:blip>
          <a:stretch>
            <a:fillRect/>
          </a:stretch>
        </p:blipFill>
        <p:spPr>
          <a:xfrm>
            <a:off x="0" y="1709950"/>
            <a:ext cx="1747506" cy="1711150"/>
          </a:xfrm>
          <a:prstGeom prst="rect">
            <a:avLst/>
          </a:prstGeom>
          <a:noFill/>
          <a:ln>
            <a:noFill/>
          </a:ln>
        </p:spPr>
      </p:pic>
      <p:sp>
        <p:nvSpPr>
          <p:cNvPr id="387" name="Google Shape;387;p33"/>
          <p:cNvSpPr/>
          <p:nvPr/>
        </p:nvSpPr>
        <p:spPr>
          <a:xfrm>
            <a:off x="4954450" y="2723125"/>
            <a:ext cx="420300" cy="4080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4"/>
          <p:cNvSpPr/>
          <p:nvPr/>
        </p:nvSpPr>
        <p:spPr>
          <a:xfrm flipH="1">
            <a:off x="1586453" y="1875875"/>
            <a:ext cx="847800" cy="7611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flipH="1">
            <a:off x="1449893" y="2022041"/>
            <a:ext cx="847800" cy="7611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flipH="1">
            <a:off x="1271601" y="2214291"/>
            <a:ext cx="847800" cy="7611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flipH="1">
            <a:off x="1111631" y="2360367"/>
            <a:ext cx="847800" cy="761100"/>
          </a:xfrm>
          <a:prstGeom prst="rect">
            <a:avLst/>
          </a:prstGeom>
          <a:gradFill>
            <a:gsLst>
              <a:gs pos="0">
                <a:srgbClr val="E9D4F7"/>
              </a:gs>
              <a:gs pos="100000">
                <a:srgbClr val="E8B7EA"/>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flipH="1">
            <a:off x="949829" y="2506533"/>
            <a:ext cx="847800" cy="7611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35"/>
          <p:cNvPicPr preferRelativeResize="0"/>
          <p:nvPr/>
        </p:nvPicPr>
        <p:blipFill>
          <a:blip r:embed="rId3">
            <a:alphaModFix/>
          </a:blip>
          <a:stretch>
            <a:fillRect/>
          </a:stretch>
        </p:blipFill>
        <p:spPr>
          <a:xfrm>
            <a:off x="-18800" y="377175"/>
            <a:ext cx="2336548" cy="1704493"/>
          </a:xfrm>
          <a:prstGeom prst="rect">
            <a:avLst/>
          </a:prstGeom>
          <a:noFill/>
          <a:ln>
            <a:noFill/>
          </a:ln>
        </p:spPr>
      </p:pic>
      <p:pic>
        <p:nvPicPr>
          <p:cNvPr id="402" name="Google Shape;402;p35"/>
          <p:cNvPicPr preferRelativeResize="0"/>
          <p:nvPr/>
        </p:nvPicPr>
        <p:blipFill>
          <a:blip r:embed="rId4">
            <a:alphaModFix/>
          </a:blip>
          <a:stretch>
            <a:fillRect/>
          </a:stretch>
        </p:blipFill>
        <p:spPr>
          <a:xfrm>
            <a:off x="-18800" y="2925575"/>
            <a:ext cx="2336548" cy="1752411"/>
          </a:xfrm>
          <a:prstGeom prst="rect">
            <a:avLst/>
          </a:prstGeom>
          <a:noFill/>
          <a:ln>
            <a:noFill/>
          </a:ln>
        </p:spPr>
      </p:pic>
      <p:sp>
        <p:nvSpPr>
          <p:cNvPr id="403" name="Google Shape;403;p35"/>
          <p:cNvSpPr/>
          <p:nvPr/>
        </p:nvSpPr>
        <p:spPr>
          <a:xfrm>
            <a:off x="4374337" y="2911524"/>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04" name="Google Shape;404;p35"/>
          <p:cNvSpPr/>
          <p:nvPr/>
        </p:nvSpPr>
        <p:spPr>
          <a:xfrm>
            <a:off x="4374337" y="3245205"/>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05" name="Google Shape;405;p35"/>
          <p:cNvSpPr/>
          <p:nvPr/>
        </p:nvSpPr>
        <p:spPr>
          <a:xfrm>
            <a:off x="4374337" y="3904016"/>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06" name="Google Shape;406;p35"/>
          <p:cNvSpPr/>
          <p:nvPr/>
        </p:nvSpPr>
        <p:spPr>
          <a:xfrm>
            <a:off x="4374337" y="4237697"/>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07" name="Google Shape;407;p35"/>
          <p:cNvSpPr/>
          <p:nvPr/>
        </p:nvSpPr>
        <p:spPr>
          <a:xfrm>
            <a:off x="4374337" y="4570296"/>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08" name="Google Shape;408;p35"/>
          <p:cNvSpPr/>
          <p:nvPr/>
        </p:nvSpPr>
        <p:spPr>
          <a:xfrm>
            <a:off x="5690200" y="4874455"/>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09" name="Google Shape;409;p35"/>
          <p:cNvSpPr/>
          <p:nvPr/>
        </p:nvSpPr>
        <p:spPr>
          <a:xfrm>
            <a:off x="5157512" y="2607349"/>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10" name="Google Shape;410;p35"/>
          <p:cNvSpPr/>
          <p:nvPr/>
        </p:nvSpPr>
        <p:spPr>
          <a:xfrm>
            <a:off x="5157537" y="3052680"/>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11" name="Google Shape;411;p35"/>
          <p:cNvSpPr/>
          <p:nvPr/>
        </p:nvSpPr>
        <p:spPr>
          <a:xfrm>
            <a:off x="5157512" y="3977030"/>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12" name="Google Shape;412;p35"/>
          <p:cNvSpPr/>
          <p:nvPr/>
        </p:nvSpPr>
        <p:spPr>
          <a:xfrm>
            <a:off x="5157550" y="4429124"/>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13" name="Google Shape;413;p35"/>
          <p:cNvSpPr/>
          <p:nvPr/>
        </p:nvSpPr>
        <p:spPr>
          <a:xfrm>
            <a:off x="5157575" y="4874455"/>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14" name="Google Shape;414;p35"/>
          <p:cNvSpPr/>
          <p:nvPr/>
        </p:nvSpPr>
        <p:spPr>
          <a:xfrm>
            <a:off x="5690137" y="2607349"/>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15" name="Google Shape;415;p35"/>
          <p:cNvSpPr/>
          <p:nvPr/>
        </p:nvSpPr>
        <p:spPr>
          <a:xfrm>
            <a:off x="5690162" y="3052680"/>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16" name="Google Shape;416;p35"/>
          <p:cNvSpPr/>
          <p:nvPr/>
        </p:nvSpPr>
        <p:spPr>
          <a:xfrm>
            <a:off x="5690137" y="3977030"/>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17" name="Google Shape;417;p35"/>
          <p:cNvSpPr/>
          <p:nvPr/>
        </p:nvSpPr>
        <p:spPr>
          <a:xfrm>
            <a:off x="5690175" y="4429124"/>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18" name="Google Shape;418;p35"/>
          <p:cNvSpPr txBox="1"/>
          <p:nvPr/>
        </p:nvSpPr>
        <p:spPr>
          <a:xfrm>
            <a:off x="5119075" y="255936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19" name="Google Shape;419;p35"/>
          <p:cNvSpPr txBox="1"/>
          <p:nvPr/>
        </p:nvSpPr>
        <p:spPr>
          <a:xfrm>
            <a:off x="5119100" y="300469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0" name="Google Shape;420;p35"/>
          <p:cNvSpPr txBox="1"/>
          <p:nvPr/>
        </p:nvSpPr>
        <p:spPr>
          <a:xfrm>
            <a:off x="5119075" y="392904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1" name="Google Shape;421;p35"/>
          <p:cNvSpPr txBox="1"/>
          <p:nvPr/>
        </p:nvSpPr>
        <p:spPr>
          <a:xfrm>
            <a:off x="5119113" y="438113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2" name="Google Shape;422;p35"/>
          <p:cNvSpPr txBox="1"/>
          <p:nvPr/>
        </p:nvSpPr>
        <p:spPr>
          <a:xfrm>
            <a:off x="5119138" y="482646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3" name="Google Shape;423;p35"/>
          <p:cNvSpPr txBox="1"/>
          <p:nvPr/>
        </p:nvSpPr>
        <p:spPr>
          <a:xfrm>
            <a:off x="5651700" y="255936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4" name="Google Shape;424;p35"/>
          <p:cNvSpPr txBox="1"/>
          <p:nvPr/>
        </p:nvSpPr>
        <p:spPr>
          <a:xfrm>
            <a:off x="5651725" y="300469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5" name="Google Shape;425;p35"/>
          <p:cNvSpPr txBox="1"/>
          <p:nvPr/>
        </p:nvSpPr>
        <p:spPr>
          <a:xfrm>
            <a:off x="5651700" y="392904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6" name="Google Shape;426;p35"/>
          <p:cNvSpPr txBox="1"/>
          <p:nvPr/>
        </p:nvSpPr>
        <p:spPr>
          <a:xfrm>
            <a:off x="5651738" y="438113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7" name="Google Shape;427;p35"/>
          <p:cNvSpPr txBox="1"/>
          <p:nvPr/>
        </p:nvSpPr>
        <p:spPr>
          <a:xfrm>
            <a:off x="5651763" y="482646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8" name="Google Shape;428;p35"/>
          <p:cNvSpPr txBox="1"/>
          <p:nvPr/>
        </p:nvSpPr>
        <p:spPr>
          <a:xfrm>
            <a:off x="4335900" y="286353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29" name="Google Shape;429;p35"/>
          <p:cNvSpPr txBox="1"/>
          <p:nvPr/>
        </p:nvSpPr>
        <p:spPr>
          <a:xfrm>
            <a:off x="4335900" y="319721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30" name="Google Shape;430;p35"/>
          <p:cNvSpPr txBox="1"/>
          <p:nvPr/>
        </p:nvSpPr>
        <p:spPr>
          <a:xfrm>
            <a:off x="4335900" y="3856030"/>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31" name="Google Shape;431;p35"/>
          <p:cNvSpPr txBox="1"/>
          <p:nvPr/>
        </p:nvSpPr>
        <p:spPr>
          <a:xfrm>
            <a:off x="4335900" y="4189710"/>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32" name="Google Shape;432;p35"/>
          <p:cNvSpPr txBox="1"/>
          <p:nvPr/>
        </p:nvSpPr>
        <p:spPr>
          <a:xfrm>
            <a:off x="4335900" y="4522310"/>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cxnSp>
        <p:nvCxnSpPr>
          <p:cNvPr id="433" name="Google Shape;433;p35"/>
          <p:cNvCxnSpPr/>
          <p:nvPr/>
        </p:nvCxnSpPr>
        <p:spPr>
          <a:xfrm flipH="1" rot="10800000">
            <a:off x="2623950" y="2586750"/>
            <a:ext cx="4100400" cy="10800"/>
          </a:xfrm>
          <a:prstGeom prst="straightConnector1">
            <a:avLst/>
          </a:prstGeom>
          <a:noFill/>
          <a:ln cap="flat" cmpd="sng" w="9525">
            <a:solidFill>
              <a:schemeClr val="dk1"/>
            </a:solidFill>
            <a:prstDash val="dot"/>
            <a:round/>
            <a:headEnd len="med" w="med" type="none"/>
            <a:tailEnd len="med" w="med" type="none"/>
          </a:ln>
        </p:spPr>
      </p:cxnSp>
      <p:sp>
        <p:nvSpPr>
          <p:cNvPr id="434" name="Google Shape;434;p35"/>
          <p:cNvSpPr/>
          <p:nvPr/>
        </p:nvSpPr>
        <p:spPr>
          <a:xfrm flipH="1">
            <a:off x="3120388" y="660174"/>
            <a:ext cx="609000" cy="5778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flipH="1">
            <a:off x="3022324" y="771119"/>
            <a:ext cx="609000" cy="5778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flipH="1">
            <a:off x="2724802" y="1127069"/>
            <a:ext cx="609000" cy="5778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flipH="1">
            <a:off x="2609927" y="1237946"/>
            <a:ext cx="609000" cy="5778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flipH="1">
            <a:off x="2493737" y="1348891"/>
            <a:ext cx="609000" cy="5778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2977919" y="958839"/>
            <a:ext cx="423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2915511" y="1026283"/>
            <a:ext cx="423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a:off x="3040327" y="891396"/>
            <a:ext cx="423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3894313" y="1044775"/>
            <a:ext cx="279900" cy="3693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4374337" y="339174"/>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44" name="Google Shape;444;p35"/>
          <p:cNvSpPr txBox="1"/>
          <p:nvPr/>
        </p:nvSpPr>
        <p:spPr>
          <a:xfrm>
            <a:off x="4335900" y="29118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45" name="Google Shape;445;p35"/>
          <p:cNvSpPr/>
          <p:nvPr/>
        </p:nvSpPr>
        <p:spPr>
          <a:xfrm>
            <a:off x="4374337" y="672855"/>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46" name="Google Shape;446;p35"/>
          <p:cNvSpPr txBox="1"/>
          <p:nvPr/>
        </p:nvSpPr>
        <p:spPr>
          <a:xfrm>
            <a:off x="4335900" y="62486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47" name="Google Shape;447;p35"/>
          <p:cNvSpPr/>
          <p:nvPr/>
        </p:nvSpPr>
        <p:spPr>
          <a:xfrm>
            <a:off x="4473471" y="1006543"/>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4473471" y="1105759"/>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4473471" y="1204975"/>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4374337" y="1331666"/>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51" name="Google Shape;451;p35"/>
          <p:cNvSpPr txBox="1"/>
          <p:nvPr/>
        </p:nvSpPr>
        <p:spPr>
          <a:xfrm>
            <a:off x="4335900" y="1283680"/>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52" name="Google Shape;452;p35"/>
          <p:cNvSpPr/>
          <p:nvPr/>
        </p:nvSpPr>
        <p:spPr>
          <a:xfrm>
            <a:off x="4374337" y="1665347"/>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53" name="Google Shape;453;p35"/>
          <p:cNvSpPr txBox="1"/>
          <p:nvPr/>
        </p:nvSpPr>
        <p:spPr>
          <a:xfrm>
            <a:off x="4335900" y="1617360"/>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54" name="Google Shape;454;p35"/>
          <p:cNvSpPr/>
          <p:nvPr/>
        </p:nvSpPr>
        <p:spPr>
          <a:xfrm>
            <a:off x="4374337" y="1997946"/>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55" name="Google Shape;455;p35"/>
          <p:cNvSpPr txBox="1"/>
          <p:nvPr/>
        </p:nvSpPr>
        <p:spPr>
          <a:xfrm>
            <a:off x="4335900" y="1949960"/>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56" name="Google Shape;456;p35"/>
          <p:cNvSpPr/>
          <p:nvPr/>
        </p:nvSpPr>
        <p:spPr>
          <a:xfrm>
            <a:off x="5157512" y="34999"/>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57" name="Google Shape;457;p35"/>
          <p:cNvSpPr txBox="1"/>
          <p:nvPr/>
        </p:nvSpPr>
        <p:spPr>
          <a:xfrm>
            <a:off x="5119075" y="-12987"/>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58" name="Google Shape;458;p35"/>
          <p:cNvSpPr/>
          <p:nvPr/>
        </p:nvSpPr>
        <p:spPr>
          <a:xfrm>
            <a:off x="5157537" y="480330"/>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59" name="Google Shape;459;p35"/>
          <p:cNvSpPr txBox="1"/>
          <p:nvPr/>
        </p:nvSpPr>
        <p:spPr>
          <a:xfrm>
            <a:off x="5119100" y="43234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60" name="Google Shape;460;p35"/>
          <p:cNvSpPr/>
          <p:nvPr/>
        </p:nvSpPr>
        <p:spPr>
          <a:xfrm>
            <a:off x="5256621" y="948793"/>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5256621" y="1048009"/>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5256621" y="1147225"/>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 name="Google Shape;463;p35"/>
          <p:cNvCxnSpPr/>
          <p:nvPr/>
        </p:nvCxnSpPr>
        <p:spPr>
          <a:xfrm>
            <a:off x="5281650" y="281425"/>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464" name="Google Shape;464;p35"/>
          <p:cNvCxnSpPr/>
          <p:nvPr/>
        </p:nvCxnSpPr>
        <p:spPr>
          <a:xfrm>
            <a:off x="5281650" y="740213"/>
            <a:ext cx="0" cy="198900"/>
          </a:xfrm>
          <a:prstGeom prst="straightConnector1">
            <a:avLst/>
          </a:prstGeom>
          <a:noFill/>
          <a:ln cap="flat" cmpd="sng" w="9525">
            <a:solidFill>
              <a:schemeClr val="dk1"/>
            </a:solidFill>
            <a:prstDash val="solid"/>
            <a:round/>
            <a:headEnd len="med" w="med" type="stealth"/>
            <a:tailEnd len="med" w="med" type="stealth"/>
          </a:ln>
        </p:spPr>
      </p:cxnSp>
      <p:sp>
        <p:nvSpPr>
          <p:cNvPr id="465" name="Google Shape;465;p35"/>
          <p:cNvSpPr/>
          <p:nvPr/>
        </p:nvSpPr>
        <p:spPr>
          <a:xfrm>
            <a:off x="5157512" y="1404680"/>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66" name="Google Shape;466;p35"/>
          <p:cNvSpPr txBox="1"/>
          <p:nvPr/>
        </p:nvSpPr>
        <p:spPr>
          <a:xfrm>
            <a:off x="5119075" y="135669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67" name="Google Shape;467;p35"/>
          <p:cNvCxnSpPr/>
          <p:nvPr/>
        </p:nvCxnSpPr>
        <p:spPr>
          <a:xfrm>
            <a:off x="5281625" y="1205775"/>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468" name="Google Shape;468;p35"/>
          <p:cNvCxnSpPr/>
          <p:nvPr/>
        </p:nvCxnSpPr>
        <p:spPr>
          <a:xfrm>
            <a:off x="5281625" y="1664563"/>
            <a:ext cx="0" cy="198900"/>
          </a:xfrm>
          <a:prstGeom prst="straightConnector1">
            <a:avLst/>
          </a:prstGeom>
          <a:noFill/>
          <a:ln cap="flat" cmpd="sng" w="9525">
            <a:solidFill>
              <a:schemeClr val="dk1"/>
            </a:solidFill>
            <a:prstDash val="solid"/>
            <a:round/>
            <a:headEnd len="med" w="med" type="stealth"/>
            <a:tailEnd len="med" w="med" type="stealth"/>
          </a:ln>
        </p:spPr>
      </p:cxnSp>
      <p:sp>
        <p:nvSpPr>
          <p:cNvPr id="469" name="Google Shape;469;p35"/>
          <p:cNvSpPr/>
          <p:nvPr/>
        </p:nvSpPr>
        <p:spPr>
          <a:xfrm>
            <a:off x="5157550" y="1856774"/>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70" name="Google Shape;470;p35"/>
          <p:cNvSpPr txBox="1"/>
          <p:nvPr/>
        </p:nvSpPr>
        <p:spPr>
          <a:xfrm>
            <a:off x="5119113" y="180878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71" name="Google Shape;471;p35"/>
          <p:cNvSpPr/>
          <p:nvPr/>
        </p:nvSpPr>
        <p:spPr>
          <a:xfrm>
            <a:off x="5157575" y="2302105"/>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72" name="Google Shape;472;p35"/>
          <p:cNvSpPr txBox="1"/>
          <p:nvPr/>
        </p:nvSpPr>
        <p:spPr>
          <a:xfrm>
            <a:off x="5119138" y="225411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73" name="Google Shape;473;p35"/>
          <p:cNvCxnSpPr/>
          <p:nvPr/>
        </p:nvCxnSpPr>
        <p:spPr>
          <a:xfrm>
            <a:off x="5281688" y="2103200"/>
            <a:ext cx="0" cy="198900"/>
          </a:xfrm>
          <a:prstGeom prst="straightConnector1">
            <a:avLst/>
          </a:prstGeom>
          <a:noFill/>
          <a:ln cap="flat" cmpd="sng" w="9525">
            <a:solidFill>
              <a:schemeClr val="dk1"/>
            </a:solidFill>
            <a:prstDash val="solid"/>
            <a:round/>
            <a:headEnd len="med" w="med" type="stealth"/>
            <a:tailEnd len="med" w="med" type="stealth"/>
          </a:ln>
        </p:spPr>
      </p:cxnSp>
      <p:sp>
        <p:nvSpPr>
          <p:cNvPr id="474" name="Google Shape;474;p35"/>
          <p:cNvSpPr/>
          <p:nvPr/>
        </p:nvSpPr>
        <p:spPr>
          <a:xfrm>
            <a:off x="5690137" y="34999"/>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75" name="Google Shape;475;p35"/>
          <p:cNvSpPr txBox="1"/>
          <p:nvPr/>
        </p:nvSpPr>
        <p:spPr>
          <a:xfrm>
            <a:off x="5651700" y="-12987"/>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76" name="Google Shape;476;p35"/>
          <p:cNvSpPr/>
          <p:nvPr/>
        </p:nvSpPr>
        <p:spPr>
          <a:xfrm>
            <a:off x="5690162" y="480330"/>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77" name="Google Shape;477;p35"/>
          <p:cNvSpPr txBox="1"/>
          <p:nvPr/>
        </p:nvSpPr>
        <p:spPr>
          <a:xfrm>
            <a:off x="5651725" y="43234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78" name="Google Shape;478;p35"/>
          <p:cNvSpPr/>
          <p:nvPr/>
        </p:nvSpPr>
        <p:spPr>
          <a:xfrm>
            <a:off x="5789246" y="948793"/>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5789246" y="1048009"/>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5789246" y="1147225"/>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 name="Google Shape;481;p35"/>
          <p:cNvCxnSpPr/>
          <p:nvPr/>
        </p:nvCxnSpPr>
        <p:spPr>
          <a:xfrm>
            <a:off x="5814275" y="281425"/>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482" name="Google Shape;482;p35"/>
          <p:cNvCxnSpPr/>
          <p:nvPr/>
        </p:nvCxnSpPr>
        <p:spPr>
          <a:xfrm>
            <a:off x="5814275" y="740213"/>
            <a:ext cx="0" cy="198900"/>
          </a:xfrm>
          <a:prstGeom prst="straightConnector1">
            <a:avLst/>
          </a:prstGeom>
          <a:noFill/>
          <a:ln cap="flat" cmpd="sng" w="9525">
            <a:solidFill>
              <a:schemeClr val="dk1"/>
            </a:solidFill>
            <a:prstDash val="solid"/>
            <a:round/>
            <a:headEnd len="med" w="med" type="stealth"/>
            <a:tailEnd len="med" w="med" type="stealth"/>
          </a:ln>
        </p:spPr>
      </p:cxnSp>
      <p:sp>
        <p:nvSpPr>
          <p:cNvPr id="483" name="Google Shape;483;p35"/>
          <p:cNvSpPr/>
          <p:nvPr/>
        </p:nvSpPr>
        <p:spPr>
          <a:xfrm>
            <a:off x="5690137" y="1404680"/>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4" name="Google Shape;484;p35"/>
          <p:cNvSpPr txBox="1"/>
          <p:nvPr/>
        </p:nvSpPr>
        <p:spPr>
          <a:xfrm>
            <a:off x="5651700" y="135669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85" name="Google Shape;485;p35"/>
          <p:cNvCxnSpPr/>
          <p:nvPr/>
        </p:nvCxnSpPr>
        <p:spPr>
          <a:xfrm>
            <a:off x="5814250" y="1205775"/>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486" name="Google Shape;486;p35"/>
          <p:cNvCxnSpPr/>
          <p:nvPr/>
        </p:nvCxnSpPr>
        <p:spPr>
          <a:xfrm>
            <a:off x="5814250" y="1664563"/>
            <a:ext cx="0" cy="198900"/>
          </a:xfrm>
          <a:prstGeom prst="straightConnector1">
            <a:avLst/>
          </a:prstGeom>
          <a:noFill/>
          <a:ln cap="flat" cmpd="sng" w="9525">
            <a:solidFill>
              <a:schemeClr val="dk1"/>
            </a:solidFill>
            <a:prstDash val="solid"/>
            <a:round/>
            <a:headEnd len="med" w="med" type="stealth"/>
            <a:tailEnd len="med" w="med" type="stealth"/>
          </a:ln>
        </p:spPr>
      </p:cxnSp>
      <p:sp>
        <p:nvSpPr>
          <p:cNvPr id="487" name="Google Shape;487;p35"/>
          <p:cNvSpPr/>
          <p:nvPr/>
        </p:nvSpPr>
        <p:spPr>
          <a:xfrm>
            <a:off x="5690175" y="1856774"/>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 name="Google Shape;488;p35"/>
          <p:cNvSpPr txBox="1"/>
          <p:nvPr/>
        </p:nvSpPr>
        <p:spPr>
          <a:xfrm>
            <a:off x="5651738" y="180878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89" name="Google Shape;489;p35"/>
          <p:cNvSpPr/>
          <p:nvPr/>
        </p:nvSpPr>
        <p:spPr>
          <a:xfrm>
            <a:off x="5690200" y="2302105"/>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0" name="Google Shape;490;p35"/>
          <p:cNvSpPr txBox="1"/>
          <p:nvPr/>
        </p:nvSpPr>
        <p:spPr>
          <a:xfrm>
            <a:off x="5651763" y="225411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91" name="Google Shape;491;p35"/>
          <p:cNvCxnSpPr/>
          <p:nvPr/>
        </p:nvCxnSpPr>
        <p:spPr>
          <a:xfrm>
            <a:off x="5814313" y="2103200"/>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492" name="Google Shape;492;p35"/>
          <p:cNvCxnSpPr>
            <a:stCxn id="457" idx="3"/>
            <a:endCxn id="475" idx="1"/>
          </p:cNvCxnSpPr>
          <p:nvPr/>
        </p:nvCxnSpPr>
        <p:spPr>
          <a:xfrm>
            <a:off x="5444275" y="17166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493" name="Google Shape;493;p35"/>
          <p:cNvCxnSpPr>
            <a:stCxn id="459" idx="3"/>
            <a:endCxn id="477" idx="1"/>
          </p:cNvCxnSpPr>
          <p:nvPr/>
        </p:nvCxnSpPr>
        <p:spPr>
          <a:xfrm>
            <a:off x="5444300" y="61699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494" name="Google Shape;494;p35"/>
          <p:cNvCxnSpPr>
            <a:stCxn id="466" idx="3"/>
            <a:endCxn id="484" idx="1"/>
          </p:cNvCxnSpPr>
          <p:nvPr/>
        </p:nvCxnSpPr>
        <p:spPr>
          <a:xfrm>
            <a:off x="5444275" y="154134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495" name="Google Shape;495;p35"/>
          <p:cNvCxnSpPr>
            <a:stCxn id="470" idx="3"/>
            <a:endCxn id="488" idx="1"/>
          </p:cNvCxnSpPr>
          <p:nvPr/>
        </p:nvCxnSpPr>
        <p:spPr>
          <a:xfrm>
            <a:off x="5444313" y="1993438"/>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496" name="Google Shape;496;p35"/>
          <p:cNvCxnSpPr>
            <a:stCxn id="472" idx="3"/>
            <a:endCxn id="490" idx="1"/>
          </p:cNvCxnSpPr>
          <p:nvPr/>
        </p:nvCxnSpPr>
        <p:spPr>
          <a:xfrm>
            <a:off x="5444338" y="2438768"/>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497" name="Google Shape;497;p35"/>
          <p:cNvCxnSpPr/>
          <p:nvPr/>
        </p:nvCxnSpPr>
        <p:spPr>
          <a:xfrm flipH="1" rot="10800000">
            <a:off x="4718625" y="279925"/>
            <a:ext cx="266100" cy="161400"/>
          </a:xfrm>
          <a:prstGeom prst="straightConnector1">
            <a:avLst/>
          </a:prstGeom>
          <a:noFill/>
          <a:ln cap="flat" cmpd="sng" w="9525">
            <a:solidFill>
              <a:schemeClr val="dk1"/>
            </a:solidFill>
            <a:prstDash val="solid"/>
            <a:round/>
            <a:headEnd len="med" w="med" type="none"/>
            <a:tailEnd len="med" w="med" type="stealth"/>
          </a:ln>
        </p:spPr>
      </p:cxnSp>
      <p:cxnSp>
        <p:nvCxnSpPr>
          <p:cNvPr id="498" name="Google Shape;498;p35"/>
          <p:cNvCxnSpPr/>
          <p:nvPr/>
        </p:nvCxnSpPr>
        <p:spPr>
          <a:xfrm flipH="1" rot="10800000">
            <a:off x="4737813" y="660500"/>
            <a:ext cx="264900" cy="120900"/>
          </a:xfrm>
          <a:prstGeom prst="straightConnector1">
            <a:avLst/>
          </a:prstGeom>
          <a:noFill/>
          <a:ln cap="flat" cmpd="sng" w="9525">
            <a:solidFill>
              <a:schemeClr val="dk1"/>
            </a:solidFill>
            <a:prstDash val="solid"/>
            <a:round/>
            <a:headEnd len="med" w="med" type="none"/>
            <a:tailEnd len="med" w="med" type="stealth"/>
          </a:ln>
        </p:spPr>
      </p:cxnSp>
      <p:cxnSp>
        <p:nvCxnSpPr>
          <p:cNvPr id="499" name="Google Shape;499;p35"/>
          <p:cNvCxnSpPr/>
          <p:nvPr/>
        </p:nvCxnSpPr>
        <p:spPr>
          <a:xfrm flipH="1" rot="10800000">
            <a:off x="4712350" y="1127100"/>
            <a:ext cx="294900" cy="7500"/>
          </a:xfrm>
          <a:prstGeom prst="straightConnector1">
            <a:avLst/>
          </a:prstGeom>
          <a:noFill/>
          <a:ln cap="flat" cmpd="sng" w="9525">
            <a:solidFill>
              <a:schemeClr val="dk1"/>
            </a:solidFill>
            <a:prstDash val="solid"/>
            <a:round/>
            <a:headEnd len="med" w="med" type="none"/>
            <a:tailEnd len="med" w="med" type="stealth"/>
          </a:ln>
        </p:spPr>
      </p:cxnSp>
      <p:cxnSp>
        <p:nvCxnSpPr>
          <p:cNvPr id="500" name="Google Shape;500;p35"/>
          <p:cNvCxnSpPr/>
          <p:nvPr/>
        </p:nvCxnSpPr>
        <p:spPr>
          <a:xfrm>
            <a:off x="4718613" y="1476425"/>
            <a:ext cx="273600" cy="43800"/>
          </a:xfrm>
          <a:prstGeom prst="straightConnector1">
            <a:avLst/>
          </a:prstGeom>
          <a:noFill/>
          <a:ln cap="flat" cmpd="sng" w="9525">
            <a:solidFill>
              <a:schemeClr val="dk1"/>
            </a:solidFill>
            <a:prstDash val="solid"/>
            <a:round/>
            <a:headEnd len="med" w="med" type="none"/>
            <a:tailEnd len="med" w="med" type="stealth"/>
          </a:ln>
        </p:spPr>
      </p:cxnSp>
      <p:cxnSp>
        <p:nvCxnSpPr>
          <p:cNvPr id="501" name="Google Shape;501;p35"/>
          <p:cNvCxnSpPr/>
          <p:nvPr/>
        </p:nvCxnSpPr>
        <p:spPr>
          <a:xfrm>
            <a:off x="4733450" y="1821300"/>
            <a:ext cx="273900" cy="77400"/>
          </a:xfrm>
          <a:prstGeom prst="straightConnector1">
            <a:avLst/>
          </a:prstGeom>
          <a:noFill/>
          <a:ln cap="flat" cmpd="sng" w="9525">
            <a:solidFill>
              <a:schemeClr val="dk1"/>
            </a:solidFill>
            <a:prstDash val="solid"/>
            <a:round/>
            <a:headEnd len="med" w="med" type="none"/>
            <a:tailEnd len="med" w="med" type="stealth"/>
          </a:ln>
        </p:spPr>
      </p:cxnSp>
      <p:cxnSp>
        <p:nvCxnSpPr>
          <p:cNvPr id="502" name="Google Shape;502;p35"/>
          <p:cNvCxnSpPr/>
          <p:nvPr/>
        </p:nvCxnSpPr>
        <p:spPr>
          <a:xfrm>
            <a:off x="4733313" y="2163950"/>
            <a:ext cx="281700" cy="127800"/>
          </a:xfrm>
          <a:prstGeom prst="straightConnector1">
            <a:avLst/>
          </a:prstGeom>
          <a:noFill/>
          <a:ln cap="flat" cmpd="sng" w="9525">
            <a:solidFill>
              <a:schemeClr val="dk1"/>
            </a:solidFill>
            <a:prstDash val="solid"/>
            <a:round/>
            <a:headEnd len="med" w="med" type="none"/>
            <a:tailEnd len="med" w="med" type="stealth"/>
          </a:ln>
        </p:spPr>
      </p:cxnSp>
      <p:sp>
        <p:nvSpPr>
          <p:cNvPr id="503" name="Google Shape;503;p35"/>
          <p:cNvSpPr/>
          <p:nvPr/>
        </p:nvSpPr>
        <p:spPr>
          <a:xfrm flipH="1">
            <a:off x="3120388" y="3232524"/>
            <a:ext cx="609000" cy="5778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flipH="1">
            <a:off x="3022324" y="3343469"/>
            <a:ext cx="609000" cy="5778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flipH="1">
            <a:off x="2724802" y="3699419"/>
            <a:ext cx="609000" cy="5778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flipH="1">
            <a:off x="2609927" y="3810296"/>
            <a:ext cx="609000" cy="5778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flipH="1">
            <a:off x="2493737" y="3921241"/>
            <a:ext cx="609000" cy="5778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2977919" y="3531189"/>
            <a:ext cx="423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2915511" y="3598633"/>
            <a:ext cx="423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3040327" y="3463746"/>
            <a:ext cx="423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3894313" y="3617125"/>
            <a:ext cx="279900" cy="3693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4473471" y="3578893"/>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4473471" y="3678109"/>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4473471" y="3777325"/>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5256621" y="3521143"/>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5256621" y="3620359"/>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5256621" y="3719575"/>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 name="Google Shape;518;p35"/>
          <p:cNvCxnSpPr/>
          <p:nvPr/>
        </p:nvCxnSpPr>
        <p:spPr>
          <a:xfrm>
            <a:off x="5281650" y="2853775"/>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519" name="Google Shape;519;p35"/>
          <p:cNvCxnSpPr/>
          <p:nvPr/>
        </p:nvCxnSpPr>
        <p:spPr>
          <a:xfrm>
            <a:off x="5281650" y="3312563"/>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520" name="Google Shape;520;p35"/>
          <p:cNvCxnSpPr/>
          <p:nvPr/>
        </p:nvCxnSpPr>
        <p:spPr>
          <a:xfrm>
            <a:off x="5281625" y="3778125"/>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521" name="Google Shape;521;p35"/>
          <p:cNvCxnSpPr/>
          <p:nvPr/>
        </p:nvCxnSpPr>
        <p:spPr>
          <a:xfrm>
            <a:off x="5281625" y="4236913"/>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522" name="Google Shape;522;p35"/>
          <p:cNvCxnSpPr/>
          <p:nvPr/>
        </p:nvCxnSpPr>
        <p:spPr>
          <a:xfrm>
            <a:off x="5281688" y="4675550"/>
            <a:ext cx="0" cy="198900"/>
          </a:xfrm>
          <a:prstGeom prst="straightConnector1">
            <a:avLst/>
          </a:prstGeom>
          <a:noFill/>
          <a:ln cap="flat" cmpd="sng" w="9525">
            <a:solidFill>
              <a:schemeClr val="dk1"/>
            </a:solidFill>
            <a:prstDash val="solid"/>
            <a:round/>
            <a:headEnd len="med" w="med" type="stealth"/>
            <a:tailEnd len="med" w="med" type="stealth"/>
          </a:ln>
        </p:spPr>
      </p:cxnSp>
      <p:sp>
        <p:nvSpPr>
          <p:cNvPr id="523" name="Google Shape;523;p35"/>
          <p:cNvSpPr/>
          <p:nvPr/>
        </p:nvSpPr>
        <p:spPr>
          <a:xfrm>
            <a:off x="5789246" y="3521143"/>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5789246" y="3620359"/>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5789246" y="3719575"/>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 name="Google Shape;526;p35"/>
          <p:cNvCxnSpPr/>
          <p:nvPr/>
        </p:nvCxnSpPr>
        <p:spPr>
          <a:xfrm>
            <a:off x="5814275" y="2853775"/>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527" name="Google Shape;527;p35"/>
          <p:cNvCxnSpPr/>
          <p:nvPr/>
        </p:nvCxnSpPr>
        <p:spPr>
          <a:xfrm>
            <a:off x="5814275" y="3312563"/>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528" name="Google Shape;528;p35"/>
          <p:cNvCxnSpPr/>
          <p:nvPr/>
        </p:nvCxnSpPr>
        <p:spPr>
          <a:xfrm>
            <a:off x="5814250" y="3778125"/>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529" name="Google Shape;529;p35"/>
          <p:cNvCxnSpPr/>
          <p:nvPr/>
        </p:nvCxnSpPr>
        <p:spPr>
          <a:xfrm>
            <a:off x="5814250" y="4236913"/>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530" name="Google Shape;530;p35"/>
          <p:cNvCxnSpPr/>
          <p:nvPr/>
        </p:nvCxnSpPr>
        <p:spPr>
          <a:xfrm>
            <a:off x="5814313" y="4675550"/>
            <a:ext cx="0" cy="198900"/>
          </a:xfrm>
          <a:prstGeom prst="straightConnector1">
            <a:avLst/>
          </a:prstGeom>
          <a:noFill/>
          <a:ln cap="flat" cmpd="sng" w="9525">
            <a:solidFill>
              <a:schemeClr val="dk1"/>
            </a:solidFill>
            <a:prstDash val="solid"/>
            <a:round/>
            <a:headEnd len="med" w="med" type="stealth"/>
            <a:tailEnd len="med" w="med" type="stealth"/>
          </a:ln>
        </p:spPr>
      </p:cxnSp>
      <p:cxnSp>
        <p:nvCxnSpPr>
          <p:cNvPr id="531" name="Google Shape;531;p35"/>
          <p:cNvCxnSpPr>
            <a:stCxn id="418" idx="3"/>
            <a:endCxn id="423" idx="1"/>
          </p:cNvCxnSpPr>
          <p:nvPr/>
        </p:nvCxnSpPr>
        <p:spPr>
          <a:xfrm>
            <a:off x="5444275" y="274401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32" name="Google Shape;532;p35"/>
          <p:cNvCxnSpPr>
            <a:stCxn id="419" idx="3"/>
            <a:endCxn id="424" idx="1"/>
          </p:cNvCxnSpPr>
          <p:nvPr/>
        </p:nvCxnSpPr>
        <p:spPr>
          <a:xfrm>
            <a:off x="5444300" y="318934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33" name="Google Shape;533;p35"/>
          <p:cNvCxnSpPr>
            <a:stCxn id="420" idx="3"/>
            <a:endCxn id="425" idx="1"/>
          </p:cNvCxnSpPr>
          <p:nvPr/>
        </p:nvCxnSpPr>
        <p:spPr>
          <a:xfrm>
            <a:off x="5444275" y="411369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34" name="Google Shape;534;p35"/>
          <p:cNvCxnSpPr>
            <a:stCxn id="421" idx="3"/>
            <a:endCxn id="426" idx="1"/>
          </p:cNvCxnSpPr>
          <p:nvPr/>
        </p:nvCxnSpPr>
        <p:spPr>
          <a:xfrm>
            <a:off x="5444313" y="4565788"/>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35" name="Google Shape;535;p35"/>
          <p:cNvCxnSpPr>
            <a:stCxn id="422" idx="3"/>
            <a:endCxn id="427" idx="1"/>
          </p:cNvCxnSpPr>
          <p:nvPr/>
        </p:nvCxnSpPr>
        <p:spPr>
          <a:xfrm>
            <a:off x="5444338" y="5011118"/>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36" name="Google Shape;536;p35"/>
          <p:cNvCxnSpPr/>
          <p:nvPr/>
        </p:nvCxnSpPr>
        <p:spPr>
          <a:xfrm flipH="1" rot="10800000">
            <a:off x="4718625" y="2852275"/>
            <a:ext cx="266100" cy="161400"/>
          </a:xfrm>
          <a:prstGeom prst="straightConnector1">
            <a:avLst/>
          </a:prstGeom>
          <a:noFill/>
          <a:ln cap="flat" cmpd="sng" w="9525">
            <a:solidFill>
              <a:schemeClr val="dk1"/>
            </a:solidFill>
            <a:prstDash val="solid"/>
            <a:round/>
            <a:headEnd len="med" w="med" type="none"/>
            <a:tailEnd len="med" w="med" type="stealth"/>
          </a:ln>
        </p:spPr>
      </p:cxnSp>
      <p:cxnSp>
        <p:nvCxnSpPr>
          <p:cNvPr id="537" name="Google Shape;537;p35"/>
          <p:cNvCxnSpPr/>
          <p:nvPr/>
        </p:nvCxnSpPr>
        <p:spPr>
          <a:xfrm flipH="1" rot="10800000">
            <a:off x="4737813" y="3232850"/>
            <a:ext cx="264900" cy="120900"/>
          </a:xfrm>
          <a:prstGeom prst="straightConnector1">
            <a:avLst/>
          </a:prstGeom>
          <a:noFill/>
          <a:ln cap="flat" cmpd="sng" w="9525">
            <a:solidFill>
              <a:schemeClr val="dk1"/>
            </a:solidFill>
            <a:prstDash val="solid"/>
            <a:round/>
            <a:headEnd len="med" w="med" type="none"/>
            <a:tailEnd len="med" w="med" type="stealth"/>
          </a:ln>
        </p:spPr>
      </p:cxnSp>
      <p:cxnSp>
        <p:nvCxnSpPr>
          <p:cNvPr id="538" name="Google Shape;538;p35"/>
          <p:cNvCxnSpPr/>
          <p:nvPr/>
        </p:nvCxnSpPr>
        <p:spPr>
          <a:xfrm flipH="1" rot="10800000">
            <a:off x="4712350" y="3699450"/>
            <a:ext cx="294900" cy="7500"/>
          </a:xfrm>
          <a:prstGeom prst="straightConnector1">
            <a:avLst/>
          </a:prstGeom>
          <a:noFill/>
          <a:ln cap="flat" cmpd="sng" w="9525">
            <a:solidFill>
              <a:schemeClr val="dk1"/>
            </a:solidFill>
            <a:prstDash val="solid"/>
            <a:round/>
            <a:headEnd len="med" w="med" type="none"/>
            <a:tailEnd len="med" w="med" type="stealth"/>
          </a:ln>
        </p:spPr>
      </p:cxnSp>
      <p:cxnSp>
        <p:nvCxnSpPr>
          <p:cNvPr id="539" name="Google Shape;539;p35"/>
          <p:cNvCxnSpPr/>
          <p:nvPr/>
        </p:nvCxnSpPr>
        <p:spPr>
          <a:xfrm>
            <a:off x="4718613" y="4048775"/>
            <a:ext cx="273600" cy="43800"/>
          </a:xfrm>
          <a:prstGeom prst="straightConnector1">
            <a:avLst/>
          </a:prstGeom>
          <a:noFill/>
          <a:ln cap="flat" cmpd="sng" w="9525">
            <a:solidFill>
              <a:schemeClr val="dk1"/>
            </a:solidFill>
            <a:prstDash val="solid"/>
            <a:round/>
            <a:headEnd len="med" w="med" type="none"/>
            <a:tailEnd len="med" w="med" type="stealth"/>
          </a:ln>
        </p:spPr>
      </p:cxnSp>
      <p:cxnSp>
        <p:nvCxnSpPr>
          <p:cNvPr id="540" name="Google Shape;540;p35"/>
          <p:cNvCxnSpPr/>
          <p:nvPr/>
        </p:nvCxnSpPr>
        <p:spPr>
          <a:xfrm>
            <a:off x="4733450" y="4393650"/>
            <a:ext cx="273900" cy="77400"/>
          </a:xfrm>
          <a:prstGeom prst="straightConnector1">
            <a:avLst/>
          </a:prstGeom>
          <a:noFill/>
          <a:ln cap="flat" cmpd="sng" w="9525">
            <a:solidFill>
              <a:schemeClr val="dk1"/>
            </a:solidFill>
            <a:prstDash val="solid"/>
            <a:round/>
            <a:headEnd len="med" w="med" type="none"/>
            <a:tailEnd len="med" w="med" type="stealth"/>
          </a:ln>
        </p:spPr>
      </p:cxnSp>
      <p:cxnSp>
        <p:nvCxnSpPr>
          <p:cNvPr id="541" name="Google Shape;541;p35"/>
          <p:cNvCxnSpPr/>
          <p:nvPr/>
        </p:nvCxnSpPr>
        <p:spPr>
          <a:xfrm>
            <a:off x="4733313" y="4736300"/>
            <a:ext cx="281700" cy="127800"/>
          </a:xfrm>
          <a:prstGeom prst="straightConnector1">
            <a:avLst/>
          </a:prstGeom>
          <a:noFill/>
          <a:ln cap="flat" cmpd="sng" w="9525">
            <a:solidFill>
              <a:schemeClr val="dk1"/>
            </a:solidFill>
            <a:prstDash val="solid"/>
            <a:round/>
            <a:headEnd len="med" w="med" type="none"/>
            <a:tailEnd len="med" w="med" type="stealth"/>
          </a:ln>
        </p:spPr>
      </p:cxnSp>
      <p:sp>
        <p:nvSpPr>
          <p:cNvPr id="542" name="Google Shape;542;p35"/>
          <p:cNvSpPr/>
          <p:nvPr/>
        </p:nvSpPr>
        <p:spPr>
          <a:xfrm>
            <a:off x="6285537" y="34999"/>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3" name="Google Shape;543;p35"/>
          <p:cNvSpPr txBox="1"/>
          <p:nvPr/>
        </p:nvSpPr>
        <p:spPr>
          <a:xfrm>
            <a:off x="6247100" y="-12987"/>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44" name="Google Shape;544;p35"/>
          <p:cNvSpPr/>
          <p:nvPr/>
        </p:nvSpPr>
        <p:spPr>
          <a:xfrm>
            <a:off x="6285562" y="480330"/>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5" name="Google Shape;545;p35"/>
          <p:cNvSpPr txBox="1"/>
          <p:nvPr/>
        </p:nvSpPr>
        <p:spPr>
          <a:xfrm>
            <a:off x="6247125" y="43234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46" name="Google Shape;546;p35"/>
          <p:cNvSpPr/>
          <p:nvPr/>
        </p:nvSpPr>
        <p:spPr>
          <a:xfrm>
            <a:off x="6384646" y="948793"/>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6384646" y="1048009"/>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6384646" y="1147225"/>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a:off x="6285537" y="1404680"/>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0" name="Google Shape;550;p35"/>
          <p:cNvSpPr txBox="1"/>
          <p:nvPr/>
        </p:nvSpPr>
        <p:spPr>
          <a:xfrm>
            <a:off x="6247100" y="135669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51" name="Google Shape;551;p35"/>
          <p:cNvSpPr/>
          <p:nvPr/>
        </p:nvSpPr>
        <p:spPr>
          <a:xfrm>
            <a:off x="6285575" y="1856774"/>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2" name="Google Shape;552;p35"/>
          <p:cNvSpPr txBox="1"/>
          <p:nvPr/>
        </p:nvSpPr>
        <p:spPr>
          <a:xfrm>
            <a:off x="6247138" y="180878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53" name="Google Shape;553;p35"/>
          <p:cNvSpPr/>
          <p:nvPr/>
        </p:nvSpPr>
        <p:spPr>
          <a:xfrm>
            <a:off x="6285600" y="2302105"/>
            <a:ext cx="248400" cy="2502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4" name="Google Shape;554;p35"/>
          <p:cNvSpPr txBox="1"/>
          <p:nvPr/>
        </p:nvSpPr>
        <p:spPr>
          <a:xfrm>
            <a:off x="6247163" y="225411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cxnSp>
        <p:nvCxnSpPr>
          <p:cNvPr id="555" name="Google Shape;555;p35"/>
          <p:cNvCxnSpPr>
            <a:endCxn id="543" idx="1"/>
          </p:cNvCxnSpPr>
          <p:nvPr/>
        </p:nvCxnSpPr>
        <p:spPr>
          <a:xfrm>
            <a:off x="6039800" y="17166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56" name="Google Shape;556;p35"/>
          <p:cNvCxnSpPr>
            <a:endCxn id="545" idx="1"/>
          </p:cNvCxnSpPr>
          <p:nvPr/>
        </p:nvCxnSpPr>
        <p:spPr>
          <a:xfrm>
            <a:off x="6039825" y="61699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57" name="Google Shape;557;p35"/>
          <p:cNvCxnSpPr>
            <a:endCxn id="550" idx="1"/>
          </p:cNvCxnSpPr>
          <p:nvPr/>
        </p:nvCxnSpPr>
        <p:spPr>
          <a:xfrm>
            <a:off x="6039800" y="154134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58" name="Google Shape;558;p35"/>
          <p:cNvCxnSpPr>
            <a:endCxn id="552" idx="1"/>
          </p:cNvCxnSpPr>
          <p:nvPr/>
        </p:nvCxnSpPr>
        <p:spPr>
          <a:xfrm>
            <a:off x="6039838" y="1993438"/>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59" name="Google Shape;559;p35"/>
          <p:cNvCxnSpPr>
            <a:endCxn id="554" idx="1"/>
          </p:cNvCxnSpPr>
          <p:nvPr/>
        </p:nvCxnSpPr>
        <p:spPr>
          <a:xfrm>
            <a:off x="6039863" y="2438768"/>
            <a:ext cx="207300" cy="0"/>
          </a:xfrm>
          <a:prstGeom prst="straightConnector1">
            <a:avLst/>
          </a:prstGeom>
          <a:noFill/>
          <a:ln cap="flat" cmpd="sng" w="9525">
            <a:solidFill>
              <a:schemeClr val="dk1"/>
            </a:solidFill>
            <a:prstDash val="solid"/>
            <a:round/>
            <a:headEnd len="med" w="med" type="none"/>
            <a:tailEnd len="med" w="med" type="stealth"/>
          </a:ln>
        </p:spPr>
      </p:cxnSp>
      <p:sp>
        <p:nvSpPr>
          <p:cNvPr id="560" name="Google Shape;560;p35"/>
          <p:cNvSpPr/>
          <p:nvPr/>
        </p:nvSpPr>
        <p:spPr>
          <a:xfrm>
            <a:off x="6285600" y="4874155"/>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1" name="Google Shape;561;p35"/>
          <p:cNvSpPr/>
          <p:nvPr/>
        </p:nvSpPr>
        <p:spPr>
          <a:xfrm>
            <a:off x="6285537" y="2607049"/>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2" name="Google Shape;562;p35"/>
          <p:cNvSpPr/>
          <p:nvPr/>
        </p:nvSpPr>
        <p:spPr>
          <a:xfrm>
            <a:off x="6285562" y="3052380"/>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3" name="Google Shape;563;p35"/>
          <p:cNvSpPr/>
          <p:nvPr/>
        </p:nvSpPr>
        <p:spPr>
          <a:xfrm>
            <a:off x="6285537" y="3976730"/>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4" name="Google Shape;564;p35"/>
          <p:cNvSpPr/>
          <p:nvPr/>
        </p:nvSpPr>
        <p:spPr>
          <a:xfrm>
            <a:off x="6285575" y="4428824"/>
            <a:ext cx="248400" cy="2502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5" name="Google Shape;565;p35"/>
          <p:cNvSpPr txBox="1"/>
          <p:nvPr/>
        </p:nvSpPr>
        <p:spPr>
          <a:xfrm>
            <a:off x="6247100" y="255906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66" name="Google Shape;566;p35"/>
          <p:cNvSpPr txBox="1"/>
          <p:nvPr/>
        </p:nvSpPr>
        <p:spPr>
          <a:xfrm>
            <a:off x="6247125" y="300439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67" name="Google Shape;567;p35"/>
          <p:cNvSpPr txBox="1"/>
          <p:nvPr/>
        </p:nvSpPr>
        <p:spPr>
          <a:xfrm>
            <a:off x="6247100" y="3928743"/>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68" name="Google Shape;568;p35"/>
          <p:cNvSpPr txBox="1"/>
          <p:nvPr/>
        </p:nvSpPr>
        <p:spPr>
          <a:xfrm>
            <a:off x="6247138" y="438083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69" name="Google Shape;569;p35"/>
          <p:cNvSpPr txBox="1"/>
          <p:nvPr/>
        </p:nvSpPr>
        <p:spPr>
          <a:xfrm>
            <a:off x="6247163" y="4826168"/>
            <a:ext cx="32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70" name="Google Shape;570;p35"/>
          <p:cNvSpPr/>
          <p:nvPr/>
        </p:nvSpPr>
        <p:spPr>
          <a:xfrm>
            <a:off x="6384646" y="3520843"/>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6384646" y="3620059"/>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5"/>
          <p:cNvSpPr/>
          <p:nvPr/>
        </p:nvSpPr>
        <p:spPr>
          <a:xfrm>
            <a:off x="6384646" y="3719275"/>
            <a:ext cx="50100" cy="48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 name="Google Shape;573;p35"/>
          <p:cNvCxnSpPr>
            <a:endCxn id="565" idx="1"/>
          </p:cNvCxnSpPr>
          <p:nvPr/>
        </p:nvCxnSpPr>
        <p:spPr>
          <a:xfrm>
            <a:off x="6039800" y="274371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74" name="Google Shape;574;p35"/>
          <p:cNvCxnSpPr>
            <a:endCxn id="566" idx="1"/>
          </p:cNvCxnSpPr>
          <p:nvPr/>
        </p:nvCxnSpPr>
        <p:spPr>
          <a:xfrm>
            <a:off x="6039825" y="318904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75" name="Google Shape;575;p35"/>
          <p:cNvCxnSpPr>
            <a:endCxn id="567" idx="1"/>
          </p:cNvCxnSpPr>
          <p:nvPr/>
        </p:nvCxnSpPr>
        <p:spPr>
          <a:xfrm>
            <a:off x="6039800" y="411339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76" name="Google Shape;576;p35"/>
          <p:cNvCxnSpPr>
            <a:endCxn id="568" idx="1"/>
          </p:cNvCxnSpPr>
          <p:nvPr/>
        </p:nvCxnSpPr>
        <p:spPr>
          <a:xfrm>
            <a:off x="6039838" y="4565488"/>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77" name="Google Shape;577;p35"/>
          <p:cNvCxnSpPr>
            <a:endCxn id="569" idx="1"/>
          </p:cNvCxnSpPr>
          <p:nvPr/>
        </p:nvCxnSpPr>
        <p:spPr>
          <a:xfrm>
            <a:off x="6039863" y="5010818"/>
            <a:ext cx="207300" cy="0"/>
          </a:xfrm>
          <a:prstGeom prst="straightConnector1">
            <a:avLst/>
          </a:prstGeom>
          <a:noFill/>
          <a:ln cap="flat" cmpd="sng" w="9525">
            <a:solidFill>
              <a:schemeClr val="dk1"/>
            </a:solidFill>
            <a:prstDash val="solid"/>
            <a:round/>
            <a:headEnd len="med" w="med" type="none"/>
            <a:tailEnd len="med" w="med" type="stealth"/>
          </a:ln>
        </p:spPr>
      </p:cxnSp>
      <p:sp>
        <p:nvSpPr>
          <p:cNvPr id="578" name="Google Shape;578;p35"/>
          <p:cNvSpPr/>
          <p:nvPr/>
        </p:nvSpPr>
        <p:spPr>
          <a:xfrm>
            <a:off x="7375200" y="2434350"/>
            <a:ext cx="325200" cy="315600"/>
          </a:xfrm>
          <a:prstGeom prst="flowChartOr">
            <a:avLst/>
          </a:prstGeom>
          <a:gradFill>
            <a:gsLst>
              <a:gs pos="0">
                <a:srgbClr val="12C2E9"/>
              </a:gs>
              <a:gs pos="50000">
                <a:srgbClr val="C471ED"/>
              </a:gs>
              <a:gs pos="100000">
                <a:srgbClr val="F64F59"/>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 name="Google Shape;579;p35"/>
          <p:cNvCxnSpPr>
            <a:stCxn id="543" idx="3"/>
            <a:endCxn id="578" idx="2"/>
          </p:cNvCxnSpPr>
          <p:nvPr/>
        </p:nvCxnSpPr>
        <p:spPr>
          <a:xfrm>
            <a:off x="6572300" y="171663"/>
            <a:ext cx="802800" cy="2420400"/>
          </a:xfrm>
          <a:prstGeom prst="straightConnector1">
            <a:avLst/>
          </a:prstGeom>
          <a:noFill/>
          <a:ln cap="flat" cmpd="sng" w="9525">
            <a:solidFill>
              <a:schemeClr val="dk1"/>
            </a:solidFill>
            <a:prstDash val="solid"/>
            <a:round/>
            <a:headEnd len="med" w="med" type="none"/>
            <a:tailEnd len="med" w="med" type="none"/>
          </a:ln>
        </p:spPr>
      </p:cxnSp>
      <p:cxnSp>
        <p:nvCxnSpPr>
          <p:cNvPr id="580" name="Google Shape;580;p35"/>
          <p:cNvCxnSpPr>
            <a:stCxn id="545" idx="3"/>
            <a:endCxn id="578" idx="2"/>
          </p:cNvCxnSpPr>
          <p:nvPr/>
        </p:nvCxnSpPr>
        <p:spPr>
          <a:xfrm>
            <a:off x="6572325" y="616993"/>
            <a:ext cx="802800" cy="1975200"/>
          </a:xfrm>
          <a:prstGeom prst="straightConnector1">
            <a:avLst/>
          </a:prstGeom>
          <a:noFill/>
          <a:ln cap="flat" cmpd="sng" w="9525">
            <a:solidFill>
              <a:schemeClr val="dk1"/>
            </a:solidFill>
            <a:prstDash val="solid"/>
            <a:round/>
            <a:headEnd len="med" w="med" type="none"/>
            <a:tailEnd len="med" w="med" type="none"/>
          </a:ln>
        </p:spPr>
      </p:cxnSp>
      <p:cxnSp>
        <p:nvCxnSpPr>
          <p:cNvPr id="581" name="Google Shape;581;p35"/>
          <p:cNvCxnSpPr>
            <a:stCxn id="550" idx="3"/>
            <a:endCxn id="578" idx="2"/>
          </p:cNvCxnSpPr>
          <p:nvPr/>
        </p:nvCxnSpPr>
        <p:spPr>
          <a:xfrm>
            <a:off x="6572300" y="1541343"/>
            <a:ext cx="802800" cy="1050900"/>
          </a:xfrm>
          <a:prstGeom prst="straightConnector1">
            <a:avLst/>
          </a:prstGeom>
          <a:noFill/>
          <a:ln cap="flat" cmpd="sng" w="9525">
            <a:solidFill>
              <a:schemeClr val="dk1"/>
            </a:solidFill>
            <a:prstDash val="solid"/>
            <a:round/>
            <a:headEnd len="med" w="med" type="none"/>
            <a:tailEnd len="med" w="med" type="none"/>
          </a:ln>
        </p:spPr>
      </p:cxnSp>
      <p:cxnSp>
        <p:nvCxnSpPr>
          <p:cNvPr id="582" name="Google Shape;582;p35"/>
          <p:cNvCxnSpPr>
            <a:stCxn id="552" idx="3"/>
            <a:endCxn id="578" idx="2"/>
          </p:cNvCxnSpPr>
          <p:nvPr/>
        </p:nvCxnSpPr>
        <p:spPr>
          <a:xfrm>
            <a:off x="6572338" y="1993438"/>
            <a:ext cx="802800" cy="598800"/>
          </a:xfrm>
          <a:prstGeom prst="straightConnector1">
            <a:avLst/>
          </a:prstGeom>
          <a:noFill/>
          <a:ln cap="flat" cmpd="sng" w="9525">
            <a:solidFill>
              <a:schemeClr val="dk1"/>
            </a:solidFill>
            <a:prstDash val="solid"/>
            <a:round/>
            <a:headEnd len="med" w="med" type="none"/>
            <a:tailEnd len="med" w="med" type="none"/>
          </a:ln>
        </p:spPr>
      </p:cxnSp>
      <p:cxnSp>
        <p:nvCxnSpPr>
          <p:cNvPr id="583" name="Google Shape;583;p35"/>
          <p:cNvCxnSpPr>
            <a:stCxn id="554" idx="3"/>
            <a:endCxn id="578" idx="2"/>
          </p:cNvCxnSpPr>
          <p:nvPr/>
        </p:nvCxnSpPr>
        <p:spPr>
          <a:xfrm>
            <a:off x="6572363" y="2438768"/>
            <a:ext cx="802800" cy="1533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35"/>
          <p:cNvCxnSpPr>
            <a:stCxn id="565" idx="3"/>
            <a:endCxn id="578" idx="2"/>
          </p:cNvCxnSpPr>
          <p:nvPr/>
        </p:nvCxnSpPr>
        <p:spPr>
          <a:xfrm flipH="1" rot="10800000">
            <a:off x="6572300" y="2592213"/>
            <a:ext cx="802800" cy="1515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35"/>
          <p:cNvCxnSpPr>
            <a:stCxn id="566" idx="3"/>
            <a:endCxn id="578" idx="2"/>
          </p:cNvCxnSpPr>
          <p:nvPr/>
        </p:nvCxnSpPr>
        <p:spPr>
          <a:xfrm flipH="1" rot="10800000">
            <a:off x="6572325" y="2592043"/>
            <a:ext cx="802800" cy="597000"/>
          </a:xfrm>
          <a:prstGeom prst="straightConnector1">
            <a:avLst/>
          </a:prstGeom>
          <a:noFill/>
          <a:ln cap="flat" cmpd="sng" w="9525">
            <a:solidFill>
              <a:schemeClr val="dk1"/>
            </a:solidFill>
            <a:prstDash val="solid"/>
            <a:round/>
            <a:headEnd len="med" w="med" type="none"/>
            <a:tailEnd len="med" w="med" type="none"/>
          </a:ln>
        </p:spPr>
      </p:cxnSp>
      <p:cxnSp>
        <p:nvCxnSpPr>
          <p:cNvPr id="586" name="Google Shape;586;p35"/>
          <p:cNvCxnSpPr>
            <a:stCxn id="567" idx="3"/>
            <a:endCxn id="578" idx="2"/>
          </p:cNvCxnSpPr>
          <p:nvPr/>
        </p:nvCxnSpPr>
        <p:spPr>
          <a:xfrm flipH="1" rot="10800000">
            <a:off x="6572300" y="2592093"/>
            <a:ext cx="802800" cy="1521300"/>
          </a:xfrm>
          <a:prstGeom prst="straightConnector1">
            <a:avLst/>
          </a:prstGeom>
          <a:noFill/>
          <a:ln cap="flat" cmpd="sng" w="9525">
            <a:solidFill>
              <a:schemeClr val="dk1"/>
            </a:solidFill>
            <a:prstDash val="solid"/>
            <a:round/>
            <a:headEnd len="med" w="med" type="none"/>
            <a:tailEnd len="med" w="med" type="none"/>
          </a:ln>
        </p:spPr>
      </p:cxnSp>
      <p:cxnSp>
        <p:nvCxnSpPr>
          <p:cNvPr id="587" name="Google Shape;587;p35"/>
          <p:cNvCxnSpPr>
            <a:stCxn id="568" idx="3"/>
            <a:endCxn id="578" idx="2"/>
          </p:cNvCxnSpPr>
          <p:nvPr/>
        </p:nvCxnSpPr>
        <p:spPr>
          <a:xfrm flipH="1" rot="10800000">
            <a:off x="6572338" y="2592088"/>
            <a:ext cx="802800" cy="1973400"/>
          </a:xfrm>
          <a:prstGeom prst="straightConnector1">
            <a:avLst/>
          </a:prstGeom>
          <a:noFill/>
          <a:ln cap="flat" cmpd="sng" w="9525">
            <a:solidFill>
              <a:schemeClr val="dk1"/>
            </a:solidFill>
            <a:prstDash val="solid"/>
            <a:round/>
            <a:headEnd len="med" w="med" type="none"/>
            <a:tailEnd len="med" w="med" type="none"/>
          </a:ln>
        </p:spPr>
      </p:cxnSp>
      <p:cxnSp>
        <p:nvCxnSpPr>
          <p:cNvPr id="588" name="Google Shape;588;p35"/>
          <p:cNvCxnSpPr>
            <a:stCxn id="578" idx="2"/>
            <a:endCxn id="569" idx="3"/>
          </p:cNvCxnSpPr>
          <p:nvPr/>
        </p:nvCxnSpPr>
        <p:spPr>
          <a:xfrm flipH="1">
            <a:off x="6572400" y="2592150"/>
            <a:ext cx="802800" cy="2418600"/>
          </a:xfrm>
          <a:prstGeom prst="straightConnector1">
            <a:avLst/>
          </a:prstGeom>
          <a:noFill/>
          <a:ln cap="flat" cmpd="sng" w="9525">
            <a:solidFill>
              <a:schemeClr val="dk1"/>
            </a:solidFill>
            <a:prstDash val="solid"/>
            <a:round/>
            <a:headEnd len="med" w="med" type="none"/>
            <a:tailEnd len="med" w="med" type="none"/>
          </a:ln>
        </p:spPr>
      </p:cxnSp>
      <p:sp>
        <p:nvSpPr>
          <p:cNvPr id="589" name="Google Shape;589;p35"/>
          <p:cNvSpPr/>
          <p:nvPr/>
        </p:nvSpPr>
        <p:spPr>
          <a:xfrm>
            <a:off x="8158450" y="1331675"/>
            <a:ext cx="264900" cy="2446500"/>
          </a:xfrm>
          <a:prstGeom prst="roundRect">
            <a:avLst>
              <a:gd fmla="val 16667" name="adj"/>
            </a:avLst>
          </a:prstGeom>
          <a:gradFill>
            <a:gsLst>
              <a:gs pos="0">
                <a:srgbClr val="12C2E9"/>
              </a:gs>
              <a:gs pos="50000">
                <a:srgbClr val="C471ED"/>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8677350" y="2103200"/>
            <a:ext cx="264900" cy="949200"/>
          </a:xfrm>
          <a:prstGeom prst="roundRect">
            <a:avLst>
              <a:gd fmla="val 16667" name="adj"/>
            </a:avLst>
          </a:prstGeom>
          <a:gradFill>
            <a:gsLst>
              <a:gs pos="0">
                <a:srgbClr val="12C2E9"/>
              </a:gs>
              <a:gs pos="50000">
                <a:srgbClr val="C471ED"/>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 name="Google Shape;591;p35"/>
          <p:cNvCxnSpPr>
            <a:stCxn id="578" idx="2"/>
          </p:cNvCxnSpPr>
          <p:nvPr/>
        </p:nvCxnSpPr>
        <p:spPr>
          <a:xfrm rot="10800000">
            <a:off x="6558000" y="1111950"/>
            <a:ext cx="817200" cy="148020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35"/>
          <p:cNvCxnSpPr>
            <a:stCxn id="578" idx="2"/>
          </p:cNvCxnSpPr>
          <p:nvPr/>
        </p:nvCxnSpPr>
        <p:spPr>
          <a:xfrm flipH="1">
            <a:off x="6558000" y="2592150"/>
            <a:ext cx="817200" cy="98580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35"/>
          <p:cNvCxnSpPr/>
          <p:nvPr/>
        </p:nvCxnSpPr>
        <p:spPr>
          <a:xfrm>
            <a:off x="6039800" y="3661293"/>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94" name="Google Shape;594;p35"/>
          <p:cNvCxnSpPr/>
          <p:nvPr/>
        </p:nvCxnSpPr>
        <p:spPr>
          <a:xfrm>
            <a:off x="6039675" y="1080580"/>
            <a:ext cx="207300" cy="0"/>
          </a:xfrm>
          <a:prstGeom prst="straightConnector1">
            <a:avLst/>
          </a:prstGeom>
          <a:noFill/>
          <a:ln cap="flat" cmpd="sng" w="9525">
            <a:solidFill>
              <a:schemeClr val="dk1"/>
            </a:solidFill>
            <a:prstDash val="solid"/>
            <a:round/>
            <a:headEnd len="med" w="med" type="none"/>
            <a:tailEnd len="med" w="med" type="stealth"/>
          </a:ln>
        </p:spPr>
      </p:cxnSp>
      <p:cxnSp>
        <p:nvCxnSpPr>
          <p:cNvPr id="595" name="Google Shape;595;p35"/>
          <p:cNvCxnSpPr>
            <a:stCxn id="596" idx="1"/>
            <a:endCxn id="596" idx="3"/>
          </p:cNvCxnSpPr>
          <p:nvPr/>
        </p:nvCxnSpPr>
        <p:spPr>
          <a:xfrm>
            <a:off x="7766825" y="2577800"/>
            <a:ext cx="325200" cy="0"/>
          </a:xfrm>
          <a:prstGeom prst="straightConnector1">
            <a:avLst/>
          </a:prstGeom>
          <a:noFill/>
          <a:ln cap="flat" cmpd="sng" w="9525">
            <a:solidFill>
              <a:schemeClr val="dk1"/>
            </a:solidFill>
            <a:prstDash val="solid"/>
            <a:round/>
            <a:headEnd len="med" w="med" type="none"/>
            <a:tailEnd len="med" w="med" type="stealth"/>
          </a:ln>
        </p:spPr>
      </p:cxnSp>
      <p:sp>
        <p:nvSpPr>
          <p:cNvPr id="597" name="Google Shape;597;p35"/>
          <p:cNvSpPr/>
          <p:nvPr/>
        </p:nvSpPr>
        <p:spPr>
          <a:xfrm>
            <a:off x="5105675" y="35000"/>
            <a:ext cx="871200" cy="25242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5091850" y="2586750"/>
            <a:ext cx="885000" cy="2556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36"/>
          <p:cNvPicPr preferRelativeResize="0"/>
          <p:nvPr/>
        </p:nvPicPr>
        <p:blipFill>
          <a:blip r:embed="rId3">
            <a:alphaModFix/>
          </a:blip>
          <a:stretch>
            <a:fillRect/>
          </a:stretch>
        </p:blipFill>
        <p:spPr>
          <a:xfrm>
            <a:off x="20300" y="279325"/>
            <a:ext cx="2260623" cy="1706499"/>
          </a:xfrm>
          <a:prstGeom prst="rect">
            <a:avLst/>
          </a:prstGeom>
          <a:noFill/>
          <a:ln>
            <a:noFill/>
          </a:ln>
        </p:spPr>
      </p:pic>
      <p:pic>
        <p:nvPicPr>
          <p:cNvPr id="604" name="Google Shape;604;p36"/>
          <p:cNvPicPr preferRelativeResize="0"/>
          <p:nvPr/>
        </p:nvPicPr>
        <p:blipFill>
          <a:blip r:embed="rId4">
            <a:alphaModFix/>
          </a:blip>
          <a:stretch>
            <a:fillRect/>
          </a:stretch>
        </p:blipFill>
        <p:spPr>
          <a:xfrm>
            <a:off x="1300" y="2852413"/>
            <a:ext cx="2414249" cy="1810687"/>
          </a:xfrm>
          <a:prstGeom prst="rect">
            <a:avLst/>
          </a:prstGeom>
          <a:noFill/>
          <a:ln>
            <a:noFill/>
          </a:ln>
        </p:spPr>
      </p:pic>
      <p:sp>
        <p:nvSpPr>
          <p:cNvPr id="605" name="Google Shape;605;p36"/>
          <p:cNvSpPr/>
          <p:nvPr/>
        </p:nvSpPr>
        <p:spPr>
          <a:xfrm>
            <a:off x="5194525" y="2607225"/>
            <a:ext cx="825000" cy="2406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5194400" y="850"/>
            <a:ext cx="825000" cy="23736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4501859" y="294617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08" name="Google Shape;608;p36"/>
          <p:cNvSpPr/>
          <p:nvPr/>
        </p:nvSpPr>
        <p:spPr>
          <a:xfrm>
            <a:off x="4501859" y="3250344"/>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09" name="Google Shape;609;p36"/>
          <p:cNvSpPr/>
          <p:nvPr/>
        </p:nvSpPr>
        <p:spPr>
          <a:xfrm>
            <a:off x="4501859" y="385088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10" name="Google Shape;610;p36"/>
          <p:cNvSpPr/>
          <p:nvPr/>
        </p:nvSpPr>
        <p:spPr>
          <a:xfrm>
            <a:off x="4501859" y="415504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11" name="Google Shape;611;p36"/>
          <p:cNvSpPr/>
          <p:nvPr/>
        </p:nvSpPr>
        <p:spPr>
          <a:xfrm>
            <a:off x="4501859" y="445822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12" name="Google Shape;612;p36"/>
          <p:cNvSpPr/>
          <p:nvPr/>
        </p:nvSpPr>
        <p:spPr>
          <a:xfrm>
            <a:off x="5747931" y="473548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13" name="Google Shape;613;p36"/>
          <p:cNvSpPr/>
          <p:nvPr/>
        </p:nvSpPr>
        <p:spPr>
          <a:xfrm>
            <a:off x="5243496" y="266890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14" name="Google Shape;614;p36"/>
          <p:cNvSpPr/>
          <p:nvPr/>
        </p:nvSpPr>
        <p:spPr>
          <a:xfrm>
            <a:off x="5243520" y="307484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15" name="Google Shape;615;p36"/>
          <p:cNvSpPr/>
          <p:nvPr/>
        </p:nvSpPr>
        <p:spPr>
          <a:xfrm>
            <a:off x="5243496" y="391743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16" name="Google Shape;616;p36"/>
          <p:cNvSpPr/>
          <p:nvPr/>
        </p:nvSpPr>
        <p:spPr>
          <a:xfrm>
            <a:off x="5243531" y="432954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17" name="Google Shape;617;p36"/>
          <p:cNvSpPr/>
          <p:nvPr/>
        </p:nvSpPr>
        <p:spPr>
          <a:xfrm>
            <a:off x="5243555" y="473548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18" name="Google Shape;618;p36"/>
          <p:cNvSpPr/>
          <p:nvPr/>
        </p:nvSpPr>
        <p:spPr>
          <a:xfrm>
            <a:off x="5747872" y="266890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19" name="Google Shape;619;p36"/>
          <p:cNvSpPr/>
          <p:nvPr/>
        </p:nvSpPr>
        <p:spPr>
          <a:xfrm>
            <a:off x="5747896" y="307484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20" name="Google Shape;620;p36"/>
          <p:cNvSpPr/>
          <p:nvPr/>
        </p:nvSpPr>
        <p:spPr>
          <a:xfrm>
            <a:off x="5747872" y="391743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21" name="Google Shape;621;p36"/>
          <p:cNvSpPr/>
          <p:nvPr/>
        </p:nvSpPr>
        <p:spPr>
          <a:xfrm>
            <a:off x="5747907" y="432954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22" name="Google Shape;622;p36"/>
          <p:cNvSpPr txBox="1"/>
          <p:nvPr/>
        </p:nvSpPr>
        <p:spPr>
          <a:xfrm>
            <a:off x="5207097" y="262516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23" name="Google Shape;623;p36"/>
          <p:cNvSpPr txBox="1"/>
          <p:nvPr/>
        </p:nvSpPr>
        <p:spPr>
          <a:xfrm>
            <a:off x="5207121" y="303110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24" name="Google Shape;624;p36"/>
          <p:cNvSpPr txBox="1"/>
          <p:nvPr/>
        </p:nvSpPr>
        <p:spPr>
          <a:xfrm>
            <a:off x="5207097" y="387369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25" name="Google Shape;625;p36"/>
          <p:cNvSpPr txBox="1"/>
          <p:nvPr/>
        </p:nvSpPr>
        <p:spPr>
          <a:xfrm>
            <a:off x="5207133" y="428580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26" name="Google Shape;626;p36"/>
          <p:cNvSpPr txBox="1"/>
          <p:nvPr/>
        </p:nvSpPr>
        <p:spPr>
          <a:xfrm>
            <a:off x="5207157" y="469174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27" name="Google Shape;627;p36"/>
          <p:cNvSpPr txBox="1"/>
          <p:nvPr/>
        </p:nvSpPr>
        <p:spPr>
          <a:xfrm>
            <a:off x="5711473" y="262516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28" name="Google Shape;628;p36"/>
          <p:cNvSpPr txBox="1"/>
          <p:nvPr/>
        </p:nvSpPr>
        <p:spPr>
          <a:xfrm>
            <a:off x="5711497" y="303110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29" name="Google Shape;629;p36"/>
          <p:cNvSpPr txBox="1"/>
          <p:nvPr/>
        </p:nvSpPr>
        <p:spPr>
          <a:xfrm>
            <a:off x="5711473" y="387369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0" name="Google Shape;630;p36"/>
          <p:cNvSpPr txBox="1"/>
          <p:nvPr/>
        </p:nvSpPr>
        <p:spPr>
          <a:xfrm>
            <a:off x="5711509" y="428580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1" name="Google Shape;631;p36"/>
          <p:cNvSpPr txBox="1"/>
          <p:nvPr/>
        </p:nvSpPr>
        <p:spPr>
          <a:xfrm>
            <a:off x="5711532" y="469174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2" name="Google Shape;632;p36"/>
          <p:cNvSpPr txBox="1"/>
          <p:nvPr/>
        </p:nvSpPr>
        <p:spPr>
          <a:xfrm>
            <a:off x="4465460" y="290243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33" name="Google Shape;633;p36"/>
          <p:cNvSpPr txBox="1"/>
          <p:nvPr/>
        </p:nvSpPr>
        <p:spPr>
          <a:xfrm>
            <a:off x="4465460" y="32066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34" name="Google Shape;634;p36"/>
          <p:cNvSpPr txBox="1"/>
          <p:nvPr/>
        </p:nvSpPr>
        <p:spPr>
          <a:xfrm>
            <a:off x="4465460" y="380714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35" name="Google Shape;635;p36"/>
          <p:cNvSpPr txBox="1"/>
          <p:nvPr/>
        </p:nvSpPr>
        <p:spPr>
          <a:xfrm>
            <a:off x="4465460" y="411130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36" name="Google Shape;636;p36"/>
          <p:cNvSpPr txBox="1"/>
          <p:nvPr/>
        </p:nvSpPr>
        <p:spPr>
          <a:xfrm>
            <a:off x="4465460" y="441448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637" name="Google Shape;637;p36"/>
          <p:cNvCxnSpPr/>
          <p:nvPr/>
        </p:nvCxnSpPr>
        <p:spPr>
          <a:xfrm flipH="1" rot="10800000">
            <a:off x="302100" y="2497725"/>
            <a:ext cx="6425100" cy="1500"/>
          </a:xfrm>
          <a:prstGeom prst="straightConnector1">
            <a:avLst/>
          </a:prstGeom>
          <a:noFill/>
          <a:ln cap="flat" cmpd="sng" w="9525">
            <a:solidFill>
              <a:schemeClr val="dk1"/>
            </a:solidFill>
            <a:prstDash val="dot"/>
            <a:round/>
            <a:headEnd len="med" w="med" type="none"/>
            <a:tailEnd len="med" w="med" type="none"/>
          </a:ln>
        </p:spPr>
      </p:cxnSp>
      <p:sp>
        <p:nvSpPr>
          <p:cNvPr id="638" name="Google Shape;638;p36"/>
          <p:cNvSpPr/>
          <p:nvPr/>
        </p:nvSpPr>
        <p:spPr>
          <a:xfrm>
            <a:off x="4047293" y="964199"/>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6"/>
          <p:cNvSpPr/>
          <p:nvPr/>
        </p:nvSpPr>
        <p:spPr>
          <a:xfrm>
            <a:off x="4501859" y="32101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40" name="Google Shape;640;p36"/>
          <p:cNvSpPr txBox="1"/>
          <p:nvPr/>
        </p:nvSpPr>
        <p:spPr>
          <a:xfrm>
            <a:off x="4465460" y="277269"/>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41" name="Google Shape;641;p36"/>
          <p:cNvSpPr/>
          <p:nvPr/>
        </p:nvSpPr>
        <p:spPr>
          <a:xfrm>
            <a:off x="4501859" y="62517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42" name="Google Shape;642;p36"/>
          <p:cNvSpPr txBox="1"/>
          <p:nvPr/>
        </p:nvSpPr>
        <p:spPr>
          <a:xfrm>
            <a:off x="4465460" y="581434"/>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43" name="Google Shape;643;p36"/>
          <p:cNvSpPr/>
          <p:nvPr/>
        </p:nvSpPr>
        <p:spPr>
          <a:xfrm>
            <a:off x="4595735" y="92934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p:nvPr/>
        </p:nvSpPr>
        <p:spPr>
          <a:xfrm>
            <a:off x="4595735" y="101978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6"/>
          <p:cNvSpPr/>
          <p:nvPr/>
        </p:nvSpPr>
        <p:spPr>
          <a:xfrm>
            <a:off x="4595735" y="111022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p:nvPr/>
        </p:nvSpPr>
        <p:spPr>
          <a:xfrm>
            <a:off x="4501859" y="12257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47" name="Google Shape;647;p36"/>
          <p:cNvSpPr txBox="1"/>
          <p:nvPr/>
        </p:nvSpPr>
        <p:spPr>
          <a:xfrm>
            <a:off x="4465460" y="11819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48" name="Google Shape;648;p36"/>
          <p:cNvSpPr/>
          <p:nvPr/>
        </p:nvSpPr>
        <p:spPr>
          <a:xfrm>
            <a:off x="4501859" y="152987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49" name="Google Shape;649;p36"/>
          <p:cNvSpPr txBox="1"/>
          <p:nvPr/>
        </p:nvSpPr>
        <p:spPr>
          <a:xfrm>
            <a:off x="4465460" y="148613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50" name="Google Shape;650;p36"/>
          <p:cNvSpPr/>
          <p:nvPr/>
        </p:nvSpPr>
        <p:spPr>
          <a:xfrm>
            <a:off x="4501859" y="1833060"/>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51" name="Google Shape;651;p36"/>
          <p:cNvSpPr txBox="1"/>
          <p:nvPr/>
        </p:nvSpPr>
        <p:spPr>
          <a:xfrm>
            <a:off x="4465460" y="178931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52" name="Google Shape;652;p36"/>
          <p:cNvSpPr/>
          <p:nvPr/>
        </p:nvSpPr>
        <p:spPr>
          <a:xfrm>
            <a:off x="5243496" y="4374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53" name="Google Shape;653;p36"/>
          <p:cNvSpPr txBox="1"/>
          <p:nvPr/>
        </p:nvSpPr>
        <p:spPr>
          <a:xfrm>
            <a:off x="5207097" y="-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54" name="Google Shape;654;p36"/>
          <p:cNvSpPr/>
          <p:nvPr/>
        </p:nvSpPr>
        <p:spPr>
          <a:xfrm>
            <a:off x="5243520" y="4496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55" name="Google Shape;655;p36"/>
          <p:cNvSpPr txBox="1"/>
          <p:nvPr/>
        </p:nvSpPr>
        <p:spPr>
          <a:xfrm>
            <a:off x="5207121" y="4059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56" name="Google Shape;656;p36"/>
          <p:cNvSpPr/>
          <p:nvPr/>
        </p:nvSpPr>
        <p:spPr>
          <a:xfrm>
            <a:off x="5337348" y="8767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p:nvPr/>
        </p:nvSpPr>
        <p:spPr>
          <a:xfrm>
            <a:off x="5337348" y="9671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5337348" y="10575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 name="Google Shape;659;p36"/>
          <p:cNvCxnSpPr/>
          <p:nvPr/>
        </p:nvCxnSpPr>
        <p:spPr>
          <a:xfrm>
            <a:off x="5361050" y="268370"/>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660" name="Google Shape;660;p36"/>
          <p:cNvCxnSpPr/>
          <p:nvPr/>
        </p:nvCxnSpPr>
        <p:spPr>
          <a:xfrm>
            <a:off x="5361050" y="68657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661" name="Google Shape;661;p36"/>
          <p:cNvSpPr/>
          <p:nvPr/>
        </p:nvSpPr>
        <p:spPr>
          <a:xfrm>
            <a:off x="5243496" y="12922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62" name="Google Shape;662;p36"/>
          <p:cNvSpPr txBox="1"/>
          <p:nvPr/>
        </p:nvSpPr>
        <p:spPr>
          <a:xfrm>
            <a:off x="5207097" y="12485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63" name="Google Shape;663;p36"/>
          <p:cNvCxnSpPr/>
          <p:nvPr/>
        </p:nvCxnSpPr>
        <p:spPr>
          <a:xfrm>
            <a:off x="5361026" y="111095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664" name="Google Shape;664;p36"/>
          <p:cNvCxnSpPr/>
          <p:nvPr/>
        </p:nvCxnSpPr>
        <p:spPr>
          <a:xfrm>
            <a:off x="5361026" y="1529164"/>
            <a:ext cx="0" cy="181200"/>
          </a:xfrm>
          <a:prstGeom prst="straightConnector1">
            <a:avLst/>
          </a:prstGeom>
          <a:noFill/>
          <a:ln cap="flat" cmpd="sng" w="9525">
            <a:solidFill>
              <a:schemeClr val="dk1"/>
            </a:solidFill>
            <a:prstDash val="solid"/>
            <a:round/>
            <a:headEnd len="med" w="med" type="stealth"/>
            <a:tailEnd len="med" w="med" type="stealth"/>
          </a:ln>
        </p:spPr>
      </p:cxnSp>
      <p:sp>
        <p:nvSpPr>
          <p:cNvPr id="665" name="Google Shape;665;p36"/>
          <p:cNvSpPr/>
          <p:nvPr/>
        </p:nvSpPr>
        <p:spPr>
          <a:xfrm>
            <a:off x="5243531" y="17043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66" name="Google Shape;666;p36"/>
          <p:cNvSpPr txBox="1"/>
          <p:nvPr/>
        </p:nvSpPr>
        <p:spPr>
          <a:xfrm>
            <a:off x="5207133" y="16606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67" name="Google Shape;667;p36"/>
          <p:cNvSpPr/>
          <p:nvPr/>
        </p:nvSpPr>
        <p:spPr>
          <a:xfrm>
            <a:off x="5243555" y="21103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68" name="Google Shape;668;p36"/>
          <p:cNvSpPr txBox="1"/>
          <p:nvPr/>
        </p:nvSpPr>
        <p:spPr>
          <a:xfrm>
            <a:off x="5207157" y="20665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69" name="Google Shape;669;p36"/>
          <p:cNvCxnSpPr/>
          <p:nvPr/>
        </p:nvCxnSpPr>
        <p:spPr>
          <a:xfrm>
            <a:off x="5361085" y="1929003"/>
            <a:ext cx="0" cy="181200"/>
          </a:xfrm>
          <a:prstGeom prst="straightConnector1">
            <a:avLst/>
          </a:prstGeom>
          <a:noFill/>
          <a:ln cap="flat" cmpd="sng" w="9525">
            <a:solidFill>
              <a:schemeClr val="dk1"/>
            </a:solidFill>
            <a:prstDash val="solid"/>
            <a:round/>
            <a:headEnd len="med" w="med" type="stealth"/>
            <a:tailEnd len="med" w="med" type="stealth"/>
          </a:ln>
        </p:spPr>
      </p:cxnSp>
      <p:sp>
        <p:nvSpPr>
          <p:cNvPr id="670" name="Google Shape;670;p36"/>
          <p:cNvSpPr/>
          <p:nvPr/>
        </p:nvSpPr>
        <p:spPr>
          <a:xfrm>
            <a:off x="5747872" y="4374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71" name="Google Shape;671;p36"/>
          <p:cNvSpPr txBox="1"/>
          <p:nvPr/>
        </p:nvSpPr>
        <p:spPr>
          <a:xfrm>
            <a:off x="5711473" y="-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72" name="Google Shape;672;p36"/>
          <p:cNvSpPr/>
          <p:nvPr/>
        </p:nvSpPr>
        <p:spPr>
          <a:xfrm>
            <a:off x="5747896" y="4496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73" name="Google Shape;673;p36"/>
          <p:cNvSpPr txBox="1"/>
          <p:nvPr/>
        </p:nvSpPr>
        <p:spPr>
          <a:xfrm>
            <a:off x="5711497" y="4059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74" name="Google Shape;674;p36"/>
          <p:cNvSpPr/>
          <p:nvPr/>
        </p:nvSpPr>
        <p:spPr>
          <a:xfrm>
            <a:off x="5841724" y="8767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6"/>
          <p:cNvSpPr/>
          <p:nvPr/>
        </p:nvSpPr>
        <p:spPr>
          <a:xfrm>
            <a:off x="5841724" y="9671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6"/>
          <p:cNvSpPr/>
          <p:nvPr/>
        </p:nvSpPr>
        <p:spPr>
          <a:xfrm>
            <a:off x="5841724" y="10575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 name="Google Shape;677;p36"/>
          <p:cNvCxnSpPr/>
          <p:nvPr/>
        </p:nvCxnSpPr>
        <p:spPr>
          <a:xfrm>
            <a:off x="5865426" y="268370"/>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678" name="Google Shape;678;p36"/>
          <p:cNvCxnSpPr/>
          <p:nvPr/>
        </p:nvCxnSpPr>
        <p:spPr>
          <a:xfrm>
            <a:off x="5865426" y="68657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679" name="Google Shape;679;p36"/>
          <p:cNvSpPr/>
          <p:nvPr/>
        </p:nvSpPr>
        <p:spPr>
          <a:xfrm>
            <a:off x="5747872" y="12922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80" name="Google Shape;680;p36"/>
          <p:cNvSpPr txBox="1"/>
          <p:nvPr/>
        </p:nvSpPr>
        <p:spPr>
          <a:xfrm>
            <a:off x="5711473" y="12485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81" name="Google Shape;681;p36"/>
          <p:cNvCxnSpPr/>
          <p:nvPr/>
        </p:nvCxnSpPr>
        <p:spPr>
          <a:xfrm>
            <a:off x="5865402" y="111095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682" name="Google Shape;682;p36"/>
          <p:cNvCxnSpPr/>
          <p:nvPr/>
        </p:nvCxnSpPr>
        <p:spPr>
          <a:xfrm>
            <a:off x="5865402" y="1529164"/>
            <a:ext cx="0" cy="181200"/>
          </a:xfrm>
          <a:prstGeom prst="straightConnector1">
            <a:avLst/>
          </a:prstGeom>
          <a:noFill/>
          <a:ln cap="flat" cmpd="sng" w="9525">
            <a:solidFill>
              <a:schemeClr val="dk1"/>
            </a:solidFill>
            <a:prstDash val="solid"/>
            <a:round/>
            <a:headEnd len="med" w="med" type="stealth"/>
            <a:tailEnd len="med" w="med" type="stealth"/>
          </a:ln>
        </p:spPr>
      </p:cxnSp>
      <p:sp>
        <p:nvSpPr>
          <p:cNvPr id="683" name="Google Shape;683;p36"/>
          <p:cNvSpPr/>
          <p:nvPr/>
        </p:nvSpPr>
        <p:spPr>
          <a:xfrm>
            <a:off x="5747907" y="17043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84" name="Google Shape;684;p36"/>
          <p:cNvSpPr txBox="1"/>
          <p:nvPr/>
        </p:nvSpPr>
        <p:spPr>
          <a:xfrm>
            <a:off x="5711509" y="16606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85" name="Google Shape;685;p36"/>
          <p:cNvSpPr/>
          <p:nvPr/>
        </p:nvSpPr>
        <p:spPr>
          <a:xfrm>
            <a:off x="5747931" y="21103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686" name="Google Shape;686;p36"/>
          <p:cNvSpPr txBox="1"/>
          <p:nvPr/>
        </p:nvSpPr>
        <p:spPr>
          <a:xfrm>
            <a:off x="5711532" y="20665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87" name="Google Shape;687;p36"/>
          <p:cNvCxnSpPr/>
          <p:nvPr/>
        </p:nvCxnSpPr>
        <p:spPr>
          <a:xfrm>
            <a:off x="5865461" y="1929003"/>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688" name="Google Shape;688;p36"/>
          <p:cNvCxnSpPr>
            <a:stCxn id="653" idx="3"/>
            <a:endCxn id="671" idx="1"/>
          </p:cNvCxnSpPr>
          <p:nvPr/>
        </p:nvCxnSpPr>
        <p:spPr>
          <a:xfrm>
            <a:off x="5515197" y="176999"/>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689" name="Google Shape;689;p36"/>
          <p:cNvCxnSpPr>
            <a:stCxn id="655" idx="3"/>
            <a:endCxn id="673" idx="1"/>
          </p:cNvCxnSpPr>
          <p:nvPr/>
        </p:nvCxnSpPr>
        <p:spPr>
          <a:xfrm>
            <a:off x="5515221" y="58293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690" name="Google Shape;690;p36"/>
          <p:cNvCxnSpPr>
            <a:stCxn id="662" idx="3"/>
            <a:endCxn id="680" idx="1"/>
          </p:cNvCxnSpPr>
          <p:nvPr/>
        </p:nvCxnSpPr>
        <p:spPr>
          <a:xfrm>
            <a:off x="5515197" y="14255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691" name="Google Shape;691;p36"/>
          <p:cNvCxnSpPr>
            <a:stCxn id="666" idx="3"/>
            <a:endCxn id="684" idx="1"/>
          </p:cNvCxnSpPr>
          <p:nvPr/>
        </p:nvCxnSpPr>
        <p:spPr>
          <a:xfrm>
            <a:off x="5515233" y="183763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692" name="Google Shape;692;p36"/>
          <p:cNvCxnSpPr>
            <a:stCxn id="668" idx="3"/>
            <a:endCxn id="686" idx="1"/>
          </p:cNvCxnSpPr>
          <p:nvPr/>
        </p:nvCxnSpPr>
        <p:spPr>
          <a:xfrm>
            <a:off x="5515257" y="224357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693" name="Google Shape;693;p36"/>
          <p:cNvCxnSpPr/>
          <p:nvPr/>
        </p:nvCxnSpPr>
        <p:spPr>
          <a:xfrm flipH="1" rot="10800000">
            <a:off x="4827886" y="267126"/>
            <a:ext cx="252000" cy="147000"/>
          </a:xfrm>
          <a:prstGeom prst="straightConnector1">
            <a:avLst/>
          </a:prstGeom>
          <a:noFill/>
          <a:ln cap="flat" cmpd="sng" w="9525">
            <a:solidFill>
              <a:schemeClr val="dk1"/>
            </a:solidFill>
            <a:prstDash val="solid"/>
            <a:round/>
            <a:headEnd len="med" w="med" type="none"/>
            <a:tailEnd len="med" w="med" type="stealth"/>
          </a:ln>
        </p:spPr>
      </p:cxnSp>
      <p:cxnSp>
        <p:nvCxnSpPr>
          <p:cNvPr id="694" name="Google Shape;694;p36"/>
          <p:cNvCxnSpPr/>
          <p:nvPr/>
        </p:nvCxnSpPr>
        <p:spPr>
          <a:xfrm flipH="1" rot="10800000">
            <a:off x="4846056" y="614020"/>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695" name="Google Shape;695;p36"/>
          <p:cNvCxnSpPr/>
          <p:nvPr/>
        </p:nvCxnSpPr>
        <p:spPr>
          <a:xfrm flipH="1" rot="10800000">
            <a:off x="4821944" y="1039179"/>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696" name="Google Shape;696;p36"/>
          <p:cNvCxnSpPr/>
          <p:nvPr/>
        </p:nvCxnSpPr>
        <p:spPr>
          <a:xfrm>
            <a:off x="4827874" y="1357668"/>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697" name="Google Shape;697;p36"/>
          <p:cNvCxnSpPr/>
          <p:nvPr/>
        </p:nvCxnSpPr>
        <p:spPr>
          <a:xfrm>
            <a:off x="4841925" y="1672038"/>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698" name="Google Shape;698;p36"/>
          <p:cNvCxnSpPr/>
          <p:nvPr/>
        </p:nvCxnSpPr>
        <p:spPr>
          <a:xfrm>
            <a:off x="4841795" y="1984380"/>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699" name="Google Shape;699;p36"/>
          <p:cNvSpPr/>
          <p:nvPr/>
        </p:nvSpPr>
        <p:spPr>
          <a:xfrm>
            <a:off x="4047293" y="3589367"/>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6"/>
          <p:cNvSpPr/>
          <p:nvPr/>
        </p:nvSpPr>
        <p:spPr>
          <a:xfrm>
            <a:off x="4595735" y="355451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6"/>
          <p:cNvSpPr/>
          <p:nvPr/>
        </p:nvSpPr>
        <p:spPr>
          <a:xfrm>
            <a:off x="4595735" y="364495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6"/>
          <p:cNvSpPr/>
          <p:nvPr/>
        </p:nvSpPr>
        <p:spPr>
          <a:xfrm>
            <a:off x="4595735" y="3735396"/>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6"/>
          <p:cNvSpPr/>
          <p:nvPr/>
        </p:nvSpPr>
        <p:spPr>
          <a:xfrm>
            <a:off x="5337348" y="350187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6"/>
          <p:cNvSpPr/>
          <p:nvPr/>
        </p:nvSpPr>
        <p:spPr>
          <a:xfrm>
            <a:off x="5337348" y="359231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6"/>
          <p:cNvSpPr/>
          <p:nvPr/>
        </p:nvSpPr>
        <p:spPr>
          <a:xfrm>
            <a:off x="5337348" y="368275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6" name="Google Shape;706;p36"/>
          <p:cNvCxnSpPr/>
          <p:nvPr/>
        </p:nvCxnSpPr>
        <p:spPr>
          <a:xfrm>
            <a:off x="5361050" y="289353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707" name="Google Shape;707;p36"/>
          <p:cNvCxnSpPr/>
          <p:nvPr/>
        </p:nvCxnSpPr>
        <p:spPr>
          <a:xfrm>
            <a:off x="5361050" y="3311744"/>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708" name="Google Shape;708;p36"/>
          <p:cNvCxnSpPr/>
          <p:nvPr/>
        </p:nvCxnSpPr>
        <p:spPr>
          <a:xfrm>
            <a:off x="5361026" y="3736126"/>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709" name="Google Shape;709;p36"/>
          <p:cNvCxnSpPr/>
          <p:nvPr/>
        </p:nvCxnSpPr>
        <p:spPr>
          <a:xfrm>
            <a:off x="5361026" y="4154332"/>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710" name="Google Shape;710;p36"/>
          <p:cNvCxnSpPr/>
          <p:nvPr/>
        </p:nvCxnSpPr>
        <p:spPr>
          <a:xfrm>
            <a:off x="5361085" y="4554171"/>
            <a:ext cx="0" cy="181200"/>
          </a:xfrm>
          <a:prstGeom prst="straightConnector1">
            <a:avLst/>
          </a:prstGeom>
          <a:noFill/>
          <a:ln cap="flat" cmpd="sng" w="9525">
            <a:solidFill>
              <a:schemeClr val="dk1"/>
            </a:solidFill>
            <a:prstDash val="solid"/>
            <a:round/>
            <a:headEnd len="med" w="med" type="stealth"/>
            <a:tailEnd len="med" w="med" type="stealth"/>
          </a:ln>
        </p:spPr>
      </p:cxnSp>
      <p:sp>
        <p:nvSpPr>
          <p:cNvPr id="711" name="Google Shape;711;p36"/>
          <p:cNvSpPr/>
          <p:nvPr/>
        </p:nvSpPr>
        <p:spPr>
          <a:xfrm>
            <a:off x="5841724" y="350187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p:nvPr/>
        </p:nvSpPr>
        <p:spPr>
          <a:xfrm>
            <a:off x="5841724" y="359231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p:nvPr/>
        </p:nvSpPr>
        <p:spPr>
          <a:xfrm>
            <a:off x="5841724" y="368275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 name="Google Shape;714;p36"/>
          <p:cNvCxnSpPr/>
          <p:nvPr/>
        </p:nvCxnSpPr>
        <p:spPr>
          <a:xfrm>
            <a:off x="5865426" y="289353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715" name="Google Shape;715;p36"/>
          <p:cNvCxnSpPr/>
          <p:nvPr/>
        </p:nvCxnSpPr>
        <p:spPr>
          <a:xfrm>
            <a:off x="5865426" y="3311744"/>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716" name="Google Shape;716;p36"/>
          <p:cNvCxnSpPr/>
          <p:nvPr/>
        </p:nvCxnSpPr>
        <p:spPr>
          <a:xfrm>
            <a:off x="5865402" y="3736126"/>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717" name="Google Shape;717;p36"/>
          <p:cNvCxnSpPr/>
          <p:nvPr/>
        </p:nvCxnSpPr>
        <p:spPr>
          <a:xfrm>
            <a:off x="5865402" y="4154332"/>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718" name="Google Shape;718;p36"/>
          <p:cNvCxnSpPr/>
          <p:nvPr/>
        </p:nvCxnSpPr>
        <p:spPr>
          <a:xfrm>
            <a:off x="5865461" y="455417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719" name="Google Shape;719;p36"/>
          <p:cNvCxnSpPr>
            <a:stCxn id="622" idx="3"/>
            <a:endCxn id="627" idx="1"/>
          </p:cNvCxnSpPr>
          <p:nvPr/>
        </p:nvCxnSpPr>
        <p:spPr>
          <a:xfrm>
            <a:off x="5515197" y="280216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20" name="Google Shape;720;p36"/>
          <p:cNvCxnSpPr>
            <a:stCxn id="623" idx="3"/>
            <a:endCxn id="628" idx="1"/>
          </p:cNvCxnSpPr>
          <p:nvPr/>
        </p:nvCxnSpPr>
        <p:spPr>
          <a:xfrm>
            <a:off x="5515221" y="3208106"/>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21" name="Google Shape;721;p36"/>
          <p:cNvCxnSpPr>
            <a:stCxn id="624" idx="3"/>
            <a:endCxn id="629" idx="1"/>
          </p:cNvCxnSpPr>
          <p:nvPr/>
        </p:nvCxnSpPr>
        <p:spPr>
          <a:xfrm>
            <a:off x="5515197" y="405069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22" name="Google Shape;722;p36"/>
          <p:cNvCxnSpPr>
            <a:stCxn id="625" idx="3"/>
            <a:endCxn id="630" idx="1"/>
          </p:cNvCxnSpPr>
          <p:nvPr/>
        </p:nvCxnSpPr>
        <p:spPr>
          <a:xfrm>
            <a:off x="5515233" y="4462800"/>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23" name="Google Shape;723;p36"/>
          <p:cNvCxnSpPr>
            <a:stCxn id="626" idx="3"/>
            <a:endCxn id="631" idx="1"/>
          </p:cNvCxnSpPr>
          <p:nvPr/>
        </p:nvCxnSpPr>
        <p:spPr>
          <a:xfrm>
            <a:off x="5515257" y="4868740"/>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24" name="Google Shape;724;p36"/>
          <p:cNvCxnSpPr/>
          <p:nvPr/>
        </p:nvCxnSpPr>
        <p:spPr>
          <a:xfrm flipH="1" rot="10800000">
            <a:off x="4827886" y="2892294"/>
            <a:ext cx="252000" cy="147000"/>
          </a:xfrm>
          <a:prstGeom prst="straightConnector1">
            <a:avLst/>
          </a:prstGeom>
          <a:noFill/>
          <a:ln cap="flat" cmpd="sng" w="9525">
            <a:solidFill>
              <a:schemeClr val="dk1"/>
            </a:solidFill>
            <a:prstDash val="solid"/>
            <a:round/>
            <a:headEnd len="med" w="med" type="none"/>
            <a:tailEnd len="med" w="med" type="stealth"/>
          </a:ln>
        </p:spPr>
      </p:cxnSp>
      <p:cxnSp>
        <p:nvCxnSpPr>
          <p:cNvPr id="725" name="Google Shape;725;p36"/>
          <p:cNvCxnSpPr/>
          <p:nvPr/>
        </p:nvCxnSpPr>
        <p:spPr>
          <a:xfrm flipH="1" rot="10800000">
            <a:off x="4846056" y="3239188"/>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726" name="Google Shape;726;p36"/>
          <p:cNvCxnSpPr/>
          <p:nvPr/>
        </p:nvCxnSpPr>
        <p:spPr>
          <a:xfrm flipH="1" rot="10800000">
            <a:off x="4821944" y="3664347"/>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727" name="Google Shape;727;p36"/>
          <p:cNvCxnSpPr/>
          <p:nvPr/>
        </p:nvCxnSpPr>
        <p:spPr>
          <a:xfrm>
            <a:off x="4827874" y="3982836"/>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728" name="Google Shape;728;p36"/>
          <p:cNvCxnSpPr/>
          <p:nvPr/>
        </p:nvCxnSpPr>
        <p:spPr>
          <a:xfrm>
            <a:off x="4841925" y="4297206"/>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729" name="Google Shape;729;p36"/>
          <p:cNvCxnSpPr/>
          <p:nvPr/>
        </p:nvCxnSpPr>
        <p:spPr>
          <a:xfrm>
            <a:off x="4841795" y="4609547"/>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730" name="Google Shape;730;p36"/>
          <p:cNvSpPr/>
          <p:nvPr/>
        </p:nvSpPr>
        <p:spPr>
          <a:xfrm>
            <a:off x="6311693" y="4374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731" name="Google Shape;731;p36"/>
          <p:cNvSpPr txBox="1"/>
          <p:nvPr/>
        </p:nvSpPr>
        <p:spPr>
          <a:xfrm>
            <a:off x="6275295" y="-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32" name="Google Shape;732;p36"/>
          <p:cNvSpPr/>
          <p:nvPr/>
        </p:nvSpPr>
        <p:spPr>
          <a:xfrm>
            <a:off x="6311717" y="4496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733" name="Google Shape;733;p36"/>
          <p:cNvSpPr txBox="1"/>
          <p:nvPr/>
        </p:nvSpPr>
        <p:spPr>
          <a:xfrm>
            <a:off x="6275318" y="4059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34" name="Google Shape;734;p36"/>
          <p:cNvSpPr/>
          <p:nvPr/>
        </p:nvSpPr>
        <p:spPr>
          <a:xfrm>
            <a:off x="6405546" y="8767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6405546" y="9671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6405546" y="10575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6311693" y="12922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738" name="Google Shape;738;p36"/>
          <p:cNvSpPr txBox="1"/>
          <p:nvPr/>
        </p:nvSpPr>
        <p:spPr>
          <a:xfrm>
            <a:off x="6275295" y="12485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39" name="Google Shape;739;p36"/>
          <p:cNvSpPr/>
          <p:nvPr/>
        </p:nvSpPr>
        <p:spPr>
          <a:xfrm>
            <a:off x="6311729" y="17043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740" name="Google Shape;740;p36"/>
          <p:cNvSpPr txBox="1"/>
          <p:nvPr/>
        </p:nvSpPr>
        <p:spPr>
          <a:xfrm>
            <a:off x="6275330" y="16606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41" name="Google Shape;741;p36"/>
          <p:cNvSpPr/>
          <p:nvPr/>
        </p:nvSpPr>
        <p:spPr>
          <a:xfrm>
            <a:off x="6311752" y="21103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742" name="Google Shape;742;p36"/>
          <p:cNvSpPr txBox="1"/>
          <p:nvPr/>
        </p:nvSpPr>
        <p:spPr>
          <a:xfrm>
            <a:off x="6275354" y="20665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743" name="Google Shape;743;p36"/>
          <p:cNvCxnSpPr>
            <a:endCxn id="731" idx="1"/>
          </p:cNvCxnSpPr>
          <p:nvPr/>
        </p:nvCxnSpPr>
        <p:spPr>
          <a:xfrm>
            <a:off x="6079095" y="176999"/>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44" name="Google Shape;744;p36"/>
          <p:cNvCxnSpPr>
            <a:endCxn id="733" idx="1"/>
          </p:cNvCxnSpPr>
          <p:nvPr/>
        </p:nvCxnSpPr>
        <p:spPr>
          <a:xfrm>
            <a:off x="6079118" y="58293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45" name="Google Shape;745;p36"/>
          <p:cNvCxnSpPr>
            <a:endCxn id="738" idx="1"/>
          </p:cNvCxnSpPr>
          <p:nvPr/>
        </p:nvCxnSpPr>
        <p:spPr>
          <a:xfrm>
            <a:off x="6079095" y="14255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46" name="Google Shape;746;p36"/>
          <p:cNvCxnSpPr>
            <a:endCxn id="740" idx="1"/>
          </p:cNvCxnSpPr>
          <p:nvPr/>
        </p:nvCxnSpPr>
        <p:spPr>
          <a:xfrm>
            <a:off x="6079130" y="183763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47" name="Google Shape;747;p36"/>
          <p:cNvCxnSpPr>
            <a:endCxn id="742" idx="1"/>
          </p:cNvCxnSpPr>
          <p:nvPr/>
        </p:nvCxnSpPr>
        <p:spPr>
          <a:xfrm>
            <a:off x="6079154" y="2243572"/>
            <a:ext cx="196200" cy="0"/>
          </a:xfrm>
          <a:prstGeom prst="straightConnector1">
            <a:avLst/>
          </a:prstGeom>
          <a:noFill/>
          <a:ln cap="flat" cmpd="sng" w="9525">
            <a:solidFill>
              <a:schemeClr val="dk1"/>
            </a:solidFill>
            <a:prstDash val="solid"/>
            <a:round/>
            <a:headEnd len="med" w="med" type="none"/>
            <a:tailEnd len="med" w="med" type="stealth"/>
          </a:ln>
        </p:spPr>
      </p:cxnSp>
      <p:sp>
        <p:nvSpPr>
          <p:cNvPr id="748" name="Google Shape;748;p36"/>
          <p:cNvSpPr/>
          <p:nvPr/>
        </p:nvSpPr>
        <p:spPr>
          <a:xfrm>
            <a:off x="6311752" y="473520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749" name="Google Shape;749;p36"/>
          <p:cNvSpPr/>
          <p:nvPr/>
        </p:nvSpPr>
        <p:spPr>
          <a:xfrm>
            <a:off x="6311693" y="2668635"/>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750" name="Google Shape;750;p36"/>
          <p:cNvSpPr/>
          <p:nvPr/>
        </p:nvSpPr>
        <p:spPr>
          <a:xfrm>
            <a:off x="6311717" y="3074575"/>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751" name="Google Shape;751;p36"/>
          <p:cNvSpPr/>
          <p:nvPr/>
        </p:nvSpPr>
        <p:spPr>
          <a:xfrm>
            <a:off x="6311693" y="391716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752" name="Google Shape;752;p36"/>
          <p:cNvSpPr/>
          <p:nvPr/>
        </p:nvSpPr>
        <p:spPr>
          <a:xfrm>
            <a:off x="6311729" y="432926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753" name="Google Shape;753;p36"/>
          <p:cNvSpPr txBox="1"/>
          <p:nvPr/>
        </p:nvSpPr>
        <p:spPr>
          <a:xfrm>
            <a:off x="6275295" y="262489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54" name="Google Shape;754;p36"/>
          <p:cNvSpPr txBox="1"/>
          <p:nvPr/>
        </p:nvSpPr>
        <p:spPr>
          <a:xfrm>
            <a:off x="6275318" y="303083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55" name="Google Shape;755;p36"/>
          <p:cNvSpPr txBox="1"/>
          <p:nvPr/>
        </p:nvSpPr>
        <p:spPr>
          <a:xfrm>
            <a:off x="6275295" y="387342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56" name="Google Shape;756;p36"/>
          <p:cNvSpPr txBox="1"/>
          <p:nvPr/>
        </p:nvSpPr>
        <p:spPr>
          <a:xfrm>
            <a:off x="6275330" y="42855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57" name="Google Shape;757;p36"/>
          <p:cNvSpPr txBox="1"/>
          <p:nvPr/>
        </p:nvSpPr>
        <p:spPr>
          <a:xfrm>
            <a:off x="6275354" y="469146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58" name="Google Shape;758;p36"/>
          <p:cNvSpPr/>
          <p:nvPr/>
        </p:nvSpPr>
        <p:spPr>
          <a:xfrm>
            <a:off x="6405546" y="350160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6405546" y="359204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6405546" y="368248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1" name="Google Shape;761;p36"/>
          <p:cNvCxnSpPr>
            <a:endCxn id="753" idx="1"/>
          </p:cNvCxnSpPr>
          <p:nvPr/>
        </p:nvCxnSpPr>
        <p:spPr>
          <a:xfrm>
            <a:off x="6079095" y="280189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62" name="Google Shape;762;p36"/>
          <p:cNvCxnSpPr>
            <a:endCxn id="754" idx="1"/>
          </p:cNvCxnSpPr>
          <p:nvPr/>
        </p:nvCxnSpPr>
        <p:spPr>
          <a:xfrm>
            <a:off x="6079118" y="320783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63" name="Google Shape;763;p36"/>
          <p:cNvCxnSpPr>
            <a:endCxn id="755" idx="1"/>
          </p:cNvCxnSpPr>
          <p:nvPr/>
        </p:nvCxnSpPr>
        <p:spPr>
          <a:xfrm>
            <a:off x="6079095" y="4050421"/>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64" name="Google Shape;764;p36"/>
          <p:cNvCxnSpPr>
            <a:endCxn id="756" idx="1"/>
          </p:cNvCxnSpPr>
          <p:nvPr/>
        </p:nvCxnSpPr>
        <p:spPr>
          <a:xfrm>
            <a:off x="6079130" y="44625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65" name="Google Shape;765;p36"/>
          <p:cNvCxnSpPr>
            <a:endCxn id="757" idx="1"/>
          </p:cNvCxnSpPr>
          <p:nvPr/>
        </p:nvCxnSpPr>
        <p:spPr>
          <a:xfrm>
            <a:off x="6079154" y="4868466"/>
            <a:ext cx="196200" cy="0"/>
          </a:xfrm>
          <a:prstGeom prst="straightConnector1">
            <a:avLst/>
          </a:prstGeom>
          <a:noFill/>
          <a:ln cap="flat" cmpd="sng" w="9525">
            <a:solidFill>
              <a:schemeClr val="dk1"/>
            </a:solidFill>
            <a:prstDash val="solid"/>
            <a:round/>
            <a:headEnd len="med" w="med" type="none"/>
            <a:tailEnd len="med" w="med" type="stealth"/>
          </a:ln>
        </p:spPr>
      </p:cxnSp>
      <p:sp>
        <p:nvSpPr>
          <p:cNvPr id="766" name="Google Shape;766;p36"/>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7" name="Google Shape;767;p36"/>
          <p:cNvCxnSpPr>
            <a:stCxn id="731" idx="3"/>
            <a:endCxn id="766" idx="2"/>
          </p:cNvCxnSpPr>
          <p:nvPr/>
        </p:nvCxnSpPr>
        <p:spPr>
          <a:xfrm>
            <a:off x="6583395" y="176999"/>
            <a:ext cx="760200" cy="2325600"/>
          </a:xfrm>
          <a:prstGeom prst="straightConnector1">
            <a:avLst/>
          </a:prstGeom>
          <a:noFill/>
          <a:ln cap="flat" cmpd="sng" w="9525">
            <a:solidFill>
              <a:schemeClr val="dk1"/>
            </a:solidFill>
            <a:prstDash val="solid"/>
            <a:round/>
            <a:headEnd len="med" w="med" type="none"/>
            <a:tailEnd len="med" w="med" type="none"/>
          </a:ln>
        </p:spPr>
      </p:cxnSp>
      <p:cxnSp>
        <p:nvCxnSpPr>
          <p:cNvPr id="768" name="Google Shape;768;p36"/>
          <p:cNvCxnSpPr>
            <a:stCxn id="733" idx="3"/>
            <a:endCxn id="766" idx="2"/>
          </p:cNvCxnSpPr>
          <p:nvPr/>
        </p:nvCxnSpPr>
        <p:spPr>
          <a:xfrm>
            <a:off x="6583418" y="582938"/>
            <a:ext cx="760200" cy="1919700"/>
          </a:xfrm>
          <a:prstGeom prst="straightConnector1">
            <a:avLst/>
          </a:prstGeom>
          <a:noFill/>
          <a:ln cap="flat" cmpd="sng" w="9525">
            <a:solidFill>
              <a:schemeClr val="dk1"/>
            </a:solidFill>
            <a:prstDash val="solid"/>
            <a:round/>
            <a:headEnd len="med" w="med" type="none"/>
            <a:tailEnd len="med" w="med" type="none"/>
          </a:ln>
        </p:spPr>
      </p:cxnSp>
      <p:cxnSp>
        <p:nvCxnSpPr>
          <p:cNvPr id="769" name="Google Shape;769;p36"/>
          <p:cNvCxnSpPr>
            <a:stCxn id="738" idx="3"/>
            <a:endCxn id="766" idx="2"/>
          </p:cNvCxnSpPr>
          <p:nvPr/>
        </p:nvCxnSpPr>
        <p:spPr>
          <a:xfrm>
            <a:off x="6583395" y="1425527"/>
            <a:ext cx="760200" cy="1077000"/>
          </a:xfrm>
          <a:prstGeom prst="straightConnector1">
            <a:avLst/>
          </a:prstGeom>
          <a:noFill/>
          <a:ln cap="flat" cmpd="sng" w="9525">
            <a:solidFill>
              <a:schemeClr val="dk1"/>
            </a:solidFill>
            <a:prstDash val="solid"/>
            <a:round/>
            <a:headEnd len="med" w="med" type="none"/>
            <a:tailEnd len="med" w="med" type="none"/>
          </a:ln>
        </p:spPr>
      </p:cxnSp>
      <p:cxnSp>
        <p:nvCxnSpPr>
          <p:cNvPr id="770" name="Google Shape;770;p36"/>
          <p:cNvCxnSpPr>
            <a:stCxn id="740" idx="3"/>
            <a:endCxn id="766" idx="2"/>
          </p:cNvCxnSpPr>
          <p:nvPr/>
        </p:nvCxnSpPr>
        <p:spPr>
          <a:xfrm>
            <a:off x="6583430" y="1837632"/>
            <a:ext cx="760200" cy="665100"/>
          </a:xfrm>
          <a:prstGeom prst="straightConnector1">
            <a:avLst/>
          </a:prstGeom>
          <a:noFill/>
          <a:ln cap="flat" cmpd="sng" w="9525">
            <a:solidFill>
              <a:schemeClr val="dk1"/>
            </a:solidFill>
            <a:prstDash val="solid"/>
            <a:round/>
            <a:headEnd len="med" w="med" type="none"/>
            <a:tailEnd len="med" w="med" type="none"/>
          </a:ln>
        </p:spPr>
      </p:cxnSp>
      <p:cxnSp>
        <p:nvCxnSpPr>
          <p:cNvPr id="771" name="Google Shape;771;p36"/>
          <p:cNvCxnSpPr>
            <a:stCxn id="742" idx="3"/>
            <a:endCxn id="766" idx="2"/>
          </p:cNvCxnSpPr>
          <p:nvPr/>
        </p:nvCxnSpPr>
        <p:spPr>
          <a:xfrm>
            <a:off x="6583454" y="2243572"/>
            <a:ext cx="760200" cy="259200"/>
          </a:xfrm>
          <a:prstGeom prst="straightConnector1">
            <a:avLst/>
          </a:prstGeom>
          <a:noFill/>
          <a:ln cap="flat" cmpd="sng" w="9525">
            <a:solidFill>
              <a:schemeClr val="dk1"/>
            </a:solidFill>
            <a:prstDash val="solid"/>
            <a:round/>
            <a:headEnd len="med" w="med" type="none"/>
            <a:tailEnd len="med" w="med" type="none"/>
          </a:ln>
        </p:spPr>
      </p:cxnSp>
      <p:cxnSp>
        <p:nvCxnSpPr>
          <p:cNvPr id="772" name="Google Shape;772;p36"/>
          <p:cNvCxnSpPr>
            <a:stCxn id="753" idx="3"/>
            <a:endCxn id="766" idx="2"/>
          </p:cNvCxnSpPr>
          <p:nvPr/>
        </p:nvCxnSpPr>
        <p:spPr>
          <a:xfrm flipH="1" rot="10800000">
            <a:off x="6583395" y="2502793"/>
            <a:ext cx="760200" cy="299100"/>
          </a:xfrm>
          <a:prstGeom prst="straightConnector1">
            <a:avLst/>
          </a:prstGeom>
          <a:noFill/>
          <a:ln cap="flat" cmpd="sng" w="9525">
            <a:solidFill>
              <a:schemeClr val="dk1"/>
            </a:solidFill>
            <a:prstDash val="solid"/>
            <a:round/>
            <a:headEnd len="med" w="med" type="none"/>
            <a:tailEnd len="med" w="med" type="none"/>
          </a:ln>
        </p:spPr>
      </p:cxnSp>
      <p:cxnSp>
        <p:nvCxnSpPr>
          <p:cNvPr id="773" name="Google Shape;773;p36"/>
          <p:cNvCxnSpPr>
            <a:stCxn id="754" idx="3"/>
            <a:endCxn id="766" idx="2"/>
          </p:cNvCxnSpPr>
          <p:nvPr/>
        </p:nvCxnSpPr>
        <p:spPr>
          <a:xfrm flipH="1" rot="10800000">
            <a:off x="6583418" y="2502533"/>
            <a:ext cx="760200" cy="705300"/>
          </a:xfrm>
          <a:prstGeom prst="straightConnector1">
            <a:avLst/>
          </a:prstGeom>
          <a:noFill/>
          <a:ln cap="flat" cmpd="sng" w="9525">
            <a:solidFill>
              <a:schemeClr val="dk1"/>
            </a:solidFill>
            <a:prstDash val="solid"/>
            <a:round/>
            <a:headEnd len="med" w="med" type="none"/>
            <a:tailEnd len="med" w="med" type="none"/>
          </a:ln>
        </p:spPr>
      </p:cxnSp>
      <p:cxnSp>
        <p:nvCxnSpPr>
          <p:cNvPr id="774" name="Google Shape;774;p36"/>
          <p:cNvCxnSpPr>
            <a:stCxn id="755" idx="3"/>
            <a:endCxn id="766" idx="2"/>
          </p:cNvCxnSpPr>
          <p:nvPr/>
        </p:nvCxnSpPr>
        <p:spPr>
          <a:xfrm flipH="1" rot="10800000">
            <a:off x="6583395" y="2502721"/>
            <a:ext cx="760200" cy="15477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36"/>
          <p:cNvCxnSpPr>
            <a:stCxn id="756" idx="3"/>
            <a:endCxn id="766" idx="2"/>
          </p:cNvCxnSpPr>
          <p:nvPr/>
        </p:nvCxnSpPr>
        <p:spPr>
          <a:xfrm flipH="1" rot="10800000">
            <a:off x="6583430" y="2502627"/>
            <a:ext cx="760200" cy="19599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36"/>
          <p:cNvCxnSpPr>
            <a:stCxn id="766" idx="2"/>
            <a:endCxn id="757" idx="3"/>
          </p:cNvCxnSpPr>
          <p:nvPr/>
        </p:nvCxnSpPr>
        <p:spPr>
          <a:xfrm flipH="1">
            <a:off x="6583363" y="2502662"/>
            <a:ext cx="760200" cy="2365800"/>
          </a:xfrm>
          <a:prstGeom prst="straightConnector1">
            <a:avLst/>
          </a:prstGeom>
          <a:noFill/>
          <a:ln cap="flat" cmpd="sng" w="9525">
            <a:solidFill>
              <a:schemeClr val="dk1"/>
            </a:solidFill>
            <a:prstDash val="solid"/>
            <a:round/>
            <a:headEnd len="med" w="med" type="none"/>
            <a:tailEnd len="med" w="med" type="none"/>
          </a:ln>
        </p:spPr>
      </p:cxnSp>
      <p:sp>
        <p:nvSpPr>
          <p:cNvPr id="777" name="Google Shape;777;p36"/>
          <p:cNvSpPr/>
          <p:nvPr/>
        </p:nvSpPr>
        <p:spPr>
          <a:xfrm>
            <a:off x="8085275" y="1102275"/>
            <a:ext cx="250800" cy="2764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8" name="Google Shape;778;p36"/>
          <p:cNvSpPr/>
          <p:nvPr/>
        </p:nvSpPr>
        <p:spPr>
          <a:xfrm>
            <a:off x="8769675" y="2056978"/>
            <a:ext cx="250800" cy="865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 name="Google Shape;779;p36"/>
          <p:cNvCxnSpPr>
            <a:stCxn id="766" idx="2"/>
          </p:cNvCxnSpPr>
          <p:nvPr/>
        </p:nvCxnSpPr>
        <p:spPr>
          <a:xfrm rot="10800000">
            <a:off x="6587863" y="997562"/>
            <a:ext cx="755700" cy="1505100"/>
          </a:xfrm>
          <a:prstGeom prst="straightConnector1">
            <a:avLst/>
          </a:prstGeom>
          <a:noFill/>
          <a:ln cap="flat" cmpd="sng" w="9525">
            <a:solidFill>
              <a:schemeClr val="dk1"/>
            </a:solidFill>
            <a:prstDash val="solid"/>
            <a:round/>
            <a:headEnd len="med" w="med" type="none"/>
            <a:tailEnd len="med" w="med" type="none"/>
          </a:ln>
        </p:spPr>
      </p:cxnSp>
      <p:cxnSp>
        <p:nvCxnSpPr>
          <p:cNvPr id="780" name="Google Shape;780;p36"/>
          <p:cNvCxnSpPr>
            <a:stCxn id="766" idx="2"/>
          </p:cNvCxnSpPr>
          <p:nvPr/>
        </p:nvCxnSpPr>
        <p:spPr>
          <a:xfrm flipH="1">
            <a:off x="6587863" y="2502662"/>
            <a:ext cx="755700" cy="1089600"/>
          </a:xfrm>
          <a:prstGeom prst="straightConnector1">
            <a:avLst/>
          </a:prstGeom>
          <a:noFill/>
          <a:ln cap="flat" cmpd="sng" w="9525">
            <a:solidFill>
              <a:schemeClr val="dk1"/>
            </a:solidFill>
            <a:prstDash val="solid"/>
            <a:round/>
            <a:headEnd len="med" w="med" type="none"/>
            <a:tailEnd len="med" w="med" type="none"/>
          </a:ln>
        </p:spPr>
      </p:cxnSp>
      <p:cxnSp>
        <p:nvCxnSpPr>
          <p:cNvPr id="781" name="Google Shape;781;p36"/>
          <p:cNvCxnSpPr/>
          <p:nvPr/>
        </p:nvCxnSpPr>
        <p:spPr>
          <a:xfrm>
            <a:off x="6078989" y="362962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82" name="Google Shape;782;p36"/>
          <p:cNvCxnSpPr/>
          <p:nvPr/>
        </p:nvCxnSpPr>
        <p:spPr>
          <a:xfrm>
            <a:off x="6078871" y="99683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783" name="Google Shape;783;p36"/>
          <p:cNvCxnSpPr/>
          <p:nvPr/>
        </p:nvCxnSpPr>
        <p:spPr>
          <a:xfrm>
            <a:off x="7714417" y="2489573"/>
            <a:ext cx="308100" cy="0"/>
          </a:xfrm>
          <a:prstGeom prst="straightConnector1">
            <a:avLst/>
          </a:prstGeom>
          <a:noFill/>
          <a:ln cap="flat" cmpd="sng" w="9525">
            <a:solidFill>
              <a:schemeClr val="dk1"/>
            </a:solidFill>
            <a:prstDash val="solid"/>
            <a:round/>
            <a:headEnd len="med" w="med" type="none"/>
            <a:tailEnd len="med" w="med" type="stealth"/>
          </a:ln>
        </p:spPr>
      </p:cxnSp>
      <p:cxnSp>
        <p:nvCxnSpPr>
          <p:cNvPr id="784" name="Google Shape;784;p36"/>
          <p:cNvCxnSpPr/>
          <p:nvPr/>
        </p:nvCxnSpPr>
        <p:spPr>
          <a:xfrm>
            <a:off x="8398817" y="2489573"/>
            <a:ext cx="308100" cy="0"/>
          </a:xfrm>
          <a:prstGeom prst="straightConnector1">
            <a:avLst/>
          </a:prstGeom>
          <a:noFill/>
          <a:ln cap="flat" cmpd="sng" w="9525">
            <a:solidFill>
              <a:schemeClr val="dk1"/>
            </a:solidFill>
            <a:prstDash val="solid"/>
            <a:round/>
            <a:headEnd len="med" w="med" type="none"/>
            <a:tailEnd len="med" w="med" type="stealth"/>
          </a:ln>
        </p:spPr>
      </p:cxnSp>
      <p:sp>
        <p:nvSpPr>
          <p:cNvPr id="785" name="Google Shape;785;p36"/>
          <p:cNvSpPr/>
          <p:nvPr/>
        </p:nvSpPr>
        <p:spPr>
          <a:xfrm>
            <a:off x="2351168" y="3589367"/>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2344718" y="964192"/>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txBox="1"/>
          <p:nvPr/>
        </p:nvSpPr>
        <p:spPr>
          <a:xfrm>
            <a:off x="2173300" y="4638388"/>
            <a:ext cx="222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Spectral-Stream</a:t>
            </a:r>
            <a:endParaRPr>
              <a:latin typeface="Times New Roman"/>
              <a:ea typeface="Times New Roman"/>
              <a:cs typeface="Times New Roman"/>
              <a:sym typeface="Times New Roman"/>
            </a:endParaRPr>
          </a:p>
        </p:txBody>
      </p:sp>
      <p:sp>
        <p:nvSpPr>
          <p:cNvPr id="788" name="Google Shape;788;p36"/>
          <p:cNvSpPr txBox="1"/>
          <p:nvPr/>
        </p:nvSpPr>
        <p:spPr>
          <a:xfrm>
            <a:off x="2163675" y="2110213"/>
            <a:ext cx="222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Spatial-Stream</a:t>
            </a:r>
            <a:endParaRPr>
              <a:latin typeface="Times New Roman"/>
              <a:ea typeface="Times New Roman"/>
              <a:cs typeface="Times New Roman"/>
              <a:sym typeface="Times New Roman"/>
            </a:endParaRPr>
          </a:p>
        </p:txBody>
      </p:sp>
      <p:pic>
        <p:nvPicPr>
          <p:cNvPr id="789" name="Google Shape;789;p36"/>
          <p:cNvPicPr preferRelativeResize="0"/>
          <p:nvPr/>
        </p:nvPicPr>
        <p:blipFill>
          <a:blip r:embed="rId5">
            <a:alphaModFix/>
          </a:blip>
          <a:stretch>
            <a:fillRect/>
          </a:stretch>
        </p:blipFill>
        <p:spPr>
          <a:xfrm>
            <a:off x="3236812" y="3109175"/>
            <a:ext cx="723275" cy="617131"/>
          </a:xfrm>
          <a:prstGeom prst="rect">
            <a:avLst/>
          </a:prstGeom>
          <a:noFill/>
          <a:ln>
            <a:noFill/>
          </a:ln>
        </p:spPr>
      </p:pic>
      <p:pic>
        <p:nvPicPr>
          <p:cNvPr id="790" name="Google Shape;790;p36"/>
          <p:cNvPicPr preferRelativeResize="0"/>
          <p:nvPr/>
        </p:nvPicPr>
        <p:blipFill>
          <a:blip r:embed="rId5">
            <a:alphaModFix/>
          </a:blip>
          <a:stretch>
            <a:fillRect/>
          </a:stretch>
        </p:blipFill>
        <p:spPr>
          <a:xfrm>
            <a:off x="3126944" y="3241829"/>
            <a:ext cx="723275" cy="617131"/>
          </a:xfrm>
          <a:prstGeom prst="rect">
            <a:avLst/>
          </a:prstGeom>
          <a:noFill/>
          <a:ln>
            <a:noFill/>
          </a:ln>
        </p:spPr>
      </p:pic>
      <p:pic>
        <p:nvPicPr>
          <p:cNvPr id="791" name="Google Shape;791;p36"/>
          <p:cNvPicPr preferRelativeResize="0"/>
          <p:nvPr/>
        </p:nvPicPr>
        <p:blipFill>
          <a:blip r:embed="rId6">
            <a:alphaModFix/>
          </a:blip>
          <a:stretch>
            <a:fillRect/>
          </a:stretch>
        </p:blipFill>
        <p:spPr>
          <a:xfrm>
            <a:off x="2901645" y="3584813"/>
            <a:ext cx="723263" cy="617146"/>
          </a:xfrm>
          <a:prstGeom prst="rect">
            <a:avLst/>
          </a:prstGeom>
          <a:noFill/>
          <a:ln>
            <a:noFill/>
          </a:ln>
        </p:spPr>
      </p:pic>
      <p:pic>
        <p:nvPicPr>
          <p:cNvPr id="792" name="Google Shape;792;p36"/>
          <p:cNvPicPr preferRelativeResize="0"/>
          <p:nvPr/>
        </p:nvPicPr>
        <p:blipFill>
          <a:blip r:embed="rId6">
            <a:alphaModFix/>
          </a:blip>
          <a:stretch>
            <a:fillRect/>
          </a:stretch>
        </p:blipFill>
        <p:spPr>
          <a:xfrm>
            <a:off x="2800076" y="3685147"/>
            <a:ext cx="723263" cy="617146"/>
          </a:xfrm>
          <a:prstGeom prst="rect">
            <a:avLst/>
          </a:prstGeom>
          <a:noFill/>
          <a:ln>
            <a:noFill/>
          </a:ln>
        </p:spPr>
      </p:pic>
      <p:pic>
        <p:nvPicPr>
          <p:cNvPr id="793" name="Google Shape;793;p36"/>
          <p:cNvPicPr preferRelativeResize="0"/>
          <p:nvPr/>
        </p:nvPicPr>
        <p:blipFill>
          <a:blip r:embed="rId6">
            <a:alphaModFix/>
          </a:blip>
          <a:stretch>
            <a:fillRect/>
          </a:stretch>
        </p:blipFill>
        <p:spPr>
          <a:xfrm>
            <a:off x="2703588" y="3789196"/>
            <a:ext cx="698086" cy="617153"/>
          </a:xfrm>
          <a:prstGeom prst="rect">
            <a:avLst/>
          </a:prstGeom>
          <a:noFill/>
          <a:ln>
            <a:noFill/>
          </a:ln>
        </p:spPr>
      </p:pic>
      <p:sp>
        <p:nvSpPr>
          <p:cNvPr id="794" name="Google Shape;794;p36"/>
          <p:cNvSpPr/>
          <p:nvPr/>
        </p:nvSpPr>
        <p:spPr>
          <a:xfrm>
            <a:off x="3195164" y="3475685"/>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3133874" y="3528215"/>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3256454" y="3423156"/>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36"/>
          <p:cNvPicPr preferRelativeResize="0"/>
          <p:nvPr/>
        </p:nvPicPr>
        <p:blipFill>
          <a:blip r:embed="rId7">
            <a:alphaModFix/>
          </a:blip>
          <a:stretch>
            <a:fillRect/>
          </a:stretch>
        </p:blipFill>
        <p:spPr>
          <a:xfrm>
            <a:off x="3252472" y="467250"/>
            <a:ext cx="709228" cy="644086"/>
          </a:xfrm>
          <a:prstGeom prst="rect">
            <a:avLst/>
          </a:prstGeom>
          <a:noFill/>
          <a:ln>
            <a:noFill/>
          </a:ln>
        </p:spPr>
      </p:pic>
      <p:pic>
        <p:nvPicPr>
          <p:cNvPr id="798" name="Google Shape;798;p36"/>
          <p:cNvPicPr preferRelativeResize="0"/>
          <p:nvPr/>
        </p:nvPicPr>
        <p:blipFill>
          <a:blip r:embed="rId7">
            <a:alphaModFix/>
          </a:blip>
          <a:stretch>
            <a:fillRect/>
          </a:stretch>
        </p:blipFill>
        <p:spPr>
          <a:xfrm>
            <a:off x="3125039" y="604182"/>
            <a:ext cx="709228" cy="644086"/>
          </a:xfrm>
          <a:prstGeom prst="rect">
            <a:avLst/>
          </a:prstGeom>
          <a:noFill/>
          <a:ln>
            <a:noFill/>
          </a:ln>
        </p:spPr>
      </p:pic>
      <p:sp>
        <p:nvSpPr>
          <p:cNvPr id="799" name="Google Shape;799;p36"/>
          <p:cNvSpPr/>
          <p:nvPr/>
        </p:nvSpPr>
        <p:spPr>
          <a:xfrm>
            <a:off x="3208210" y="826603"/>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3148110" y="881425"/>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3268311" y="771781"/>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2" name="Google Shape;802;p36"/>
          <p:cNvPicPr preferRelativeResize="0"/>
          <p:nvPr/>
        </p:nvPicPr>
        <p:blipFill>
          <a:blip r:embed="rId7">
            <a:alphaModFix/>
          </a:blip>
          <a:stretch>
            <a:fillRect/>
          </a:stretch>
        </p:blipFill>
        <p:spPr>
          <a:xfrm>
            <a:off x="2874116" y="940495"/>
            <a:ext cx="709228" cy="644086"/>
          </a:xfrm>
          <a:prstGeom prst="rect">
            <a:avLst/>
          </a:prstGeom>
          <a:noFill/>
          <a:ln>
            <a:noFill/>
          </a:ln>
        </p:spPr>
      </p:pic>
      <p:pic>
        <p:nvPicPr>
          <p:cNvPr id="803" name="Google Shape;803;p36"/>
          <p:cNvPicPr preferRelativeResize="0"/>
          <p:nvPr/>
        </p:nvPicPr>
        <p:blipFill>
          <a:blip r:embed="rId7">
            <a:alphaModFix/>
          </a:blip>
          <a:stretch>
            <a:fillRect/>
          </a:stretch>
        </p:blipFill>
        <p:spPr>
          <a:xfrm>
            <a:off x="2780572" y="1045215"/>
            <a:ext cx="709228" cy="644086"/>
          </a:xfrm>
          <a:prstGeom prst="rect">
            <a:avLst/>
          </a:prstGeom>
          <a:noFill/>
          <a:ln>
            <a:noFill/>
          </a:ln>
        </p:spPr>
      </p:pic>
      <p:pic>
        <p:nvPicPr>
          <p:cNvPr id="804" name="Google Shape;804;p36"/>
          <p:cNvPicPr preferRelativeResize="0"/>
          <p:nvPr/>
        </p:nvPicPr>
        <p:blipFill>
          <a:blip r:embed="rId7">
            <a:alphaModFix/>
          </a:blip>
          <a:stretch>
            <a:fillRect/>
          </a:stretch>
        </p:blipFill>
        <p:spPr>
          <a:xfrm>
            <a:off x="2695525" y="1153815"/>
            <a:ext cx="709228" cy="6440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37"/>
          <p:cNvPicPr preferRelativeResize="0"/>
          <p:nvPr/>
        </p:nvPicPr>
        <p:blipFill>
          <a:blip r:embed="rId3">
            <a:alphaModFix/>
          </a:blip>
          <a:stretch>
            <a:fillRect/>
          </a:stretch>
        </p:blipFill>
        <p:spPr>
          <a:xfrm>
            <a:off x="25350" y="433175"/>
            <a:ext cx="2260623" cy="1706499"/>
          </a:xfrm>
          <a:prstGeom prst="rect">
            <a:avLst/>
          </a:prstGeom>
          <a:noFill/>
          <a:ln>
            <a:noFill/>
          </a:ln>
        </p:spPr>
      </p:pic>
      <p:pic>
        <p:nvPicPr>
          <p:cNvPr id="810" name="Google Shape;810;p37"/>
          <p:cNvPicPr preferRelativeResize="0"/>
          <p:nvPr/>
        </p:nvPicPr>
        <p:blipFill>
          <a:blip r:embed="rId4">
            <a:alphaModFix/>
          </a:blip>
          <a:stretch>
            <a:fillRect/>
          </a:stretch>
        </p:blipFill>
        <p:spPr>
          <a:xfrm>
            <a:off x="41375" y="2597051"/>
            <a:ext cx="2414249" cy="1810687"/>
          </a:xfrm>
          <a:prstGeom prst="rect">
            <a:avLst/>
          </a:prstGeom>
          <a:noFill/>
          <a:ln>
            <a:noFill/>
          </a:ln>
        </p:spPr>
      </p:pic>
      <p:sp>
        <p:nvSpPr>
          <p:cNvPr id="811" name="Google Shape;811;p37"/>
          <p:cNvSpPr/>
          <p:nvPr/>
        </p:nvSpPr>
        <p:spPr>
          <a:xfrm>
            <a:off x="5195375" y="2584775"/>
            <a:ext cx="825000" cy="19833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a:off x="5195250" y="397550"/>
            <a:ext cx="825000" cy="19686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a:off x="4502709" y="2804294"/>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14" name="Google Shape;814;p37"/>
          <p:cNvSpPr/>
          <p:nvPr/>
        </p:nvSpPr>
        <p:spPr>
          <a:xfrm>
            <a:off x="4502709" y="340483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15" name="Google Shape;815;p37"/>
          <p:cNvSpPr/>
          <p:nvPr/>
        </p:nvSpPr>
        <p:spPr>
          <a:xfrm>
            <a:off x="4502709" y="370899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16" name="Google Shape;816;p37"/>
          <p:cNvSpPr/>
          <p:nvPr/>
        </p:nvSpPr>
        <p:spPr>
          <a:xfrm>
            <a:off x="4502709" y="401217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17" name="Google Shape;817;p37"/>
          <p:cNvSpPr/>
          <p:nvPr/>
        </p:nvSpPr>
        <p:spPr>
          <a:xfrm>
            <a:off x="5748781" y="428943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18" name="Google Shape;818;p37"/>
          <p:cNvSpPr/>
          <p:nvPr/>
        </p:nvSpPr>
        <p:spPr>
          <a:xfrm>
            <a:off x="5244370" y="262879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19" name="Google Shape;819;p37"/>
          <p:cNvSpPr/>
          <p:nvPr/>
        </p:nvSpPr>
        <p:spPr>
          <a:xfrm>
            <a:off x="5244346" y="347138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20" name="Google Shape;820;p37"/>
          <p:cNvSpPr/>
          <p:nvPr/>
        </p:nvSpPr>
        <p:spPr>
          <a:xfrm>
            <a:off x="5244381" y="388349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21" name="Google Shape;821;p37"/>
          <p:cNvSpPr/>
          <p:nvPr/>
        </p:nvSpPr>
        <p:spPr>
          <a:xfrm>
            <a:off x="5244405" y="428943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22" name="Google Shape;822;p37"/>
          <p:cNvSpPr/>
          <p:nvPr/>
        </p:nvSpPr>
        <p:spPr>
          <a:xfrm>
            <a:off x="5748746" y="262879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23" name="Google Shape;823;p37"/>
          <p:cNvSpPr/>
          <p:nvPr/>
        </p:nvSpPr>
        <p:spPr>
          <a:xfrm>
            <a:off x="5748722" y="347138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24" name="Google Shape;824;p37"/>
          <p:cNvSpPr/>
          <p:nvPr/>
        </p:nvSpPr>
        <p:spPr>
          <a:xfrm>
            <a:off x="5748757" y="388349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25" name="Google Shape;825;p37"/>
          <p:cNvSpPr txBox="1"/>
          <p:nvPr/>
        </p:nvSpPr>
        <p:spPr>
          <a:xfrm>
            <a:off x="5207971" y="258505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26" name="Google Shape;826;p37"/>
          <p:cNvSpPr txBox="1"/>
          <p:nvPr/>
        </p:nvSpPr>
        <p:spPr>
          <a:xfrm>
            <a:off x="5207947" y="342764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27" name="Google Shape;827;p37"/>
          <p:cNvSpPr txBox="1"/>
          <p:nvPr/>
        </p:nvSpPr>
        <p:spPr>
          <a:xfrm>
            <a:off x="5207983" y="383975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28" name="Google Shape;828;p37"/>
          <p:cNvSpPr txBox="1"/>
          <p:nvPr/>
        </p:nvSpPr>
        <p:spPr>
          <a:xfrm>
            <a:off x="5208007" y="424569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29" name="Google Shape;829;p37"/>
          <p:cNvSpPr txBox="1"/>
          <p:nvPr/>
        </p:nvSpPr>
        <p:spPr>
          <a:xfrm>
            <a:off x="5712347" y="258505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0" name="Google Shape;830;p37"/>
          <p:cNvSpPr txBox="1"/>
          <p:nvPr/>
        </p:nvSpPr>
        <p:spPr>
          <a:xfrm>
            <a:off x="5712323" y="342764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1" name="Google Shape;831;p37"/>
          <p:cNvSpPr txBox="1"/>
          <p:nvPr/>
        </p:nvSpPr>
        <p:spPr>
          <a:xfrm>
            <a:off x="5712359" y="383975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2" name="Google Shape;832;p37"/>
          <p:cNvSpPr txBox="1"/>
          <p:nvPr/>
        </p:nvSpPr>
        <p:spPr>
          <a:xfrm>
            <a:off x="5712382" y="424569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3" name="Google Shape;833;p37"/>
          <p:cNvSpPr txBox="1"/>
          <p:nvPr/>
        </p:nvSpPr>
        <p:spPr>
          <a:xfrm>
            <a:off x="4466310" y="276055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34" name="Google Shape;834;p37"/>
          <p:cNvSpPr txBox="1"/>
          <p:nvPr/>
        </p:nvSpPr>
        <p:spPr>
          <a:xfrm>
            <a:off x="4466310" y="336109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35" name="Google Shape;835;p37"/>
          <p:cNvSpPr txBox="1"/>
          <p:nvPr/>
        </p:nvSpPr>
        <p:spPr>
          <a:xfrm>
            <a:off x="4466310" y="366525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36" name="Google Shape;836;p37"/>
          <p:cNvSpPr txBox="1"/>
          <p:nvPr/>
        </p:nvSpPr>
        <p:spPr>
          <a:xfrm>
            <a:off x="4466310" y="396843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837" name="Google Shape;837;p37"/>
          <p:cNvCxnSpPr/>
          <p:nvPr/>
        </p:nvCxnSpPr>
        <p:spPr>
          <a:xfrm flipH="1" rot="10800000">
            <a:off x="302100" y="2497725"/>
            <a:ext cx="6425100" cy="1500"/>
          </a:xfrm>
          <a:prstGeom prst="straightConnector1">
            <a:avLst/>
          </a:prstGeom>
          <a:noFill/>
          <a:ln cap="flat" cmpd="sng" w="9525">
            <a:solidFill>
              <a:schemeClr val="dk1"/>
            </a:solidFill>
            <a:prstDash val="dot"/>
            <a:round/>
            <a:headEnd len="med" w="med" type="none"/>
            <a:tailEnd len="med" w="med" type="none"/>
          </a:ln>
        </p:spPr>
      </p:cxnSp>
      <p:sp>
        <p:nvSpPr>
          <p:cNvPr id="838" name="Google Shape;838;p37"/>
          <p:cNvSpPr/>
          <p:nvPr/>
        </p:nvSpPr>
        <p:spPr>
          <a:xfrm>
            <a:off x="4081393" y="1118124"/>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7"/>
          <p:cNvSpPr/>
          <p:nvPr/>
        </p:nvSpPr>
        <p:spPr>
          <a:xfrm>
            <a:off x="4502709" y="61677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40" name="Google Shape;840;p37"/>
          <p:cNvSpPr txBox="1"/>
          <p:nvPr/>
        </p:nvSpPr>
        <p:spPr>
          <a:xfrm>
            <a:off x="4466310" y="573034"/>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41" name="Google Shape;841;p37"/>
          <p:cNvSpPr/>
          <p:nvPr/>
        </p:nvSpPr>
        <p:spPr>
          <a:xfrm>
            <a:off x="4596585" y="92094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7"/>
          <p:cNvSpPr/>
          <p:nvPr/>
        </p:nvSpPr>
        <p:spPr>
          <a:xfrm>
            <a:off x="4596585" y="101138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7"/>
          <p:cNvSpPr/>
          <p:nvPr/>
        </p:nvSpPr>
        <p:spPr>
          <a:xfrm>
            <a:off x="4596585" y="110182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7"/>
          <p:cNvSpPr/>
          <p:nvPr/>
        </p:nvSpPr>
        <p:spPr>
          <a:xfrm>
            <a:off x="4502709" y="12173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45" name="Google Shape;845;p37"/>
          <p:cNvSpPr txBox="1"/>
          <p:nvPr/>
        </p:nvSpPr>
        <p:spPr>
          <a:xfrm>
            <a:off x="4466310" y="11735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46" name="Google Shape;846;p37"/>
          <p:cNvSpPr/>
          <p:nvPr/>
        </p:nvSpPr>
        <p:spPr>
          <a:xfrm>
            <a:off x="4502709" y="152147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47" name="Google Shape;847;p37"/>
          <p:cNvSpPr txBox="1"/>
          <p:nvPr/>
        </p:nvSpPr>
        <p:spPr>
          <a:xfrm>
            <a:off x="4466310" y="147773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48" name="Google Shape;848;p37"/>
          <p:cNvSpPr/>
          <p:nvPr/>
        </p:nvSpPr>
        <p:spPr>
          <a:xfrm>
            <a:off x="4502709" y="1824660"/>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49" name="Google Shape;849;p37"/>
          <p:cNvSpPr txBox="1"/>
          <p:nvPr/>
        </p:nvSpPr>
        <p:spPr>
          <a:xfrm>
            <a:off x="4466310" y="178091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50" name="Google Shape;850;p37"/>
          <p:cNvSpPr/>
          <p:nvPr/>
        </p:nvSpPr>
        <p:spPr>
          <a:xfrm>
            <a:off x="5244370" y="4412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51" name="Google Shape;851;p37"/>
          <p:cNvSpPr txBox="1"/>
          <p:nvPr/>
        </p:nvSpPr>
        <p:spPr>
          <a:xfrm>
            <a:off x="5207971" y="3975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52" name="Google Shape;852;p37"/>
          <p:cNvSpPr/>
          <p:nvPr/>
        </p:nvSpPr>
        <p:spPr>
          <a:xfrm>
            <a:off x="5338198" y="8683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7"/>
          <p:cNvSpPr/>
          <p:nvPr/>
        </p:nvSpPr>
        <p:spPr>
          <a:xfrm>
            <a:off x="5338198" y="9587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7"/>
          <p:cNvSpPr/>
          <p:nvPr/>
        </p:nvSpPr>
        <p:spPr>
          <a:xfrm>
            <a:off x="5338198" y="10491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5" name="Google Shape;855;p37"/>
          <p:cNvCxnSpPr/>
          <p:nvPr/>
        </p:nvCxnSpPr>
        <p:spPr>
          <a:xfrm>
            <a:off x="5361900" y="67817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856" name="Google Shape;856;p37"/>
          <p:cNvSpPr/>
          <p:nvPr/>
        </p:nvSpPr>
        <p:spPr>
          <a:xfrm>
            <a:off x="5244346" y="12838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57" name="Google Shape;857;p37"/>
          <p:cNvSpPr txBox="1"/>
          <p:nvPr/>
        </p:nvSpPr>
        <p:spPr>
          <a:xfrm>
            <a:off x="5207947" y="12401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58" name="Google Shape;858;p37"/>
          <p:cNvCxnSpPr/>
          <p:nvPr/>
        </p:nvCxnSpPr>
        <p:spPr>
          <a:xfrm>
            <a:off x="5361876" y="110255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859" name="Google Shape;859;p37"/>
          <p:cNvCxnSpPr/>
          <p:nvPr/>
        </p:nvCxnSpPr>
        <p:spPr>
          <a:xfrm>
            <a:off x="5361876" y="1520764"/>
            <a:ext cx="0" cy="181200"/>
          </a:xfrm>
          <a:prstGeom prst="straightConnector1">
            <a:avLst/>
          </a:prstGeom>
          <a:noFill/>
          <a:ln cap="flat" cmpd="sng" w="9525">
            <a:solidFill>
              <a:schemeClr val="dk1"/>
            </a:solidFill>
            <a:prstDash val="solid"/>
            <a:round/>
            <a:headEnd len="med" w="med" type="stealth"/>
            <a:tailEnd len="med" w="med" type="stealth"/>
          </a:ln>
        </p:spPr>
      </p:cxnSp>
      <p:sp>
        <p:nvSpPr>
          <p:cNvPr id="860" name="Google Shape;860;p37"/>
          <p:cNvSpPr/>
          <p:nvPr/>
        </p:nvSpPr>
        <p:spPr>
          <a:xfrm>
            <a:off x="5244381" y="16959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61" name="Google Shape;861;p37"/>
          <p:cNvSpPr txBox="1"/>
          <p:nvPr/>
        </p:nvSpPr>
        <p:spPr>
          <a:xfrm>
            <a:off x="5207983" y="16522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62" name="Google Shape;862;p37"/>
          <p:cNvSpPr/>
          <p:nvPr/>
        </p:nvSpPr>
        <p:spPr>
          <a:xfrm>
            <a:off x="5244405" y="21019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63" name="Google Shape;863;p37"/>
          <p:cNvSpPr txBox="1"/>
          <p:nvPr/>
        </p:nvSpPr>
        <p:spPr>
          <a:xfrm>
            <a:off x="5208007" y="20581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64" name="Google Shape;864;p37"/>
          <p:cNvCxnSpPr/>
          <p:nvPr/>
        </p:nvCxnSpPr>
        <p:spPr>
          <a:xfrm>
            <a:off x="5361935" y="1920603"/>
            <a:ext cx="0" cy="181200"/>
          </a:xfrm>
          <a:prstGeom prst="straightConnector1">
            <a:avLst/>
          </a:prstGeom>
          <a:noFill/>
          <a:ln cap="flat" cmpd="sng" w="9525">
            <a:solidFill>
              <a:schemeClr val="dk1"/>
            </a:solidFill>
            <a:prstDash val="solid"/>
            <a:round/>
            <a:headEnd len="med" w="med" type="stealth"/>
            <a:tailEnd len="med" w="med" type="stealth"/>
          </a:ln>
        </p:spPr>
      </p:cxnSp>
      <p:sp>
        <p:nvSpPr>
          <p:cNvPr id="865" name="Google Shape;865;p37"/>
          <p:cNvSpPr/>
          <p:nvPr/>
        </p:nvSpPr>
        <p:spPr>
          <a:xfrm>
            <a:off x="5748746" y="4412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66" name="Google Shape;866;p37"/>
          <p:cNvSpPr txBox="1"/>
          <p:nvPr/>
        </p:nvSpPr>
        <p:spPr>
          <a:xfrm>
            <a:off x="5712347" y="3975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67" name="Google Shape;867;p37"/>
          <p:cNvSpPr/>
          <p:nvPr/>
        </p:nvSpPr>
        <p:spPr>
          <a:xfrm>
            <a:off x="5842574" y="8683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7"/>
          <p:cNvSpPr/>
          <p:nvPr/>
        </p:nvSpPr>
        <p:spPr>
          <a:xfrm>
            <a:off x="5842574" y="9587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7"/>
          <p:cNvSpPr/>
          <p:nvPr/>
        </p:nvSpPr>
        <p:spPr>
          <a:xfrm>
            <a:off x="5842574" y="10491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0" name="Google Shape;870;p37"/>
          <p:cNvCxnSpPr/>
          <p:nvPr/>
        </p:nvCxnSpPr>
        <p:spPr>
          <a:xfrm>
            <a:off x="5866276" y="67817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871" name="Google Shape;871;p37"/>
          <p:cNvSpPr/>
          <p:nvPr/>
        </p:nvSpPr>
        <p:spPr>
          <a:xfrm>
            <a:off x="5748722" y="12838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72" name="Google Shape;872;p37"/>
          <p:cNvSpPr txBox="1"/>
          <p:nvPr/>
        </p:nvSpPr>
        <p:spPr>
          <a:xfrm>
            <a:off x="5712323" y="12401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73" name="Google Shape;873;p37"/>
          <p:cNvCxnSpPr/>
          <p:nvPr/>
        </p:nvCxnSpPr>
        <p:spPr>
          <a:xfrm>
            <a:off x="5866252" y="110255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874" name="Google Shape;874;p37"/>
          <p:cNvCxnSpPr/>
          <p:nvPr/>
        </p:nvCxnSpPr>
        <p:spPr>
          <a:xfrm>
            <a:off x="5866252" y="1520764"/>
            <a:ext cx="0" cy="181200"/>
          </a:xfrm>
          <a:prstGeom prst="straightConnector1">
            <a:avLst/>
          </a:prstGeom>
          <a:noFill/>
          <a:ln cap="flat" cmpd="sng" w="9525">
            <a:solidFill>
              <a:schemeClr val="dk1"/>
            </a:solidFill>
            <a:prstDash val="solid"/>
            <a:round/>
            <a:headEnd len="med" w="med" type="stealth"/>
            <a:tailEnd len="med" w="med" type="stealth"/>
          </a:ln>
        </p:spPr>
      </p:cxnSp>
      <p:sp>
        <p:nvSpPr>
          <p:cNvPr id="875" name="Google Shape;875;p37"/>
          <p:cNvSpPr/>
          <p:nvPr/>
        </p:nvSpPr>
        <p:spPr>
          <a:xfrm>
            <a:off x="5748757" y="16959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76" name="Google Shape;876;p37"/>
          <p:cNvSpPr txBox="1"/>
          <p:nvPr/>
        </p:nvSpPr>
        <p:spPr>
          <a:xfrm>
            <a:off x="5712359" y="16522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77" name="Google Shape;877;p37"/>
          <p:cNvSpPr/>
          <p:nvPr/>
        </p:nvSpPr>
        <p:spPr>
          <a:xfrm>
            <a:off x="5748781" y="21019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878" name="Google Shape;878;p37"/>
          <p:cNvSpPr txBox="1"/>
          <p:nvPr/>
        </p:nvSpPr>
        <p:spPr>
          <a:xfrm>
            <a:off x="5712382" y="20581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79" name="Google Shape;879;p37"/>
          <p:cNvCxnSpPr/>
          <p:nvPr/>
        </p:nvCxnSpPr>
        <p:spPr>
          <a:xfrm>
            <a:off x="5866311" y="1920603"/>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880" name="Google Shape;880;p37"/>
          <p:cNvCxnSpPr>
            <a:stCxn id="851" idx="3"/>
            <a:endCxn id="866" idx="1"/>
          </p:cNvCxnSpPr>
          <p:nvPr/>
        </p:nvCxnSpPr>
        <p:spPr>
          <a:xfrm>
            <a:off x="5516071" y="57453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881" name="Google Shape;881;p37"/>
          <p:cNvCxnSpPr>
            <a:stCxn id="857" idx="3"/>
            <a:endCxn id="872" idx="1"/>
          </p:cNvCxnSpPr>
          <p:nvPr/>
        </p:nvCxnSpPr>
        <p:spPr>
          <a:xfrm>
            <a:off x="5516047" y="14171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882" name="Google Shape;882;p37"/>
          <p:cNvCxnSpPr>
            <a:stCxn id="861" idx="3"/>
            <a:endCxn id="876" idx="1"/>
          </p:cNvCxnSpPr>
          <p:nvPr/>
        </p:nvCxnSpPr>
        <p:spPr>
          <a:xfrm>
            <a:off x="5516083" y="182923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883" name="Google Shape;883;p37"/>
          <p:cNvCxnSpPr>
            <a:stCxn id="863" idx="3"/>
            <a:endCxn id="878" idx="1"/>
          </p:cNvCxnSpPr>
          <p:nvPr/>
        </p:nvCxnSpPr>
        <p:spPr>
          <a:xfrm>
            <a:off x="5516107" y="223517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884" name="Google Shape;884;p37"/>
          <p:cNvCxnSpPr/>
          <p:nvPr/>
        </p:nvCxnSpPr>
        <p:spPr>
          <a:xfrm flipH="1" rot="10800000">
            <a:off x="4846906" y="605620"/>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885" name="Google Shape;885;p37"/>
          <p:cNvCxnSpPr/>
          <p:nvPr/>
        </p:nvCxnSpPr>
        <p:spPr>
          <a:xfrm flipH="1" rot="10800000">
            <a:off x="4822794" y="1030779"/>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886" name="Google Shape;886;p37"/>
          <p:cNvCxnSpPr/>
          <p:nvPr/>
        </p:nvCxnSpPr>
        <p:spPr>
          <a:xfrm>
            <a:off x="4828724" y="1349268"/>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887" name="Google Shape;887;p37"/>
          <p:cNvCxnSpPr/>
          <p:nvPr/>
        </p:nvCxnSpPr>
        <p:spPr>
          <a:xfrm>
            <a:off x="4842775" y="1663638"/>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888" name="Google Shape;888;p37"/>
          <p:cNvCxnSpPr/>
          <p:nvPr/>
        </p:nvCxnSpPr>
        <p:spPr>
          <a:xfrm>
            <a:off x="4842645" y="1975980"/>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889" name="Google Shape;889;p37"/>
          <p:cNvSpPr/>
          <p:nvPr/>
        </p:nvSpPr>
        <p:spPr>
          <a:xfrm>
            <a:off x="4080581" y="3334092"/>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7"/>
          <p:cNvSpPr/>
          <p:nvPr/>
        </p:nvSpPr>
        <p:spPr>
          <a:xfrm>
            <a:off x="4596585" y="310846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7"/>
          <p:cNvSpPr/>
          <p:nvPr/>
        </p:nvSpPr>
        <p:spPr>
          <a:xfrm>
            <a:off x="4596585" y="31989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a:off x="4596585" y="3289346"/>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7"/>
          <p:cNvSpPr/>
          <p:nvPr/>
        </p:nvSpPr>
        <p:spPr>
          <a:xfrm>
            <a:off x="5338198" y="305582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p:cNvSpPr/>
          <p:nvPr/>
        </p:nvSpPr>
        <p:spPr>
          <a:xfrm>
            <a:off x="5338198" y="314626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5338198" y="323670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6" name="Google Shape;896;p37"/>
          <p:cNvCxnSpPr/>
          <p:nvPr/>
        </p:nvCxnSpPr>
        <p:spPr>
          <a:xfrm>
            <a:off x="5361900" y="2865694"/>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897" name="Google Shape;897;p37"/>
          <p:cNvCxnSpPr/>
          <p:nvPr/>
        </p:nvCxnSpPr>
        <p:spPr>
          <a:xfrm>
            <a:off x="5361876" y="3290076"/>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898" name="Google Shape;898;p37"/>
          <p:cNvCxnSpPr/>
          <p:nvPr/>
        </p:nvCxnSpPr>
        <p:spPr>
          <a:xfrm>
            <a:off x="5361876" y="3708282"/>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899" name="Google Shape;899;p37"/>
          <p:cNvCxnSpPr/>
          <p:nvPr/>
        </p:nvCxnSpPr>
        <p:spPr>
          <a:xfrm>
            <a:off x="5361935" y="4108121"/>
            <a:ext cx="0" cy="181200"/>
          </a:xfrm>
          <a:prstGeom prst="straightConnector1">
            <a:avLst/>
          </a:prstGeom>
          <a:noFill/>
          <a:ln cap="flat" cmpd="sng" w="9525">
            <a:solidFill>
              <a:schemeClr val="dk1"/>
            </a:solidFill>
            <a:prstDash val="solid"/>
            <a:round/>
            <a:headEnd len="med" w="med" type="stealth"/>
            <a:tailEnd len="med" w="med" type="stealth"/>
          </a:ln>
        </p:spPr>
      </p:cxnSp>
      <p:sp>
        <p:nvSpPr>
          <p:cNvPr id="900" name="Google Shape;900;p37"/>
          <p:cNvSpPr/>
          <p:nvPr/>
        </p:nvSpPr>
        <p:spPr>
          <a:xfrm>
            <a:off x="5842574" y="305582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5842574" y="314626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5842574" y="323670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3" name="Google Shape;903;p37"/>
          <p:cNvCxnSpPr/>
          <p:nvPr/>
        </p:nvCxnSpPr>
        <p:spPr>
          <a:xfrm>
            <a:off x="5866276" y="2865694"/>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904" name="Google Shape;904;p37"/>
          <p:cNvCxnSpPr/>
          <p:nvPr/>
        </p:nvCxnSpPr>
        <p:spPr>
          <a:xfrm>
            <a:off x="5866252" y="3290076"/>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905" name="Google Shape;905;p37"/>
          <p:cNvCxnSpPr/>
          <p:nvPr/>
        </p:nvCxnSpPr>
        <p:spPr>
          <a:xfrm>
            <a:off x="5866252" y="3708282"/>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906" name="Google Shape;906;p37"/>
          <p:cNvCxnSpPr/>
          <p:nvPr/>
        </p:nvCxnSpPr>
        <p:spPr>
          <a:xfrm>
            <a:off x="5866311" y="410812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907" name="Google Shape;907;p37"/>
          <p:cNvCxnSpPr>
            <a:stCxn id="825" idx="3"/>
            <a:endCxn id="829" idx="1"/>
          </p:cNvCxnSpPr>
          <p:nvPr/>
        </p:nvCxnSpPr>
        <p:spPr>
          <a:xfrm>
            <a:off x="5516071" y="2762056"/>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08" name="Google Shape;908;p37"/>
          <p:cNvCxnSpPr>
            <a:stCxn id="826" idx="3"/>
            <a:endCxn id="830" idx="1"/>
          </p:cNvCxnSpPr>
          <p:nvPr/>
        </p:nvCxnSpPr>
        <p:spPr>
          <a:xfrm>
            <a:off x="5516047" y="360464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09" name="Google Shape;909;p37"/>
          <p:cNvCxnSpPr>
            <a:stCxn id="827" idx="3"/>
            <a:endCxn id="831" idx="1"/>
          </p:cNvCxnSpPr>
          <p:nvPr/>
        </p:nvCxnSpPr>
        <p:spPr>
          <a:xfrm>
            <a:off x="5516083" y="4016750"/>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10" name="Google Shape;910;p37"/>
          <p:cNvCxnSpPr>
            <a:stCxn id="828" idx="3"/>
            <a:endCxn id="832" idx="1"/>
          </p:cNvCxnSpPr>
          <p:nvPr/>
        </p:nvCxnSpPr>
        <p:spPr>
          <a:xfrm>
            <a:off x="5516107" y="4422690"/>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11" name="Google Shape;911;p37"/>
          <p:cNvCxnSpPr/>
          <p:nvPr/>
        </p:nvCxnSpPr>
        <p:spPr>
          <a:xfrm flipH="1" rot="10800000">
            <a:off x="4846906" y="2793138"/>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912" name="Google Shape;912;p37"/>
          <p:cNvCxnSpPr/>
          <p:nvPr/>
        </p:nvCxnSpPr>
        <p:spPr>
          <a:xfrm flipH="1" rot="10800000">
            <a:off x="4822794" y="3218297"/>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913" name="Google Shape;913;p37"/>
          <p:cNvCxnSpPr/>
          <p:nvPr/>
        </p:nvCxnSpPr>
        <p:spPr>
          <a:xfrm>
            <a:off x="4828724" y="3536786"/>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914" name="Google Shape;914;p37"/>
          <p:cNvCxnSpPr/>
          <p:nvPr/>
        </p:nvCxnSpPr>
        <p:spPr>
          <a:xfrm>
            <a:off x="4842775" y="3851156"/>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915" name="Google Shape;915;p37"/>
          <p:cNvCxnSpPr/>
          <p:nvPr/>
        </p:nvCxnSpPr>
        <p:spPr>
          <a:xfrm>
            <a:off x="4842645" y="4163497"/>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916" name="Google Shape;916;p37"/>
          <p:cNvSpPr/>
          <p:nvPr/>
        </p:nvSpPr>
        <p:spPr>
          <a:xfrm>
            <a:off x="6312567" y="4412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17" name="Google Shape;917;p37"/>
          <p:cNvSpPr txBox="1"/>
          <p:nvPr/>
        </p:nvSpPr>
        <p:spPr>
          <a:xfrm>
            <a:off x="6276168" y="3975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18" name="Google Shape;918;p37"/>
          <p:cNvSpPr/>
          <p:nvPr/>
        </p:nvSpPr>
        <p:spPr>
          <a:xfrm>
            <a:off x="6406396" y="8683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7"/>
          <p:cNvSpPr/>
          <p:nvPr/>
        </p:nvSpPr>
        <p:spPr>
          <a:xfrm>
            <a:off x="6406396" y="9587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7"/>
          <p:cNvSpPr/>
          <p:nvPr/>
        </p:nvSpPr>
        <p:spPr>
          <a:xfrm>
            <a:off x="6406396" y="10491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7"/>
          <p:cNvSpPr/>
          <p:nvPr/>
        </p:nvSpPr>
        <p:spPr>
          <a:xfrm>
            <a:off x="6312543" y="12838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2" name="Google Shape;922;p37"/>
          <p:cNvSpPr txBox="1"/>
          <p:nvPr/>
        </p:nvSpPr>
        <p:spPr>
          <a:xfrm>
            <a:off x="6276145" y="12401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23" name="Google Shape;923;p37"/>
          <p:cNvSpPr/>
          <p:nvPr/>
        </p:nvSpPr>
        <p:spPr>
          <a:xfrm>
            <a:off x="6312579" y="16959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4" name="Google Shape;924;p37"/>
          <p:cNvSpPr txBox="1"/>
          <p:nvPr/>
        </p:nvSpPr>
        <p:spPr>
          <a:xfrm>
            <a:off x="6276180" y="16522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25" name="Google Shape;925;p37"/>
          <p:cNvSpPr/>
          <p:nvPr/>
        </p:nvSpPr>
        <p:spPr>
          <a:xfrm>
            <a:off x="6312602" y="21019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26" name="Google Shape;926;p37"/>
          <p:cNvSpPr txBox="1"/>
          <p:nvPr/>
        </p:nvSpPr>
        <p:spPr>
          <a:xfrm>
            <a:off x="6276204" y="20581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927" name="Google Shape;927;p37"/>
          <p:cNvCxnSpPr>
            <a:endCxn id="917" idx="1"/>
          </p:cNvCxnSpPr>
          <p:nvPr/>
        </p:nvCxnSpPr>
        <p:spPr>
          <a:xfrm>
            <a:off x="6079968" y="57453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28" name="Google Shape;928;p37"/>
          <p:cNvCxnSpPr>
            <a:endCxn id="922" idx="1"/>
          </p:cNvCxnSpPr>
          <p:nvPr/>
        </p:nvCxnSpPr>
        <p:spPr>
          <a:xfrm>
            <a:off x="6079945" y="14171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29" name="Google Shape;929;p37"/>
          <p:cNvCxnSpPr>
            <a:endCxn id="924" idx="1"/>
          </p:cNvCxnSpPr>
          <p:nvPr/>
        </p:nvCxnSpPr>
        <p:spPr>
          <a:xfrm>
            <a:off x="6079980" y="182923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30" name="Google Shape;930;p37"/>
          <p:cNvCxnSpPr>
            <a:endCxn id="926" idx="1"/>
          </p:cNvCxnSpPr>
          <p:nvPr/>
        </p:nvCxnSpPr>
        <p:spPr>
          <a:xfrm>
            <a:off x="6080004" y="2235172"/>
            <a:ext cx="196200" cy="0"/>
          </a:xfrm>
          <a:prstGeom prst="straightConnector1">
            <a:avLst/>
          </a:prstGeom>
          <a:noFill/>
          <a:ln cap="flat" cmpd="sng" w="9525">
            <a:solidFill>
              <a:schemeClr val="dk1"/>
            </a:solidFill>
            <a:prstDash val="solid"/>
            <a:round/>
            <a:headEnd len="med" w="med" type="none"/>
            <a:tailEnd len="med" w="med" type="stealth"/>
          </a:ln>
        </p:spPr>
      </p:cxnSp>
      <p:sp>
        <p:nvSpPr>
          <p:cNvPr id="931" name="Google Shape;931;p37"/>
          <p:cNvSpPr/>
          <p:nvPr/>
        </p:nvSpPr>
        <p:spPr>
          <a:xfrm>
            <a:off x="6312602" y="428915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32" name="Google Shape;932;p37"/>
          <p:cNvSpPr/>
          <p:nvPr/>
        </p:nvSpPr>
        <p:spPr>
          <a:xfrm>
            <a:off x="6312567" y="2628525"/>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33" name="Google Shape;933;p37"/>
          <p:cNvSpPr/>
          <p:nvPr/>
        </p:nvSpPr>
        <p:spPr>
          <a:xfrm>
            <a:off x="6312543" y="347111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34" name="Google Shape;934;p37"/>
          <p:cNvSpPr/>
          <p:nvPr/>
        </p:nvSpPr>
        <p:spPr>
          <a:xfrm>
            <a:off x="6312579" y="388321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35" name="Google Shape;935;p37"/>
          <p:cNvSpPr txBox="1"/>
          <p:nvPr/>
        </p:nvSpPr>
        <p:spPr>
          <a:xfrm>
            <a:off x="6276168" y="258478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36" name="Google Shape;936;p37"/>
          <p:cNvSpPr txBox="1"/>
          <p:nvPr/>
        </p:nvSpPr>
        <p:spPr>
          <a:xfrm>
            <a:off x="6276145" y="342737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37" name="Google Shape;937;p37"/>
          <p:cNvSpPr txBox="1"/>
          <p:nvPr/>
        </p:nvSpPr>
        <p:spPr>
          <a:xfrm>
            <a:off x="6276180" y="383947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38" name="Google Shape;938;p37"/>
          <p:cNvSpPr txBox="1"/>
          <p:nvPr/>
        </p:nvSpPr>
        <p:spPr>
          <a:xfrm>
            <a:off x="6276204" y="424541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39" name="Google Shape;939;p37"/>
          <p:cNvSpPr/>
          <p:nvPr/>
        </p:nvSpPr>
        <p:spPr>
          <a:xfrm>
            <a:off x="6405546" y="311412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7"/>
          <p:cNvSpPr/>
          <p:nvPr/>
        </p:nvSpPr>
        <p:spPr>
          <a:xfrm>
            <a:off x="6405546" y="3204566"/>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7"/>
          <p:cNvSpPr/>
          <p:nvPr/>
        </p:nvSpPr>
        <p:spPr>
          <a:xfrm>
            <a:off x="6405546" y="3295006"/>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2" name="Google Shape;942;p37"/>
          <p:cNvCxnSpPr>
            <a:endCxn id="935" idx="1"/>
          </p:cNvCxnSpPr>
          <p:nvPr/>
        </p:nvCxnSpPr>
        <p:spPr>
          <a:xfrm>
            <a:off x="6079968" y="276178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43" name="Google Shape;943;p37"/>
          <p:cNvCxnSpPr>
            <a:endCxn id="936" idx="1"/>
          </p:cNvCxnSpPr>
          <p:nvPr/>
        </p:nvCxnSpPr>
        <p:spPr>
          <a:xfrm>
            <a:off x="6079945" y="3604371"/>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44" name="Google Shape;944;p37"/>
          <p:cNvCxnSpPr>
            <a:endCxn id="937" idx="1"/>
          </p:cNvCxnSpPr>
          <p:nvPr/>
        </p:nvCxnSpPr>
        <p:spPr>
          <a:xfrm>
            <a:off x="6079980" y="401647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45" name="Google Shape;945;p37"/>
          <p:cNvCxnSpPr>
            <a:endCxn id="938" idx="1"/>
          </p:cNvCxnSpPr>
          <p:nvPr/>
        </p:nvCxnSpPr>
        <p:spPr>
          <a:xfrm>
            <a:off x="6080004" y="4422416"/>
            <a:ext cx="196200" cy="0"/>
          </a:xfrm>
          <a:prstGeom prst="straightConnector1">
            <a:avLst/>
          </a:prstGeom>
          <a:noFill/>
          <a:ln cap="flat" cmpd="sng" w="9525">
            <a:solidFill>
              <a:schemeClr val="dk1"/>
            </a:solidFill>
            <a:prstDash val="solid"/>
            <a:round/>
            <a:headEnd len="med" w="med" type="none"/>
            <a:tailEnd len="med" w="med" type="stealth"/>
          </a:ln>
        </p:spPr>
      </p:cxnSp>
      <p:sp>
        <p:nvSpPr>
          <p:cNvPr id="946" name="Google Shape;946;p37"/>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7" name="Google Shape;947;p37"/>
          <p:cNvCxnSpPr>
            <a:stCxn id="917" idx="3"/>
            <a:endCxn id="946" idx="2"/>
          </p:cNvCxnSpPr>
          <p:nvPr/>
        </p:nvCxnSpPr>
        <p:spPr>
          <a:xfrm>
            <a:off x="6584268" y="574538"/>
            <a:ext cx="759300" cy="1928100"/>
          </a:xfrm>
          <a:prstGeom prst="straightConnector1">
            <a:avLst/>
          </a:prstGeom>
          <a:noFill/>
          <a:ln cap="flat" cmpd="sng" w="9525">
            <a:solidFill>
              <a:schemeClr val="dk1"/>
            </a:solidFill>
            <a:prstDash val="solid"/>
            <a:round/>
            <a:headEnd len="med" w="med" type="none"/>
            <a:tailEnd len="med" w="med" type="none"/>
          </a:ln>
        </p:spPr>
      </p:cxnSp>
      <p:cxnSp>
        <p:nvCxnSpPr>
          <p:cNvPr id="948" name="Google Shape;948;p37"/>
          <p:cNvCxnSpPr>
            <a:stCxn id="922" idx="3"/>
            <a:endCxn id="946" idx="2"/>
          </p:cNvCxnSpPr>
          <p:nvPr/>
        </p:nvCxnSpPr>
        <p:spPr>
          <a:xfrm>
            <a:off x="6584245" y="1417127"/>
            <a:ext cx="759300" cy="1085400"/>
          </a:xfrm>
          <a:prstGeom prst="straightConnector1">
            <a:avLst/>
          </a:prstGeom>
          <a:noFill/>
          <a:ln cap="flat" cmpd="sng" w="9525">
            <a:solidFill>
              <a:schemeClr val="dk1"/>
            </a:solidFill>
            <a:prstDash val="solid"/>
            <a:round/>
            <a:headEnd len="med" w="med" type="none"/>
            <a:tailEnd len="med" w="med" type="none"/>
          </a:ln>
        </p:spPr>
      </p:cxnSp>
      <p:cxnSp>
        <p:nvCxnSpPr>
          <p:cNvPr id="949" name="Google Shape;949;p37"/>
          <p:cNvCxnSpPr>
            <a:stCxn id="924" idx="3"/>
            <a:endCxn id="946" idx="2"/>
          </p:cNvCxnSpPr>
          <p:nvPr/>
        </p:nvCxnSpPr>
        <p:spPr>
          <a:xfrm>
            <a:off x="6584280" y="1829232"/>
            <a:ext cx="759300" cy="673500"/>
          </a:xfrm>
          <a:prstGeom prst="straightConnector1">
            <a:avLst/>
          </a:prstGeom>
          <a:noFill/>
          <a:ln cap="flat" cmpd="sng" w="9525">
            <a:solidFill>
              <a:schemeClr val="dk1"/>
            </a:solidFill>
            <a:prstDash val="solid"/>
            <a:round/>
            <a:headEnd len="med" w="med" type="none"/>
            <a:tailEnd len="med" w="med" type="none"/>
          </a:ln>
        </p:spPr>
      </p:cxnSp>
      <p:cxnSp>
        <p:nvCxnSpPr>
          <p:cNvPr id="950" name="Google Shape;950;p37"/>
          <p:cNvCxnSpPr>
            <a:stCxn id="926" idx="3"/>
            <a:endCxn id="946" idx="2"/>
          </p:cNvCxnSpPr>
          <p:nvPr/>
        </p:nvCxnSpPr>
        <p:spPr>
          <a:xfrm>
            <a:off x="6584304" y="2235172"/>
            <a:ext cx="759300" cy="267600"/>
          </a:xfrm>
          <a:prstGeom prst="straightConnector1">
            <a:avLst/>
          </a:prstGeom>
          <a:noFill/>
          <a:ln cap="flat" cmpd="sng" w="9525">
            <a:solidFill>
              <a:schemeClr val="dk1"/>
            </a:solidFill>
            <a:prstDash val="solid"/>
            <a:round/>
            <a:headEnd len="med" w="med" type="none"/>
            <a:tailEnd len="med" w="med" type="none"/>
          </a:ln>
        </p:spPr>
      </p:cxnSp>
      <p:cxnSp>
        <p:nvCxnSpPr>
          <p:cNvPr id="951" name="Google Shape;951;p37"/>
          <p:cNvCxnSpPr>
            <a:stCxn id="935" idx="3"/>
            <a:endCxn id="946" idx="2"/>
          </p:cNvCxnSpPr>
          <p:nvPr/>
        </p:nvCxnSpPr>
        <p:spPr>
          <a:xfrm flipH="1" rot="10800000">
            <a:off x="6584268" y="2502583"/>
            <a:ext cx="759300" cy="259200"/>
          </a:xfrm>
          <a:prstGeom prst="straightConnector1">
            <a:avLst/>
          </a:prstGeom>
          <a:noFill/>
          <a:ln cap="flat" cmpd="sng" w="9525">
            <a:solidFill>
              <a:schemeClr val="dk1"/>
            </a:solidFill>
            <a:prstDash val="solid"/>
            <a:round/>
            <a:headEnd len="med" w="med" type="none"/>
            <a:tailEnd len="med" w="med" type="none"/>
          </a:ln>
        </p:spPr>
      </p:cxnSp>
      <p:cxnSp>
        <p:nvCxnSpPr>
          <p:cNvPr id="952" name="Google Shape;952;p37"/>
          <p:cNvCxnSpPr>
            <a:stCxn id="936" idx="3"/>
            <a:endCxn id="946" idx="2"/>
          </p:cNvCxnSpPr>
          <p:nvPr/>
        </p:nvCxnSpPr>
        <p:spPr>
          <a:xfrm flipH="1" rot="10800000">
            <a:off x="6584245" y="2502771"/>
            <a:ext cx="759300" cy="1101600"/>
          </a:xfrm>
          <a:prstGeom prst="straightConnector1">
            <a:avLst/>
          </a:prstGeom>
          <a:noFill/>
          <a:ln cap="flat" cmpd="sng" w="9525">
            <a:solidFill>
              <a:schemeClr val="dk1"/>
            </a:solidFill>
            <a:prstDash val="solid"/>
            <a:round/>
            <a:headEnd len="med" w="med" type="none"/>
            <a:tailEnd len="med" w="med" type="none"/>
          </a:ln>
        </p:spPr>
      </p:cxnSp>
      <p:cxnSp>
        <p:nvCxnSpPr>
          <p:cNvPr id="953" name="Google Shape;953;p37"/>
          <p:cNvCxnSpPr>
            <a:stCxn id="937" idx="3"/>
            <a:endCxn id="946" idx="2"/>
          </p:cNvCxnSpPr>
          <p:nvPr/>
        </p:nvCxnSpPr>
        <p:spPr>
          <a:xfrm flipH="1" rot="10800000">
            <a:off x="6584280" y="2502677"/>
            <a:ext cx="759300" cy="1513800"/>
          </a:xfrm>
          <a:prstGeom prst="straightConnector1">
            <a:avLst/>
          </a:prstGeom>
          <a:noFill/>
          <a:ln cap="flat" cmpd="sng" w="9525">
            <a:solidFill>
              <a:schemeClr val="dk1"/>
            </a:solidFill>
            <a:prstDash val="solid"/>
            <a:round/>
            <a:headEnd len="med" w="med" type="none"/>
            <a:tailEnd len="med" w="med" type="none"/>
          </a:ln>
        </p:spPr>
      </p:cxnSp>
      <p:cxnSp>
        <p:nvCxnSpPr>
          <p:cNvPr id="954" name="Google Shape;954;p37"/>
          <p:cNvCxnSpPr>
            <a:stCxn id="946" idx="2"/>
            <a:endCxn id="938" idx="3"/>
          </p:cNvCxnSpPr>
          <p:nvPr/>
        </p:nvCxnSpPr>
        <p:spPr>
          <a:xfrm flipH="1">
            <a:off x="6584263" y="2502662"/>
            <a:ext cx="759300" cy="1919700"/>
          </a:xfrm>
          <a:prstGeom prst="straightConnector1">
            <a:avLst/>
          </a:prstGeom>
          <a:noFill/>
          <a:ln cap="flat" cmpd="sng" w="9525">
            <a:solidFill>
              <a:schemeClr val="dk1"/>
            </a:solidFill>
            <a:prstDash val="solid"/>
            <a:round/>
            <a:headEnd len="med" w="med" type="none"/>
            <a:tailEnd len="med" w="med" type="none"/>
          </a:ln>
        </p:spPr>
      </p:cxnSp>
      <p:sp>
        <p:nvSpPr>
          <p:cNvPr id="955" name="Google Shape;955;p37"/>
          <p:cNvSpPr/>
          <p:nvPr/>
        </p:nvSpPr>
        <p:spPr>
          <a:xfrm>
            <a:off x="8085275" y="1102275"/>
            <a:ext cx="250800" cy="2764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56" name="Google Shape;956;p37"/>
          <p:cNvSpPr/>
          <p:nvPr/>
        </p:nvSpPr>
        <p:spPr>
          <a:xfrm>
            <a:off x="8769675" y="2056978"/>
            <a:ext cx="250800" cy="865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7" name="Google Shape;957;p37"/>
          <p:cNvCxnSpPr>
            <a:stCxn id="946" idx="2"/>
          </p:cNvCxnSpPr>
          <p:nvPr/>
        </p:nvCxnSpPr>
        <p:spPr>
          <a:xfrm rot="10800000">
            <a:off x="6587863" y="997562"/>
            <a:ext cx="755700" cy="1505100"/>
          </a:xfrm>
          <a:prstGeom prst="straightConnector1">
            <a:avLst/>
          </a:prstGeom>
          <a:noFill/>
          <a:ln cap="flat" cmpd="sng" w="9525">
            <a:solidFill>
              <a:schemeClr val="dk1"/>
            </a:solidFill>
            <a:prstDash val="solid"/>
            <a:round/>
            <a:headEnd len="med" w="med" type="none"/>
            <a:tailEnd len="med" w="med" type="none"/>
          </a:ln>
        </p:spPr>
      </p:cxnSp>
      <p:cxnSp>
        <p:nvCxnSpPr>
          <p:cNvPr id="958" name="Google Shape;958;p37"/>
          <p:cNvCxnSpPr>
            <a:stCxn id="946" idx="2"/>
          </p:cNvCxnSpPr>
          <p:nvPr/>
        </p:nvCxnSpPr>
        <p:spPr>
          <a:xfrm flipH="1">
            <a:off x="6587863" y="2502662"/>
            <a:ext cx="755700" cy="1089600"/>
          </a:xfrm>
          <a:prstGeom prst="straightConnector1">
            <a:avLst/>
          </a:prstGeom>
          <a:noFill/>
          <a:ln cap="flat" cmpd="sng" w="9525">
            <a:solidFill>
              <a:schemeClr val="dk1"/>
            </a:solidFill>
            <a:prstDash val="solid"/>
            <a:round/>
            <a:headEnd len="med" w="med" type="none"/>
            <a:tailEnd len="med" w="med" type="none"/>
          </a:ln>
        </p:spPr>
      </p:cxnSp>
      <p:cxnSp>
        <p:nvCxnSpPr>
          <p:cNvPr id="959" name="Google Shape;959;p37"/>
          <p:cNvCxnSpPr/>
          <p:nvPr/>
        </p:nvCxnSpPr>
        <p:spPr>
          <a:xfrm>
            <a:off x="6079839" y="318357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60" name="Google Shape;960;p37"/>
          <p:cNvCxnSpPr/>
          <p:nvPr/>
        </p:nvCxnSpPr>
        <p:spPr>
          <a:xfrm>
            <a:off x="6079721" y="98843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961" name="Google Shape;961;p37"/>
          <p:cNvCxnSpPr/>
          <p:nvPr/>
        </p:nvCxnSpPr>
        <p:spPr>
          <a:xfrm>
            <a:off x="7714417" y="2489573"/>
            <a:ext cx="308100" cy="0"/>
          </a:xfrm>
          <a:prstGeom prst="straightConnector1">
            <a:avLst/>
          </a:prstGeom>
          <a:noFill/>
          <a:ln cap="flat" cmpd="sng" w="9525">
            <a:solidFill>
              <a:schemeClr val="dk1"/>
            </a:solidFill>
            <a:prstDash val="solid"/>
            <a:round/>
            <a:headEnd len="med" w="med" type="none"/>
            <a:tailEnd len="med" w="med" type="stealth"/>
          </a:ln>
        </p:spPr>
      </p:cxnSp>
      <p:cxnSp>
        <p:nvCxnSpPr>
          <p:cNvPr id="962" name="Google Shape;962;p37"/>
          <p:cNvCxnSpPr/>
          <p:nvPr/>
        </p:nvCxnSpPr>
        <p:spPr>
          <a:xfrm>
            <a:off x="8398817" y="2489573"/>
            <a:ext cx="308100" cy="0"/>
          </a:xfrm>
          <a:prstGeom prst="straightConnector1">
            <a:avLst/>
          </a:prstGeom>
          <a:noFill/>
          <a:ln cap="flat" cmpd="sng" w="9525">
            <a:solidFill>
              <a:schemeClr val="dk1"/>
            </a:solidFill>
            <a:prstDash val="solid"/>
            <a:round/>
            <a:headEnd len="med" w="med" type="none"/>
            <a:tailEnd len="med" w="med" type="stealth"/>
          </a:ln>
        </p:spPr>
      </p:cxnSp>
      <p:sp>
        <p:nvSpPr>
          <p:cNvPr id="963" name="Google Shape;963;p37"/>
          <p:cNvSpPr/>
          <p:nvPr/>
        </p:nvSpPr>
        <p:spPr>
          <a:xfrm>
            <a:off x="2391243" y="3334004"/>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7"/>
          <p:cNvSpPr/>
          <p:nvPr/>
        </p:nvSpPr>
        <p:spPr>
          <a:xfrm>
            <a:off x="2373518" y="1118117"/>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7"/>
          <p:cNvSpPr txBox="1"/>
          <p:nvPr/>
        </p:nvSpPr>
        <p:spPr>
          <a:xfrm>
            <a:off x="6876525" y="4107963"/>
            <a:ext cx="222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Spectral-Stream</a:t>
            </a:r>
            <a:endParaRPr>
              <a:latin typeface="Times New Roman"/>
              <a:ea typeface="Times New Roman"/>
              <a:cs typeface="Times New Roman"/>
              <a:sym typeface="Times New Roman"/>
            </a:endParaRPr>
          </a:p>
        </p:txBody>
      </p:sp>
      <p:sp>
        <p:nvSpPr>
          <p:cNvPr id="966" name="Google Shape;966;p37"/>
          <p:cNvSpPr txBox="1"/>
          <p:nvPr/>
        </p:nvSpPr>
        <p:spPr>
          <a:xfrm>
            <a:off x="6994163" y="374450"/>
            <a:ext cx="222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Spatial-Stream</a:t>
            </a:r>
            <a:endParaRPr>
              <a:latin typeface="Times New Roman"/>
              <a:ea typeface="Times New Roman"/>
              <a:cs typeface="Times New Roman"/>
              <a:sym typeface="Times New Roman"/>
            </a:endParaRPr>
          </a:p>
        </p:txBody>
      </p:sp>
      <p:pic>
        <p:nvPicPr>
          <p:cNvPr id="967" name="Google Shape;967;p37"/>
          <p:cNvPicPr preferRelativeResize="0"/>
          <p:nvPr/>
        </p:nvPicPr>
        <p:blipFill>
          <a:blip r:embed="rId5">
            <a:alphaModFix/>
          </a:blip>
          <a:stretch>
            <a:fillRect/>
          </a:stretch>
        </p:blipFill>
        <p:spPr>
          <a:xfrm>
            <a:off x="3218557" y="2986554"/>
            <a:ext cx="723275" cy="617131"/>
          </a:xfrm>
          <a:prstGeom prst="rect">
            <a:avLst/>
          </a:prstGeom>
          <a:noFill/>
          <a:ln>
            <a:noFill/>
          </a:ln>
        </p:spPr>
      </p:pic>
      <p:pic>
        <p:nvPicPr>
          <p:cNvPr id="968" name="Google Shape;968;p37"/>
          <p:cNvPicPr preferRelativeResize="0"/>
          <p:nvPr/>
        </p:nvPicPr>
        <p:blipFill>
          <a:blip r:embed="rId6">
            <a:alphaModFix/>
          </a:blip>
          <a:stretch>
            <a:fillRect/>
          </a:stretch>
        </p:blipFill>
        <p:spPr>
          <a:xfrm>
            <a:off x="2993257" y="3329538"/>
            <a:ext cx="723263" cy="617146"/>
          </a:xfrm>
          <a:prstGeom prst="rect">
            <a:avLst/>
          </a:prstGeom>
          <a:noFill/>
          <a:ln>
            <a:noFill/>
          </a:ln>
        </p:spPr>
      </p:pic>
      <p:pic>
        <p:nvPicPr>
          <p:cNvPr id="969" name="Google Shape;969;p37"/>
          <p:cNvPicPr preferRelativeResize="0"/>
          <p:nvPr/>
        </p:nvPicPr>
        <p:blipFill>
          <a:blip r:embed="rId6">
            <a:alphaModFix/>
          </a:blip>
          <a:stretch>
            <a:fillRect/>
          </a:stretch>
        </p:blipFill>
        <p:spPr>
          <a:xfrm>
            <a:off x="2891689" y="3429872"/>
            <a:ext cx="723263" cy="617146"/>
          </a:xfrm>
          <a:prstGeom prst="rect">
            <a:avLst/>
          </a:prstGeom>
          <a:noFill/>
          <a:ln>
            <a:noFill/>
          </a:ln>
        </p:spPr>
      </p:pic>
      <p:pic>
        <p:nvPicPr>
          <p:cNvPr id="970" name="Google Shape;970;p37"/>
          <p:cNvPicPr preferRelativeResize="0"/>
          <p:nvPr/>
        </p:nvPicPr>
        <p:blipFill>
          <a:blip r:embed="rId6">
            <a:alphaModFix/>
          </a:blip>
          <a:stretch>
            <a:fillRect/>
          </a:stretch>
        </p:blipFill>
        <p:spPr>
          <a:xfrm>
            <a:off x="2795200" y="3533921"/>
            <a:ext cx="698086" cy="617153"/>
          </a:xfrm>
          <a:prstGeom prst="rect">
            <a:avLst/>
          </a:prstGeom>
          <a:noFill/>
          <a:ln>
            <a:noFill/>
          </a:ln>
        </p:spPr>
      </p:pic>
      <p:sp>
        <p:nvSpPr>
          <p:cNvPr id="971" name="Google Shape;971;p37"/>
          <p:cNvSpPr/>
          <p:nvPr/>
        </p:nvSpPr>
        <p:spPr>
          <a:xfrm>
            <a:off x="3286776" y="3220410"/>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7"/>
          <p:cNvSpPr/>
          <p:nvPr/>
        </p:nvSpPr>
        <p:spPr>
          <a:xfrm>
            <a:off x="3225486" y="3272940"/>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7"/>
          <p:cNvSpPr/>
          <p:nvPr/>
        </p:nvSpPr>
        <p:spPr>
          <a:xfrm>
            <a:off x="3348067" y="3167881"/>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4" name="Google Shape;974;p37"/>
          <p:cNvPicPr preferRelativeResize="0"/>
          <p:nvPr/>
        </p:nvPicPr>
        <p:blipFill>
          <a:blip r:embed="rId7">
            <a:alphaModFix/>
          </a:blip>
          <a:stretch>
            <a:fillRect/>
          </a:stretch>
        </p:blipFill>
        <p:spPr>
          <a:xfrm>
            <a:off x="3220202" y="758107"/>
            <a:ext cx="709228" cy="644086"/>
          </a:xfrm>
          <a:prstGeom prst="rect">
            <a:avLst/>
          </a:prstGeom>
          <a:noFill/>
          <a:ln>
            <a:noFill/>
          </a:ln>
        </p:spPr>
      </p:pic>
      <p:sp>
        <p:nvSpPr>
          <p:cNvPr id="975" name="Google Shape;975;p37"/>
          <p:cNvSpPr/>
          <p:nvPr/>
        </p:nvSpPr>
        <p:spPr>
          <a:xfrm>
            <a:off x="3303373" y="980528"/>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7"/>
          <p:cNvSpPr/>
          <p:nvPr/>
        </p:nvSpPr>
        <p:spPr>
          <a:xfrm>
            <a:off x="3243272" y="1035350"/>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7"/>
          <p:cNvSpPr/>
          <p:nvPr/>
        </p:nvSpPr>
        <p:spPr>
          <a:xfrm>
            <a:off x="3363473" y="925706"/>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8" name="Google Shape;978;p37"/>
          <p:cNvPicPr preferRelativeResize="0"/>
          <p:nvPr/>
        </p:nvPicPr>
        <p:blipFill>
          <a:blip r:embed="rId7">
            <a:alphaModFix/>
          </a:blip>
          <a:stretch>
            <a:fillRect/>
          </a:stretch>
        </p:blipFill>
        <p:spPr>
          <a:xfrm>
            <a:off x="2969279" y="1094420"/>
            <a:ext cx="709228" cy="644086"/>
          </a:xfrm>
          <a:prstGeom prst="rect">
            <a:avLst/>
          </a:prstGeom>
          <a:noFill/>
          <a:ln>
            <a:noFill/>
          </a:ln>
        </p:spPr>
      </p:pic>
      <p:pic>
        <p:nvPicPr>
          <p:cNvPr id="979" name="Google Shape;979;p37"/>
          <p:cNvPicPr preferRelativeResize="0"/>
          <p:nvPr/>
        </p:nvPicPr>
        <p:blipFill>
          <a:blip r:embed="rId7">
            <a:alphaModFix/>
          </a:blip>
          <a:stretch>
            <a:fillRect/>
          </a:stretch>
        </p:blipFill>
        <p:spPr>
          <a:xfrm>
            <a:off x="2875734" y="1199140"/>
            <a:ext cx="709228" cy="644086"/>
          </a:xfrm>
          <a:prstGeom prst="rect">
            <a:avLst/>
          </a:prstGeom>
          <a:noFill/>
          <a:ln>
            <a:noFill/>
          </a:ln>
        </p:spPr>
      </p:pic>
      <p:pic>
        <p:nvPicPr>
          <p:cNvPr id="980" name="Google Shape;980;p37"/>
          <p:cNvPicPr preferRelativeResize="0"/>
          <p:nvPr/>
        </p:nvPicPr>
        <p:blipFill>
          <a:blip r:embed="rId7">
            <a:alphaModFix/>
          </a:blip>
          <a:stretch>
            <a:fillRect/>
          </a:stretch>
        </p:blipFill>
        <p:spPr>
          <a:xfrm>
            <a:off x="2790688" y="1307740"/>
            <a:ext cx="709228" cy="644086"/>
          </a:xfrm>
          <a:prstGeom prst="rect">
            <a:avLst/>
          </a:prstGeom>
          <a:noFill/>
          <a:ln>
            <a:noFill/>
          </a:ln>
        </p:spPr>
      </p:pic>
      <p:sp>
        <p:nvSpPr>
          <p:cNvPr id="981" name="Google Shape;981;p37"/>
          <p:cNvSpPr txBox="1"/>
          <p:nvPr/>
        </p:nvSpPr>
        <p:spPr>
          <a:xfrm>
            <a:off x="-251500" y="2052638"/>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EEG of all channels in time domain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982" name="Google Shape;982;p37"/>
          <p:cNvSpPr txBox="1"/>
          <p:nvPr/>
        </p:nvSpPr>
        <p:spPr>
          <a:xfrm>
            <a:off x="-288700" y="4357725"/>
            <a:ext cx="307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EEG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983" name="Google Shape;983;p37"/>
          <p:cNvSpPr txBox="1"/>
          <p:nvPr/>
        </p:nvSpPr>
        <p:spPr>
          <a:xfrm>
            <a:off x="2455649" y="2064988"/>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Spatial</a:t>
            </a:r>
            <a:r>
              <a:rPr lang="en" sz="1000">
                <a:solidFill>
                  <a:schemeClr val="dk1"/>
                </a:solidFill>
                <a:latin typeface="Times New Roman"/>
                <a:ea typeface="Times New Roman"/>
                <a:cs typeface="Times New Roman"/>
                <a:sym typeface="Times New Roman"/>
              </a:rPr>
              <a:t>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984" name="Google Shape;984;p37"/>
          <p:cNvSpPr txBox="1"/>
          <p:nvPr/>
        </p:nvSpPr>
        <p:spPr>
          <a:xfrm>
            <a:off x="2481824" y="4357713"/>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985" name="Google Shape;985;p37"/>
          <p:cNvSpPr/>
          <p:nvPr/>
        </p:nvSpPr>
        <p:spPr>
          <a:xfrm rot="-5400000">
            <a:off x="2056025" y="-1588450"/>
            <a:ext cx="194400" cy="3777600"/>
          </a:xfrm>
          <a:prstGeom prst="rightBrace">
            <a:avLst>
              <a:gd fmla="val 86741"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7"/>
          <p:cNvSpPr txBox="1"/>
          <p:nvPr/>
        </p:nvSpPr>
        <p:spPr>
          <a:xfrm>
            <a:off x="857000" y="-65675"/>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  </a:t>
            </a:r>
            <a:r>
              <a:rPr lang="en" sz="1000">
                <a:solidFill>
                  <a:schemeClr val="dk1"/>
                </a:solidFill>
                <a:latin typeface="Times New Roman"/>
                <a:ea typeface="Times New Roman"/>
                <a:cs typeface="Times New Roman"/>
                <a:sym typeface="Times New Roman"/>
              </a:rPr>
              <a:t>EEG </a:t>
            </a:r>
            <a:r>
              <a:rPr lang="en" sz="1000">
                <a:solidFill>
                  <a:schemeClr val="dk1"/>
                </a:solidFill>
                <a:latin typeface="Times New Roman"/>
                <a:ea typeface="Times New Roman"/>
                <a:cs typeface="Times New Roman"/>
                <a:sym typeface="Times New Roman"/>
              </a:rPr>
              <a:t>Topographic Maps Generation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38"/>
          <p:cNvPicPr preferRelativeResize="0"/>
          <p:nvPr/>
        </p:nvPicPr>
        <p:blipFill>
          <a:blip r:embed="rId3">
            <a:alphaModFix/>
          </a:blip>
          <a:stretch>
            <a:fillRect/>
          </a:stretch>
        </p:blipFill>
        <p:spPr>
          <a:xfrm>
            <a:off x="32125" y="183050"/>
            <a:ext cx="2260623" cy="1706499"/>
          </a:xfrm>
          <a:prstGeom prst="rect">
            <a:avLst/>
          </a:prstGeom>
          <a:noFill/>
          <a:ln>
            <a:noFill/>
          </a:ln>
        </p:spPr>
      </p:pic>
      <p:sp>
        <p:nvSpPr>
          <p:cNvPr id="992" name="Google Shape;992;p38"/>
          <p:cNvSpPr/>
          <p:nvPr/>
        </p:nvSpPr>
        <p:spPr>
          <a:xfrm>
            <a:off x="32950" y="77250"/>
            <a:ext cx="4368300" cy="4724400"/>
          </a:xfrm>
          <a:prstGeom prst="roundRect">
            <a:avLst>
              <a:gd fmla="val 6551"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3" name="Google Shape;993;p38"/>
          <p:cNvPicPr preferRelativeResize="0"/>
          <p:nvPr/>
        </p:nvPicPr>
        <p:blipFill>
          <a:blip r:embed="rId4">
            <a:alphaModFix/>
          </a:blip>
          <a:stretch>
            <a:fillRect/>
          </a:stretch>
        </p:blipFill>
        <p:spPr>
          <a:xfrm>
            <a:off x="48975" y="2475476"/>
            <a:ext cx="2414249" cy="1810687"/>
          </a:xfrm>
          <a:prstGeom prst="rect">
            <a:avLst/>
          </a:prstGeom>
          <a:noFill/>
          <a:ln>
            <a:noFill/>
          </a:ln>
        </p:spPr>
      </p:pic>
      <p:sp>
        <p:nvSpPr>
          <p:cNvPr id="994" name="Google Shape;994;p38"/>
          <p:cNvSpPr/>
          <p:nvPr/>
        </p:nvSpPr>
        <p:spPr>
          <a:xfrm>
            <a:off x="5202975" y="2463200"/>
            <a:ext cx="825000" cy="2014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8"/>
          <p:cNvSpPr/>
          <p:nvPr/>
        </p:nvSpPr>
        <p:spPr>
          <a:xfrm>
            <a:off x="5190250" y="210925"/>
            <a:ext cx="825000" cy="2014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8"/>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97" name="Google Shape;997;p38"/>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98" name="Google Shape;998;p38"/>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999" name="Google Shape;999;p38"/>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0" name="Google Shape;1000;p38"/>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1" name="Google Shape;1001;p38"/>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2" name="Google Shape;1002;p38"/>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3" name="Google Shape;1003;p38"/>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4" name="Google Shape;1004;p38"/>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5" name="Google Shape;1005;p38"/>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6" name="Google Shape;1006;p38"/>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7" name="Google Shape;1007;p38"/>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8" name="Google Shape;1008;p38"/>
          <p:cNvSpPr txBox="1"/>
          <p:nvPr/>
        </p:nvSpPr>
        <p:spPr>
          <a:xfrm>
            <a:off x="5215571" y="246348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09" name="Google Shape;1009;p38"/>
          <p:cNvSpPr txBox="1"/>
          <p:nvPr/>
        </p:nvSpPr>
        <p:spPr>
          <a:xfrm>
            <a:off x="5215547" y="330607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0" name="Google Shape;1010;p38"/>
          <p:cNvSpPr txBox="1"/>
          <p:nvPr/>
        </p:nvSpPr>
        <p:spPr>
          <a:xfrm>
            <a:off x="5215583" y="371817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1" name="Google Shape;1011;p38"/>
          <p:cNvSpPr txBox="1"/>
          <p:nvPr/>
        </p:nvSpPr>
        <p:spPr>
          <a:xfrm>
            <a:off x="5215607" y="412411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2" name="Google Shape;1012;p38"/>
          <p:cNvSpPr txBox="1"/>
          <p:nvPr/>
        </p:nvSpPr>
        <p:spPr>
          <a:xfrm>
            <a:off x="5719947" y="246348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3" name="Google Shape;1013;p38"/>
          <p:cNvSpPr txBox="1"/>
          <p:nvPr/>
        </p:nvSpPr>
        <p:spPr>
          <a:xfrm>
            <a:off x="5719923" y="330607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4" name="Google Shape;1014;p38"/>
          <p:cNvSpPr txBox="1"/>
          <p:nvPr/>
        </p:nvSpPr>
        <p:spPr>
          <a:xfrm>
            <a:off x="5719959" y="371817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5" name="Google Shape;1015;p38"/>
          <p:cNvSpPr txBox="1"/>
          <p:nvPr/>
        </p:nvSpPr>
        <p:spPr>
          <a:xfrm>
            <a:off x="5719982" y="412411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6" name="Google Shape;1016;p38"/>
          <p:cNvSpPr txBox="1"/>
          <p:nvPr/>
        </p:nvSpPr>
        <p:spPr>
          <a:xfrm>
            <a:off x="4473910" y="263897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17" name="Google Shape;1017;p38"/>
          <p:cNvSpPr txBox="1"/>
          <p:nvPr/>
        </p:nvSpPr>
        <p:spPr>
          <a:xfrm>
            <a:off x="4473910" y="323951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18" name="Google Shape;1018;p38"/>
          <p:cNvSpPr txBox="1"/>
          <p:nvPr/>
        </p:nvSpPr>
        <p:spPr>
          <a:xfrm>
            <a:off x="4473910" y="354368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19" name="Google Shape;1019;p38"/>
          <p:cNvSpPr txBox="1"/>
          <p:nvPr/>
        </p:nvSpPr>
        <p:spPr>
          <a:xfrm>
            <a:off x="4473910" y="384686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020" name="Google Shape;1020;p38"/>
          <p:cNvCxnSpPr/>
          <p:nvPr/>
        </p:nvCxnSpPr>
        <p:spPr>
          <a:xfrm>
            <a:off x="30400" y="2385600"/>
            <a:ext cx="6549000" cy="0"/>
          </a:xfrm>
          <a:prstGeom prst="straightConnector1">
            <a:avLst/>
          </a:prstGeom>
          <a:noFill/>
          <a:ln cap="flat" cmpd="sng" w="9525">
            <a:solidFill>
              <a:schemeClr val="dk1"/>
            </a:solidFill>
            <a:prstDash val="lgDash"/>
            <a:round/>
            <a:headEnd len="med" w="med" type="none"/>
            <a:tailEnd len="med" w="med" type="none"/>
          </a:ln>
        </p:spPr>
      </p:cxnSp>
      <p:sp>
        <p:nvSpPr>
          <p:cNvPr id="1021" name="Google Shape;1021;p38"/>
          <p:cNvSpPr/>
          <p:nvPr/>
        </p:nvSpPr>
        <p:spPr>
          <a:xfrm>
            <a:off x="4088168" y="867999"/>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8"/>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3" name="Google Shape;1023;p38"/>
          <p:cNvSpPr txBox="1"/>
          <p:nvPr/>
        </p:nvSpPr>
        <p:spPr>
          <a:xfrm>
            <a:off x="4461310" y="386409"/>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24" name="Google Shape;1024;p38"/>
          <p:cNvSpPr/>
          <p:nvPr/>
        </p:nvSpPr>
        <p:spPr>
          <a:xfrm>
            <a:off x="4604185" y="799374"/>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8"/>
          <p:cNvSpPr/>
          <p:nvPr/>
        </p:nvSpPr>
        <p:spPr>
          <a:xfrm>
            <a:off x="4604185" y="889814"/>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8"/>
          <p:cNvSpPr/>
          <p:nvPr/>
        </p:nvSpPr>
        <p:spPr>
          <a:xfrm>
            <a:off x="4604185" y="980254"/>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8"/>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8" name="Google Shape;1028;p38"/>
          <p:cNvSpPr txBox="1"/>
          <p:nvPr/>
        </p:nvSpPr>
        <p:spPr>
          <a:xfrm>
            <a:off x="4461310" y="9869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29" name="Google Shape;1029;p38"/>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0" name="Google Shape;1030;p38"/>
          <p:cNvSpPr txBox="1"/>
          <p:nvPr/>
        </p:nvSpPr>
        <p:spPr>
          <a:xfrm>
            <a:off x="4461310" y="129111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31" name="Google Shape;1031;p38"/>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2" name="Google Shape;1032;p38"/>
          <p:cNvSpPr txBox="1"/>
          <p:nvPr/>
        </p:nvSpPr>
        <p:spPr>
          <a:xfrm>
            <a:off x="4461310" y="159429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33" name="Google Shape;1033;p38"/>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4" name="Google Shape;1034;p38"/>
          <p:cNvSpPr txBox="1"/>
          <p:nvPr/>
        </p:nvSpPr>
        <p:spPr>
          <a:xfrm>
            <a:off x="5202971" y="21091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35" name="Google Shape;1035;p38"/>
          <p:cNvSpPr/>
          <p:nvPr/>
        </p:nvSpPr>
        <p:spPr>
          <a:xfrm>
            <a:off x="5333198" y="68168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8"/>
          <p:cNvSpPr/>
          <p:nvPr/>
        </p:nvSpPr>
        <p:spPr>
          <a:xfrm>
            <a:off x="5333198" y="77212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8"/>
          <p:cNvSpPr/>
          <p:nvPr/>
        </p:nvSpPr>
        <p:spPr>
          <a:xfrm>
            <a:off x="5333198" y="86256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8" name="Google Shape;1038;p38"/>
          <p:cNvCxnSpPr/>
          <p:nvPr/>
        </p:nvCxnSpPr>
        <p:spPr>
          <a:xfrm>
            <a:off x="5356900" y="491551"/>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039" name="Google Shape;1039;p38"/>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0" name="Google Shape;1040;p38"/>
          <p:cNvSpPr txBox="1"/>
          <p:nvPr/>
        </p:nvSpPr>
        <p:spPr>
          <a:xfrm>
            <a:off x="5202947" y="10535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41" name="Google Shape;1041;p38"/>
          <p:cNvCxnSpPr/>
          <p:nvPr/>
        </p:nvCxnSpPr>
        <p:spPr>
          <a:xfrm>
            <a:off x="5356876" y="915933"/>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042" name="Google Shape;1042;p38"/>
          <p:cNvCxnSpPr/>
          <p:nvPr/>
        </p:nvCxnSpPr>
        <p:spPr>
          <a:xfrm>
            <a:off x="5356876" y="1334139"/>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043" name="Google Shape;1043;p38"/>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4" name="Google Shape;1044;p38"/>
          <p:cNvSpPr txBox="1"/>
          <p:nvPr/>
        </p:nvSpPr>
        <p:spPr>
          <a:xfrm>
            <a:off x="5202983" y="146560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45" name="Google Shape;1045;p38"/>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6" name="Google Shape;1046;p38"/>
          <p:cNvSpPr txBox="1"/>
          <p:nvPr/>
        </p:nvSpPr>
        <p:spPr>
          <a:xfrm>
            <a:off x="5203007" y="18715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47" name="Google Shape;1047;p38"/>
          <p:cNvCxnSpPr/>
          <p:nvPr/>
        </p:nvCxnSpPr>
        <p:spPr>
          <a:xfrm>
            <a:off x="5356935" y="1733978"/>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048" name="Google Shape;1048;p38"/>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9" name="Google Shape;1049;p38"/>
          <p:cNvSpPr txBox="1"/>
          <p:nvPr/>
        </p:nvSpPr>
        <p:spPr>
          <a:xfrm>
            <a:off x="5707347" y="21091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 name="Google Shape;1050;p38"/>
          <p:cNvSpPr/>
          <p:nvPr/>
        </p:nvSpPr>
        <p:spPr>
          <a:xfrm>
            <a:off x="5837574" y="68168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8"/>
          <p:cNvSpPr/>
          <p:nvPr/>
        </p:nvSpPr>
        <p:spPr>
          <a:xfrm>
            <a:off x="5837574" y="77212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8"/>
          <p:cNvSpPr/>
          <p:nvPr/>
        </p:nvSpPr>
        <p:spPr>
          <a:xfrm>
            <a:off x="5837574" y="86256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3" name="Google Shape;1053;p38"/>
          <p:cNvCxnSpPr/>
          <p:nvPr/>
        </p:nvCxnSpPr>
        <p:spPr>
          <a:xfrm>
            <a:off x="5861276" y="491551"/>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054" name="Google Shape;1054;p38"/>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5" name="Google Shape;1055;p38"/>
          <p:cNvSpPr txBox="1"/>
          <p:nvPr/>
        </p:nvSpPr>
        <p:spPr>
          <a:xfrm>
            <a:off x="5707323" y="10535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6" name="Google Shape;1056;p38"/>
          <p:cNvCxnSpPr/>
          <p:nvPr/>
        </p:nvCxnSpPr>
        <p:spPr>
          <a:xfrm>
            <a:off x="5861252" y="915933"/>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057" name="Google Shape;1057;p38"/>
          <p:cNvCxnSpPr/>
          <p:nvPr/>
        </p:nvCxnSpPr>
        <p:spPr>
          <a:xfrm>
            <a:off x="5861252" y="1334139"/>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058" name="Google Shape;1058;p38"/>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9" name="Google Shape;1059;p38"/>
          <p:cNvSpPr txBox="1"/>
          <p:nvPr/>
        </p:nvSpPr>
        <p:spPr>
          <a:xfrm>
            <a:off x="5707359" y="146560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60" name="Google Shape;1060;p38"/>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1" name="Google Shape;1061;p38"/>
          <p:cNvSpPr txBox="1"/>
          <p:nvPr/>
        </p:nvSpPr>
        <p:spPr>
          <a:xfrm>
            <a:off x="5707382" y="18715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62" name="Google Shape;1062;p38"/>
          <p:cNvCxnSpPr/>
          <p:nvPr/>
        </p:nvCxnSpPr>
        <p:spPr>
          <a:xfrm>
            <a:off x="5861311" y="173397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063" name="Google Shape;1063;p38"/>
          <p:cNvCxnSpPr>
            <a:stCxn id="1034" idx="3"/>
            <a:endCxn id="1049" idx="1"/>
          </p:cNvCxnSpPr>
          <p:nvPr/>
        </p:nvCxnSpPr>
        <p:spPr>
          <a:xfrm>
            <a:off x="5511071" y="38791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064" name="Google Shape;1064;p38"/>
          <p:cNvCxnSpPr>
            <a:stCxn id="1040" idx="3"/>
            <a:endCxn id="1055" idx="1"/>
          </p:cNvCxnSpPr>
          <p:nvPr/>
        </p:nvCxnSpPr>
        <p:spPr>
          <a:xfrm>
            <a:off x="5511047" y="123050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065" name="Google Shape;1065;p38"/>
          <p:cNvCxnSpPr>
            <a:stCxn id="1044" idx="3"/>
            <a:endCxn id="1059" idx="1"/>
          </p:cNvCxnSpPr>
          <p:nvPr/>
        </p:nvCxnSpPr>
        <p:spPr>
          <a:xfrm>
            <a:off x="5511083" y="164260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066" name="Google Shape;1066;p38"/>
          <p:cNvCxnSpPr>
            <a:stCxn id="1046" idx="3"/>
            <a:endCxn id="1061" idx="1"/>
          </p:cNvCxnSpPr>
          <p:nvPr/>
        </p:nvCxnSpPr>
        <p:spPr>
          <a:xfrm>
            <a:off x="5511107" y="204854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067" name="Google Shape;1067;p38"/>
          <p:cNvCxnSpPr/>
          <p:nvPr/>
        </p:nvCxnSpPr>
        <p:spPr>
          <a:xfrm flipH="1" rot="10800000">
            <a:off x="4841906" y="418995"/>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1068" name="Google Shape;1068;p38"/>
          <p:cNvCxnSpPr/>
          <p:nvPr/>
        </p:nvCxnSpPr>
        <p:spPr>
          <a:xfrm flipH="1" rot="10800000">
            <a:off x="4817794" y="844154"/>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1069" name="Google Shape;1069;p38"/>
          <p:cNvCxnSpPr/>
          <p:nvPr/>
        </p:nvCxnSpPr>
        <p:spPr>
          <a:xfrm>
            <a:off x="4823724" y="1162643"/>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1070" name="Google Shape;1070;p38"/>
          <p:cNvCxnSpPr/>
          <p:nvPr/>
        </p:nvCxnSpPr>
        <p:spPr>
          <a:xfrm>
            <a:off x="4837775" y="1477013"/>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1071" name="Google Shape;1071;p38"/>
          <p:cNvCxnSpPr/>
          <p:nvPr/>
        </p:nvCxnSpPr>
        <p:spPr>
          <a:xfrm>
            <a:off x="4837645" y="1789355"/>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1072" name="Google Shape;1072;p38"/>
          <p:cNvSpPr/>
          <p:nvPr/>
        </p:nvSpPr>
        <p:spPr>
          <a:xfrm>
            <a:off x="4088181" y="3212517"/>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8"/>
          <p:cNvSpPr/>
          <p:nvPr/>
        </p:nvSpPr>
        <p:spPr>
          <a:xfrm>
            <a:off x="4604185" y="298689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8"/>
          <p:cNvSpPr/>
          <p:nvPr/>
        </p:nvSpPr>
        <p:spPr>
          <a:xfrm>
            <a:off x="4604185" y="307733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8"/>
          <p:cNvSpPr/>
          <p:nvPr/>
        </p:nvSpPr>
        <p:spPr>
          <a:xfrm>
            <a:off x="4604185" y="316777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5345798" y="293425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5345798" y="302469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5345798" y="311513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9" name="Google Shape;1079;p38"/>
          <p:cNvCxnSpPr/>
          <p:nvPr/>
        </p:nvCxnSpPr>
        <p:spPr>
          <a:xfrm>
            <a:off x="5369500" y="2744119"/>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080" name="Google Shape;1080;p38"/>
          <p:cNvCxnSpPr/>
          <p:nvPr/>
        </p:nvCxnSpPr>
        <p:spPr>
          <a:xfrm>
            <a:off x="5369476" y="316850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081" name="Google Shape;1081;p38"/>
          <p:cNvCxnSpPr/>
          <p:nvPr/>
        </p:nvCxnSpPr>
        <p:spPr>
          <a:xfrm>
            <a:off x="5369476" y="358670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082" name="Google Shape;1082;p38"/>
          <p:cNvCxnSpPr/>
          <p:nvPr/>
        </p:nvCxnSpPr>
        <p:spPr>
          <a:xfrm>
            <a:off x="5369535" y="398654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083" name="Google Shape;1083;p38"/>
          <p:cNvSpPr/>
          <p:nvPr/>
        </p:nvSpPr>
        <p:spPr>
          <a:xfrm>
            <a:off x="5850174" y="293425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5850174" y="302469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5850174" y="311513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6" name="Google Shape;1086;p38"/>
          <p:cNvCxnSpPr/>
          <p:nvPr/>
        </p:nvCxnSpPr>
        <p:spPr>
          <a:xfrm>
            <a:off x="5873876" y="2744119"/>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087" name="Google Shape;1087;p38"/>
          <p:cNvCxnSpPr/>
          <p:nvPr/>
        </p:nvCxnSpPr>
        <p:spPr>
          <a:xfrm>
            <a:off x="5873852" y="316850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088" name="Google Shape;1088;p38"/>
          <p:cNvCxnSpPr/>
          <p:nvPr/>
        </p:nvCxnSpPr>
        <p:spPr>
          <a:xfrm>
            <a:off x="5873852" y="358670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089" name="Google Shape;1089;p38"/>
          <p:cNvCxnSpPr/>
          <p:nvPr/>
        </p:nvCxnSpPr>
        <p:spPr>
          <a:xfrm>
            <a:off x="5873911" y="3986546"/>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090" name="Google Shape;1090;p38"/>
          <p:cNvCxnSpPr>
            <a:stCxn id="1008" idx="3"/>
            <a:endCxn id="1012" idx="1"/>
          </p:cNvCxnSpPr>
          <p:nvPr/>
        </p:nvCxnSpPr>
        <p:spPr>
          <a:xfrm>
            <a:off x="5523671" y="2640481"/>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091" name="Google Shape;1091;p38"/>
          <p:cNvCxnSpPr>
            <a:stCxn id="1009" idx="3"/>
            <a:endCxn id="1013" idx="1"/>
          </p:cNvCxnSpPr>
          <p:nvPr/>
        </p:nvCxnSpPr>
        <p:spPr>
          <a:xfrm>
            <a:off x="5523647" y="3483070"/>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092" name="Google Shape;1092;p38"/>
          <p:cNvCxnSpPr>
            <a:stCxn id="1010" idx="3"/>
            <a:endCxn id="1014" idx="1"/>
          </p:cNvCxnSpPr>
          <p:nvPr/>
        </p:nvCxnSpPr>
        <p:spPr>
          <a:xfrm>
            <a:off x="5523683" y="389517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093" name="Google Shape;1093;p38"/>
          <p:cNvCxnSpPr>
            <a:stCxn id="1011" idx="3"/>
            <a:endCxn id="1015" idx="1"/>
          </p:cNvCxnSpPr>
          <p:nvPr/>
        </p:nvCxnSpPr>
        <p:spPr>
          <a:xfrm>
            <a:off x="5523707" y="430111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094" name="Google Shape;1094;p38"/>
          <p:cNvCxnSpPr/>
          <p:nvPr/>
        </p:nvCxnSpPr>
        <p:spPr>
          <a:xfrm flipH="1" rot="10800000">
            <a:off x="4854506" y="2671563"/>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1095" name="Google Shape;1095;p38"/>
          <p:cNvCxnSpPr/>
          <p:nvPr/>
        </p:nvCxnSpPr>
        <p:spPr>
          <a:xfrm flipH="1" rot="10800000">
            <a:off x="4830394" y="3096722"/>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1096" name="Google Shape;1096;p38"/>
          <p:cNvCxnSpPr/>
          <p:nvPr/>
        </p:nvCxnSpPr>
        <p:spPr>
          <a:xfrm>
            <a:off x="4836324" y="3415211"/>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1097" name="Google Shape;1097;p38"/>
          <p:cNvCxnSpPr/>
          <p:nvPr/>
        </p:nvCxnSpPr>
        <p:spPr>
          <a:xfrm>
            <a:off x="4850375" y="3729581"/>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1098" name="Google Shape;1098;p38"/>
          <p:cNvCxnSpPr/>
          <p:nvPr/>
        </p:nvCxnSpPr>
        <p:spPr>
          <a:xfrm>
            <a:off x="4850245" y="4041922"/>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1099" name="Google Shape;1099;p38"/>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0" name="Google Shape;1100;p38"/>
          <p:cNvSpPr txBox="1"/>
          <p:nvPr/>
        </p:nvSpPr>
        <p:spPr>
          <a:xfrm>
            <a:off x="6271168" y="21091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01" name="Google Shape;1101;p38"/>
          <p:cNvSpPr/>
          <p:nvPr/>
        </p:nvSpPr>
        <p:spPr>
          <a:xfrm>
            <a:off x="6401396" y="68168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8"/>
          <p:cNvSpPr/>
          <p:nvPr/>
        </p:nvSpPr>
        <p:spPr>
          <a:xfrm>
            <a:off x="6401396" y="77212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8"/>
          <p:cNvSpPr/>
          <p:nvPr/>
        </p:nvSpPr>
        <p:spPr>
          <a:xfrm>
            <a:off x="6401396" y="86256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8"/>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5" name="Google Shape;1105;p38"/>
          <p:cNvSpPr txBox="1"/>
          <p:nvPr/>
        </p:nvSpPr>
        <p:spPr>
          <a:xfrm>
            <a:off x="6271145" y="10535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06" name="Google Shape;1106;p38"/>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7" name="Google Shape;1107;p38"/>
          <p:cNvSpPr txBox="1"/>
          <p:nvPr/>
        </p:nvSpPr>
        <p:spPr>
          <a:xfrm>
            <a:off x="6271180" y="146560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08" name="Google Shape;1108;p38"/>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9" name="Google Shape;1109;p38"/>
          <p:cNvSpPr txBox="1"/>
          <p:nvPr/>
        </p:nvSpPr>
        <p:spPr>
          <a:xfrm>
            <a:off x="6271204" y="18715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110" name="Google Shape;1110;p38"/>
          <p:cNvCxnSpPr>
            <a:endCxn id="1100" idx="1"/>
          </p:cNvCxnSpPr>
          <p:nvPr/>
        </p:nvCxnSpPr>
        <p:spPr>
          <a:xfrm>
            <a:off x="6074968" y="38791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111" name="Google Shape;1111;p38"/>
          <p:cNvCxnSpPr>
            <a:endCxn id="1105" idx="1"/>
          </p:cNvCxnSpPr>
          <p:nvPr/>
        </p:nvCxnSpPr>
        <p:spPr>
          <a:xfrm>
            <a:off x="6074945" y="123050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112" name="Google Shape;1112;p38"/>
          <p:cNvCxnSpPr>
            <a:endCxn id="1107" idx="1"/>
          </p:cNvCxnSpPr>
          <p:nvPr/>
        </p:nvCxnSpPr>
        <p:spPr>
          <a:xfrm>
            <a:off x="6074980" y="164260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113" name="Google Shape;1113;p38"/>
          <p:cNvCxnSpPr>
            <a:endCxn id="1109" idx="1"/>
          </p:cNvCxnSpPr>
          <p:nvPr/>
        </p:nvCxnSpPr>
        <p:spPr>
          <a:xfrm>
            <a:off x="6075004" y="2048547"/>
            <a:ext cx="196200" cy="0"/>
          </a:xfrm>
          <a:prstGeom prst="straightConnector1">
            <a:avLst/>
          </a:prstGeom>
          <a:noFill/>
          <a:ln cap="flat" cmpd="sng" w="9525">
            <a:solidFill>
              <a:schemeClr val="dk1"/>
            </a:solidFill>
            <a:prstDash val="solid"/>
            <a:round/>
            <a:headEnd len="med" w="med" type="none"/>
            <a:tailEnd len="med" w="med" type="stealth"/>
          </a:ln>
        </p:spPr>
      </p:cxnSp>
      <p:sp>
        <p:nvSpPr>
          <p:cNvPr id="1114" name="Google Shape;1114;p38"/>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5" name="Google Shape;1115;p38"/>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6" name="Google Shape;1116;p38"/>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7" name="Google Shape;1117;p38"/>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8" name="Google Shape;1118;p38"/>
          <p:cNvSpPr txBox="1"/>
          <p:nvPr/>
        </p:nvSpPr>
        <p:spPr>
          <a:xfrm>
            <a:off x="6283768" y="246320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9" name="Google Shape;1119;p38"/>
          <p:cNvSpPr txBox="1"/>
          <p:nvPr/>
        </p:nvSpPr>
        <p:spPr>
          <a:xfrm>
            <a:off x="6283745" y="330579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20" name="Google Shape;1120;p38"/>
          <p:cNvSpPr txBox="1"/>
          <p:nvPr/>
        </p:nvSpPr>
        <p:spPr>
          <a:xfrm>
            <a:off x="6283780" y="37179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21" name="Google Shape;1121;p38"/>
          <p:cNvSpPr txBox="1"/>
          <p:nvPr/>
        </p:nvSpPr>
        <p:spPr>
          <a:xfrm>
            <a:off x="6283804" y="412384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22" name="Google Shape;1122;p38"/>
          <p:cNvSpPr/>
          <p:nvPr/>
        </p:nvSpPr>
        <p:spPr>
          <a:xfrm>
            <a:off x="6413146" y="299255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8"/>
          <p:cNvSpPr/>
          <p:nvPr/>
        </p:nvSpPr>
        <p:spPr>
          <a:xfrm>
            <a:off x="6413146" y="308299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8"/>
          <p:cNvSpPr/>
          <p:nvPr/>
        </p:nvSpPr>
        <p:spPr>
          <a:xfrm>
            <a:off x="6413146" y="317343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5" name="Google Shape;1125;p38"/>
          <p:cNvCxnSpPr>
            <a:endCxn id="1118" idx="1"/>
          </p:cNvCxnSpPr>
          <p:nvPr/>
        </p:nvCxnSpPr>
        <p:spPr>
          <a:xfrm>
            <a:off x="6087568" y="264020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126" name="Google Shape;1126;p38"/>
          <p:cNvCxnSpPr>
            <a:endCxn id="1119" idx="1"/>
          </p:cNvCxnSpPr>
          <p:nvPr/>
        </p:nvCxnSpPr>
        <p:spPr>
          <a:xfrm>
            <a:off x="6087545" y="3482796"/>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127" name="Google Shape;1127;p38"/>
          <p:cNvCxnSpPr>
            <a:endCxn id="1120" idx="1"/>
          </p:cNvCxnSpPr>
          <p:nvPr/>
        </p:nvCxnSpPr>
        <p:spPr>
          <a:xfrm>
            <a:off x="6087580" y="389490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128" name="Google Shape;1128;p38"/>
          <p:cNvCxnSpPr>
            <a:endCxn id="1121" idx="1"/>
          </p:cNvCxnSpPr>
          <p:nvPr/>
        </p:nvCxnSpPr>
        <p:spPr>
          <a:xfrm>
            <a:off x="6087604" y="4300841"/>
            <a:ext cx="196200" cy="0"/>
          </a:xfrm>
          <a:prstGeom prst="straightConnector1">
            <a:avLst/>
          </a:prstGeom>
          <a:noFill/>
          <a:ln cap="flat" cmpd="sng" w="9525">
            <a:solidFill>
              <a:schemeClr val="dk1"/>
            </a:solidFill>
            <a:prstDash val="solid"/>
            <a:round/>
            <a:headEnd len="med" w="med" type="none"/>
            <a:tailEnd len="med" w="med" type="stealth"/>
          </a:ln>
        </p:spPr>
      </p:cxnSp>
      <p:sp>
        <p:nvSpPr>
          <p:cNvPr id="1129" name="Google Shape;1129;p38"/>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0" name="Google Shape;1130;p38"/>
          <p:cNvCxnSpPr>
            <a:stCxn id="1100" idx="3"/>
            <a:endCxn id="1129" idx="2"/>
          </p:cNvCxnSpPr>
          <p:nvPr/>
        </p:nvCxnSpPr>
        <p:spPr>
          <a:xfrm>
            <a:off x="6579268" y="387913"/>
            <a:ext cx="771900" cy="1993200"/>
          </a:xfrm>
          <a:prstGeom prst="straightConnector1">
            <a:avLst/>
          </a:prstGeom>
          <a:noFill/>
          <a:ln cap="flat" cmpd="sng" w="9525">
            <a:solidFill>
              <a:schemeClr val="dk1"/>
            </a:solidFill>
            <a:prstDash val="solid"/>
            <a:round/>
            <a:headEnd len="med" w="med" type="none"/>
            <a:tailEnd len="med" w="med" type="none"/>
          </a:ln>
        </p:spPr>
      </p:cxnSp>
      <p:cxnSp>
        <p:nvCxnSpPr>
          <p:cNvPr id="1131" name="Google Shape;1131;p38"/>
          <p:cNvCxnSpPr>
            <a:stCxn id="1105" idx="3"/>
            <a:endCxn id="1129" idx="2"/>
          </p:cNvCxnSpPr>
          <p:nvPr/>
        </p:nvCxnSpPr>
        <p:spPr>
          <a:xfrm>
            <a:off x="6579245" y="1230502"/>
            <a:ext cx="771900" cy="1150500"/>
          </a:xfrm>
          <a:prstGeom prst="straightConnector1">
            <a:avLst/>
          </a:prstGeom>
          <a:noFill/>
          <a:ln cap="flat" cmpd="sng" w="9525">
            <a:solidFill>
              <a:schemeClr val="dk1"/>
            </a:solidFill>
            <a:prstDash val="solid"/>
            <a:round/>
            <a:headEnd len="med" w="med" type="none"/>
            <a:tailEnd len="med" w="med" type="none"/>
          </a:ln>
        </p:spPr>
      </p:cxnSp>
      <p:cxnSp>
        <p:nvCxnSpPr>
          <p:cNvPr id="1132" name="Google Shape;1132;p38"/>
          <p:cNvCxnSpPr>
            <a:stCxn id="1107" idx="3"/>
            <a:endCxn id="1129" idx="2"/>
          </p:cNvCxnSpPr>
          <p:nvPr/>
        </p:nvCxnSpPr>
        <p:spPr>
          <a:xfrm>
            <a:off x="6579280" y="1642607"/>
            <a:ext cx="771900" cy="738600"/>
          </a:xfrm>
          <a:prstGeom prst="straightConnector1">
            <a:avLst/>
          </a:prstGeom>
          <a:noFill/>
          <a:ln cap="flat" cmpd="sng" w="9525">
            <a:solidFill>
              <a:schemeClr val="dk1"/>
            </a:solidFill>
            <a:prstDash val="solid"/>
            <a:round/>
            <a:headEnd len="med" w="med" type="none"/>
            <a:tailEnd len="med" w="med" type="none"/>
          </a:ln>
        </p:spPr>
      </p:cxnSp>
      <p:cxnSp>
        <p:nvCxnSpPr>
          <p:cNvPr id="1133" name="Google Shape;1133;p38"/>
          <p:cNvCxnSpPr>
            <a:stCxn id="1109" idx="3"/>
            <a:endCxn id="1129" idx="2"/>
          </p:cNvCxnSpPr>
          <p:nvPr/>
        </p:nvCxnSpPr>
        <p:spPr>
          <a:xfrm>
            <a:off x="6579304" y="2048547"/>
            <a:ext cx="771900" cy="332400"/>
          </a:xfrm>
          <a:prstGeom prst="straightConnector1">
            <a:avLst/>
          </a:prstGeom>
          <a:noFill/>
          <a:ln cap="flat" cmpd="sng" w="9525">
            <a:solidFill>
              <a:schemeClr val="dk1"/>
            </a:solidFill>
            <a:prstDash val="solid"/>
            <a:round/>
            <a:headEnd len="med" w="med" type="none"/>
            <a:tailEnd len="med" w="med" type="none"/>
          </a:ln>
        </p:spPr>
      </p:cxnSp>
      <p:cxnSp>
        <p:nvCxnSpPr>
          <p:cNvPr id="1134" name="Google Shape;1134;p38"/>
          <p:cNvCxnSpPr>
            <a:stCxn id="1118" idx="3"/>
            <a:endCxn id="1129" idx="2"/>
          </p:cNvCxnSpPr>
          <p:nvPr/>
        </p:nvCxnSpPr>
        <p:spPr>
          <a:xfrm flipH="1" rot="10800000">
            <a:off x="6591868" y="2381008"/>
            <a:ext cx="759300" cy="259200"/>
          </a:xfrm>
          <a:prstGeom prst="straightConnector1">
            <a:avLst/>
          </a:prstGeom>
          <a:noFill/>
          <a:ln cap="flat" cmpd="sng" w="9525">
            <a:solidFill>
              <a:schemeClr val="dk1"/>
            </a:solidFill>
            <a:prstDash val="solid"/>
            <a:round/>
            <a:headEnd len="med" w="med" type="none"/>
            <a:tailEnd len="med" w="med" type="none"/>
          </a:ln>
        </p:spPr>
      </p:cxnSp>
      <p:cxnSp>
        <p:nvCxnSpPr>
          <p:cNvPr id="1135" name="Google Shape;1135;p38"/>
          <p:cNvCxnSpPr>
            <a:stCxn id="1119" idx="3"/>
            <a:endCxn id="1129" idx="2"/>
          </p:cNvCxnSpPr>
          <p:nvPr/>
        </p:nvCxnSpPr>
        <p:spPr>
          <a:xfrm flipH="1" rot="10800000">
            <a:off x="6591845" y="2381196"/>
            <a:ext cx="759300" cy="1101600"/>
          </a:xfrm>
          <a:prstGeom prst="straightConnector1">
            <a:avLst/>
          </a:prstGeom>
          <a:noFill/>
          <a:ln cap="flat" cmpd="sng" w="9525">
            <a:solidFill>
              <a:schemeClr val="dk1"/>
            </a:solidFill>
            <a:prstDash val="solid"/>
            <a:round/>
            <a:headEnd len="med" w="med" type="none"/>
            <a:tailEnd len="med" w="med" type="none"/>
          </a:ln>
        </p:spPr>
      </p:cxnSp>
      <p:cxnSp>
        <p:nvCxnSpPr>
          <p:cNvPr id="1136" name="Google Shape;1136;p38"/>
          <p:cNvCxnSpPr>
            <a:stCxn id="1120" idx="3"/>
            <a:endCxn id="1129" idx="2"/>
          </p:cNvCxnSpPr>
          <p:nvPr/>
        </p:nvCxnSpPr>
        <p:spPr>
          <a:xfrm flipH="1" rot="10800000">
            <a:off x="6591880" y="2381102"/>
            <a:ext cx="759300" cy="1513800"/>
          </a:xfrm>
          <a:prstGeom prst="straightConnector1">
            <a:avLst/>
          </a:prstGeom>
          <a:noFill/>
          <a:ln cap="flat" cmpd="sng" w="9525">
            <a:solidFill>
              <a:schemeClr val="dk1"/>
            </a:solidFill>
            <a:prstDash val="solid"/>
            <a:round/>
            <a:headEnd len="med" w="med" type="none"/>
            <a:tailEnd len="med" w="med" type="none"/>
          </a:ln>
        </p:spPr>
      </p:cxnSp>
      <p:cxnSp>
        <p:nvCxnSpPr>
          <p:cNvPr id="1137" name="Google Shape;1137;p38"/>
          <p:cNvCxnSpPr>
            <a:stCxn id="1129" idx="2"/>
            <a:endCxn id="1121" idx="3"/>
          </p:cNvCxnSpPr>
          <p:nvPr/>
        </p:nvCxnSpPr>
        <p:spPr>
          <a:xfrm flipH="1">
            <a:off x="6591863" y="2381087"/>
            <a:ext cx="759300" cy="1919700"/>
          </a:xfrm>
          <a:prstGeom prst="straightConnector1">
            <a:avLst/>
          </a:prstGeom>
          <a:noFill/>
          <a:ln cap="flat" cmpd="sng" w="9525">
            <a:solidFill>
              <a:schemeClr val="dk1"/>
            </a:solidFill>
            <a:prstDash val="solid"/>
            <a:round/>
            <a:headEnd len="med" w="med" type="none"/>
            <a:tailEnd len="med" w="med" type="none"/>
          </a:ln>
        </p:spPr>
      </p:cxnSp>
      <p:sp>
        <p:nvSpPr>
          <p:cNvPr id="1138" name="Google Shape;1138;p38"/>
          <p:cNvSpPr/>
          <p:nvPr/>
        </p:nvSpPr>
        <p:spPr>
          <a:xfrm>
            <a:off x="8041413" y="985925"/>
            <a:ext cx="250800" cy="2764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9" name="Google Shape;1139;p38"/>
          <p:cNvSpPr/>
          <p:nvPr/>
        </p:nvSpPr>
        <p:spPr>
          <a:xfrm>
            <a:off x="8728250" y="1935428"/>
            <a:ext cx="250800" cy="865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0" name="Google Shape;1140;p38"/>
          <p:cNvCxnSpPr>
            <a:stCxn id="1129" idx="2"/>
          </p:cNvCxnSpPr>
          <p:nvPr/>
        </p:nvCxnSpPr>
        <p:spPr>
          <a:xfrm rot="10800000">
            <a:off x="6595463" y="875987"/>
            <a:ext cx="755700" cy="1505100"/>
          </a:xfrm>
          <a:prstGeom prst="straightConnector1">
            <a:avLst/>
          </a:prstGeom>
          <a:noFill/>
          <a:ln cap="flat" cmpd="sng" w="9525">
            <a:solidFill>
              <a:schemeClr val="dk1"/>
            </a:solidFill>
            <a:prstDash val="solid"/>
            <a:round/>
            <a:headEnd len="med" w="med" type="none"/>
            <a:tailEnd len="med" w="med" type="none"/>
          </a:ln>
        </p:spPr>
      </p:cxnSp>
      <p:cxnSp>
        <p:nvCxnSpPr>
          <p:cNvPr id="1141" name="Google Shape;1141;p38"/>
          <p:cNvCxnSpPr>
            <a:stCxn id="1129" idx="2"/>
          </p:cNvCxnSpPr>
          <p:nvPr/>
        </p:nvCxnSpPr>
        <p:spPr>
          <a:xfrm flipH="1">
            <a:off x="6595463" y="2381087"/>
            <a:ext cx="755700" cy="1089600"/>
          </a:xfrm>
          <a:prstGeom prst="straightConnector1">
            <a:avLst/>
          </a:prstGeom>
          <a:noFill/>
          <a:ln cap="flat" cmpd="sng" w="9525">
            <a:solidFill>
              <a:schemeClr val="dk1"/>
            </a:solidFill>
            <a:prstDash val="solid"/>
            <a:round/>
            <a:headEnd len="med" w="med" type="none"/>
            <a:tailEnd len="med" w="med" type="none"/>
          </a:ln>
        </p:spPr>
      </p:cxnSp>
      <p:cxnSp>
        <p:nvCxnSpPr>
          <p:cNvPr id="1142" name="Google Shape;1142;p38"/>
          <p:cNvCxnSpPr/>
          <p:nvPr/>
        </p:nvCxnSpPr>
        <p:spPr>
          <a:xfrm>
            <a:off x="6087439" y="306200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143" name="Google Shape;1143;p38"/>
          <p:cNvCxnSpPr/>
          <p:nvPr/>
        </p:nvCxnSpPr>
        <p:spPr>
          <a:xfrm>
            <a:off x="6074721" y="80181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144" name="Google Shape;1144;p38"/>
          <p:cNvCxnSpPr/>
          <p:nvPr/>
        </p:nvCxnSpPr>
        <p:spPr>
          <a:xfrm>
            <a:off x="7681842" y="2368023"/>
            <a:ext cx="308100" cy="0"/>
          </a:xfrm>
          <a:prstGeom prst="straightConnector1">
            <a:avLst/>
          </a:prstGeom>
          <a:noFill/>
          <a:ln cap="flat" cmpd="sng" w="9525">
            <a:solidFill>
              <a:schemeClr val="dk1"/>
            </a:solidFill>
            <a:prstDash val="solid"/>
            <a:round/>
            <a:headEnd len="med" w="med" type="none"/>
            <a:tailEnd len="med" w="med" type="stealth"/>
          </a:ln>
        </p:spPr>
      </p:cxnSp>
      <p:cxnSp>
        <p:nvCxnSpPr>
          <p:cNvPr id="1145" name="Google Shape;1145;p38"/>
          <p:cNvCxnSpPr/>
          <p:nvPr/>
        </p:nvCxnSpPr>
        <p:spPr>
          <a:xfrm>
            <a:off x="8343667" y="2368023"/>
            <a:ext cx="308100" cy="0"/>
          </a:xfrm>
          <a:prstGeom prst="straightConnector1">
            <a:avLst/>
          </a:prstGeom>
          <a:noFill/>
          <a:ln cap="flat" cmpd="sng" w="9525">
            <a:solidFill>
              <a:schemeClr val="dk1"/>
            </a:solidFill>
            <a:prstDash val="solid"/>
            <a:round/>
            <a:headEnd len="med" w="med" type="none"/>
            <a:tailEnd len="med" w="med" type="stealth"/>
          </a:ln>
        </p:spPr>
      </p:cxnSp>
      <p:sp>
        <p:nvSpPr>
          <p:cNvPr id="1146" name="Google Shape;1146;p38"/>
          <p:cNvSpPr/>
          <p:nvPr/>
        </p:nvSpPr>
        <p:spPr>
          <a:xfrm>
            <a:off x="2398843" y="3212429"/>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8"/>
          <p:cNvSpPr/>
          <p:nvPr/>
        </p:nvSpPr>
        <p:spPr>
          <a:xfrm>
            <a:off x="2380293" y="867992"/>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8"/>
          <p:cNvSpPr txBox="1"/>
          <p:nvPr/>
        </p:nvSpPr>
        <p:spPr>
          <a:xfrm>
            <a:off x="2546913" y="2360688"/>
            <a:ext cx="222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A86E8"/>
                </a:solidFill>
                <a:latin typeface="Times New Roman"/>
                <a:ea typeface="Times New Roman"/>
                <a:cs typeface="Times New Roman"/>
                <a:sym typeface="Times New Roman"/>
              </a:rPr>
              <a:t>Spectral-Stream</a:t>
            </a:r>
            <a:endParaRPr sz="1200">
              <a:solidFill>
                <a:srgbClr val="4A86E8"/>
              </a:solidFill>
              <a:latin typeface="Times New Roman"/>
              <a:ea typeface="Times New Roman"/>
              <a:cs typeface="Times New Roman"/>
              <a:sym typeface="Times New Roman"/>
            </a:endParaRPr>
          </a:p>
        </p:txBody>
      </p:sp>
      <p:sp>
        <p:nvSpPr>
          <p:cNvPr id="1149" name="Google Shape;1149;p38"/>
          <p:cNvSpPr txBox="1"/>
          <p:nvPr/>
        </p:nvSpPr>
        <p:spPr>
          <a:xfrm>
            <a:off x="2546925" y="41600"/>
            <a:ext cx="222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Times New Roman"/>
                <a:ea typeface="Times New Roman"/>
                <a:cs typeface="Times New Roman"/>
                <a:sym typeface="Times New Roman"/>
              </a:rPr>
              <a:t>Temporal-Stream</a:t>
            </a:r>
            <a:endParaRPr sz="1200">
              <a:solidFill>
                <a:srgbClr val="FF0000"/>
              </a:solidFill>
              <a:latin typeface="Times New Roman"/>
              <a:ea typeface="Times New Roman"/>
              <a:cs typeface="Times New Roman"/>
              <a:sym typeface="Times New Roman"/>
            </a:endParaRPr>
          </a:p>
        </p:txBody>
      </p:sp>
      <p:pic>
        <p:nvPicPr>
          <p:cNvPr id="1150" name="Google Shape;1150;p38"/>
          <p:cNvPicPr preferRelativeResize="0"/>
          <p:nvPr/>
        </p:nvPicPr>
        <p:blipFill>
          <a:blip r:embed="rId5">
            <a:alphaModFix/>
          </a:blip>
          <a:stretch>
            <a:fillRect/>
          </a:stretch>
        </p:blipFill>
        <p:spPr>
          <a:xfrm>
            <a:off x="3226157" y="2864979"/>
            <a:ext cx="723275" cy="617131"/>
          </a:xfrm>
          <a:prstGeom prst="rect">
            <a:avLst/>
          </a:prstGeom>
          <a:noFill/>
          <a:ln>
            <a:noFill/>
          </a:ln>
        </p:spPr>
      </p:pic>
      <p:pic>
        <p:nvPicPr>
          <p:cNvPr id="1151" name="Google Shape;1151;p38"/>
          <p:cNvPicPr preferRelativeResize="0"/>
          <p:nvPr/>
        </p:nvPicPr>
        <p:blipFill>
          <a:blip r:embed="rId6">
            <a:alphaModFix/>
          </a:blip>
          <a:stretch>
            <a:fillRect/>
          </a:stretch>
        </p:blipFill>
        <p:spPr>
          <a:xfrm>
            <a:off x="3000857" y="3207963"/>
            <a:ext cx="723263" cy="617146"/>
          </a:xfrm>
          <a:prstGeom prst="rect">
            <a:avLst/>
          </a:prstGeom>
          <a:noFill/>
          <a:ln>
            <a:noFill/>
          </a:ln>
        </p:spPr>
      </p:pic>
      <p:pic>
        <p:nvPicPr>
          <p:cNvPr id="1152" name="Google Shape;1152;p38"/>
          <p:cNvPicPr preferRelativeResize="0"/>
          <p:nvPr/>
        </p:nvPicPr>
        <p:blipFill>
          <a:blip r:embed="rId6">
            <a:alphaModFix/>
          </a:blip>
          <a:stretch>
            <a:fillRect/>
          </a:stretch>
        </p:blipFill>
        <p:spPr>
          <a:xfrm>
            <a:off x="2899289" y="3308297"/>
            <a:ext cx="723263" cy="617146"/>
          </a:xfrm>
          <a:prstGeom prst="rect">
            <a:avLst/>
          </a:prstGeom>
          <a:noFill/>
          <a:ln>
            <a:noFill/>
          </a:ln>
        </p:spPr>
      </p:pic>
      <p:pic>
        <p:nvPicPr>
          <p:cNvPr id="1153" name="Google Shape;1153;p38"/>
          <p:cNvPicPr preferRelativeResize="0"/>
          <p:nvPr/>
        </p:nvPicPr>
        <p:blipFill>
          <a:blip r:embed="rId6">
            <a:alphaModFix/>
          </a:blip>
          <a:stretch>
            <a:fillRect/>
          </a:stretch>
        </p:blipFill>
        <p:spPr>
          <a:xfrm>
            <a:off x="2802800" y="3412346"/>
            <a:ext cx="698086" cy="617153"/>
          </a:xfrm>
          <a:prstGeom prst="rect">
            <a:avLst/>
          </a:prstGeom>
          <a:noFill/>
          <a:ln>
            <a:noFill/>
          </a:ln>
        </p:spPr>
      </p:pic>
      <p:sp>
        <p:nvSpPr>
          <p:cNvPr id="1154" name="Google Shape;1154;p38"/>
          <p:cNvSpPr/>
          <p:nvPr/>
        </p:nvSpPr>
        <p:spPr>
          <a:xfrm>
            <a:off x="3294376" y="3098835"/>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8"/>
          <p:cNvSpPr/>
          <p:nvPr/>
        </p:nvSpPr>
        <p:spPr>
          <a:xfrm>
            <a:off x="3233086" y="3151365"/>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8"/>
          <p:cNvSpPr/>
          <p:nvPr/>
        </p:nvSpPr>
        <p:spPr>
          <a:xfrm>
            <a:off x="3355667" y="3046306"/>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7" name="Google Shape;1157;p38"/>
          <p:cNvPicPr preferRelativeResize="0"/>
          <p:nvPr/>
        </p:nvPicPr>
        <p:blipFill>
          <a:blip r:embed="rId7">
            <a:alphaModFix/>
          </a:blip>
          <a:stretch>
            <a:fillRect/>
          </a:stretch>
        </p:blipFill>
        <p:spPr>
          <a:xfrm>
            <a:off x="3226977" y="507982"/>
            <a:ext cx="709228" cy="644086"/>
          </a:xfrm>
          <a:prstGeom prst="rect">
            <a:avLst/>
          </a:prstGeom>
          <a:noFill/>
          <a:ln>
            <a:noFill/>
          </a:ln>
        </p:spPr>
      </p:pic>
      <p:sp>
        <p:nvSpPr>
          <p:cNvPr id="1158" name="Google Shape;1158;p38"/>
          <p:cNvSpPr/>
          <p:nvPr/>
        </p:nvSpPr>
        <p:spPr>
          <a:xfrm>
            <a:off x="3310148" y="730403"/>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8"/>
          <p:cNvSpPr/>
          <p:nvPr/>
        </p:nvSpPr>
        <p:spPr>
          <a:xfrm>
            <a:off x="3250047" y="785225"/>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8"/>
          <p:cNvSpPr/>
          <p:nvPr/>
        </p:nvSpPr>
        <p:spPr>
          <a:xfrm>
            <a:off x="3370248" y="675581"/>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1" name="Google Shape;1161;p38"/>
          <p:cNvPicPr preferRelativeResize="0"/>
          <p:nvPr/>
        </p:nvPicPr>
        <p:blipFill>
          <a:blip r:embed="rId7">
            <a:alphaModFix/>
          </a:blip>
          <a:stretch>
            <a:fillRect/>
          </a:stretch>
        </p:blipFill>
        <p:spPr>
          <a:xfrm>
            <a:off x="2976054" y="844295"/>
            <a:ext cx="709228" cy="644086"/>
          </a:xfrm>
          <a:prstGeom prst="rect">
            <a:avLst/>
          </a:prstGeom>
          <a:noFill/>
          <a:ln>
            <a:noFill/>
          </a:ln>
        </p:spPr>
      </p:pic>
      <p:pic>
        <p:nvPicPr>
          <p:cNvPr id="1162" name="Google Shape;1162;p38"/>
          <p:cNvPicPr preferRelativeResize="0"/>
          <p:nvPr/>
        </p:nvPicPr>
        <p:blipFill>
          <a:blip r:embed="rId7">
            <a:alphaModFix/>
          </a:blip>
          <a:stretch>
            <a:fillRect/>
          </a:stretch>
        </p:blipFill>
        <p:spPr>
          <a:xfrm>
            <a:off x="2882509" y="949015"/>
            <a:ext cx="709228" cy="644086"/>
          </a:xfrm>
          <a:prstGeom prst="rect">
            <a:avLst/>
          </a:prstGeom>
          <a:noFill/>
          <a:ln>
            <a:noFill/>
          </a:ln>
        </p:spPr>
      </p:pic>
      <p:pic>
        <p:nvPicPr>
          <p:cNvPr id="1163" name="Google Shape;1163;p38"/>
          <p:cNvPicPr preferRelativeResize="0"/>
          <p:nvPr/>
        </p:nvPicPr>
        <p:blipFill>
          <a:blip r:embed="rId7">
            <a:alphaModFix/>
          </a:blip>
          <a:stretch>
            <a:fillRect/>
          </a:stretch>
        </p:blipFill>
        <p:spPr>
          <a:xfrm>
            <a:off x="2797463" y="1057615"/>
            <a:ext cx="709228" cy="644086"/>
          </a:xfrm>
          <a:prstGeom prst="rect">
            <a:avLst/>
          </a:prstGeom>
          <a:noFill/>
          <a:ln>
            <a:noFill/>
          </a:ln>
        </p:spPr>
      </p:pic>
      <p:sp>
        <p:nvSpPr>
          <p:cNvPr id="1164" name="Google Shape;1164;p38"/>
          <p:cNvSpPr txBox="1"/>
          <p:nvPr/>
        </p:nvSpPr>
        <p:spPr>
          <a:xfrm>
            <a:off x="-244725" y="1802513"/>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EEG of all channels in time domain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165" name="Google Shape;1165;p38"/>
          <p:cNvSpPr txBox="1"/>
          <p:nvPr/>
        </p:nvSpPr>
        <p:spPr>
          <a:xfrm>
            <a:off x="-281100" y="4295638"/>
            <a:ext cx="307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EEG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166" name="Google Shape;1166;p38"/>
          <p:cNvSpPr txBox="1"/>
          <p:nvPr/>
        </p:nvSpPr>
        <p:spPr>
          <a:xfrm>
            <a:off x="2462424" y="1814863"/>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167" name="Google Shape;1167;p38"/>
          <p:cNvSpPr txBox="1"/>
          <p:nvPr/>
        </p:nvSpPr>
        <p:spPr>
          <a:xfrm>
            <a:off x="2463224" y="4295625"/>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168" name="Google Shape;1168;p38"/>
          <p:cNvSpPr txBox="1"/>
          <p:nvPr/>
        </p:nvSpPr>
        <p:spPr>
          <a:xfrm>
            <a:off x="668575" y="4797725"/>
            <a:ext cx="31734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Times New Roman"/>
              <a:buAutoNum type="alphaLcParenBoth"/>
            </a:pP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1169" name="Google Shape;1169;p38"/>
          <p:cNvCxnSpPr>
            <a:stCxn id="1129" idx="2"/>
          </p:cNvCxnSpPr>
          <p:nvPr/>
        </p:nvCxnSpPr>
        <p:spPr>
          <a:xfrm flipH="1">
            <a:off x="6579263" y="2381087"/>
            <a:ext cx="771900" cy="673200"/>
          </a:xfrm>
          <a:prstGeom prst="straightConnector1">
            <a:avLst/>
          </a:prstGeom>
          <a:noFill/>
          <a:ln cap="flat" cmpd="sng" w="9525">
            <a:solidFill>
              <a:schemeClr val="dk1"/>
            </a:solidFill>
            <a:prstDash val="solid"/>
            <a:round/>
            <a:headEnd len="med" w="med" type="none"/>
            <a:tailEnd len="med" w="med" type="none"/>
          </a:ln>
        </p:spPr>
      </p:cxnSp>
      <p:sp>
        <p:nvSpPr>
          <p:cNvPr id="1170" name="Google Shape;1170;p38"/>
          <p:cNvSpPr txBox="1"/>
          <p:nvPr/>
        </p:nvSpPr>
        <p:spPr>
          <a:xfrm>
            <a:off x="4277375" y="4795800"/>
            <a:ext cx="364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(b) </a:t>
            </a:r>
            <a:r>
              <a:rPr lang="en" sz="1200">
                <a:latin typeface="Times New Roman"/>
                <a:ea typeface="Times New Roman"/>
                <a:cs typeface="Times New Roman"/>
                <a:sym typeface="Times New Roman"/>
              </a:rPr>
              <a:t>Spatial-Spectral-Temporal Feature Learning</a:t>
            </a:r>
            <a:endParaRPr sz="1200">
              <a:latin typeface="Times New Roman"/>
              <a:ea typeface="Times New Roman"/>
              <a:cs typeface="Times New Roman"/>
              <a:sym typeface="Times New Roman"/>
            </a:endParaRPr>
          </a:p>
        </p:txBody>
      </p:sp>
      <p:sp>
        <p:nvSpPr>
          <p:cNvPr id="1171" name="Google Shape;1171;p38"/>
          <p:cNvSpPr txBox="1"/>
          <p:nvPr/>
        </p:nvSpPr>
        <p:spPr>
          <a:xfrm>
            <a:off x="5059800" y="4451800"/>
            <a:ext cx="1096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BiLSTM</a:t>
            </a:r>
            <a:endParaRPr sz="1000">
              <a:latin typeface="Times New Roman"/>
              <a:ea typeface="Times New Roman"/>
              <a:cs typeface="Times New Roman"/>
              <a:sym typeface="Times New Roman"/>
            </a:endParaRPr>
          </a:p>
        </p:txBody>
      </p:sp>
      <p:sp>
        <p:nvSpPr>
          <p:cNvPr id="1172" name="Google Shape;1172;p38"/>
          <p:cNvSpPr txBox="1"/>
          <p:nvPr/>
        </p:nvSpPr>
        <p:spPr>
          <a:xfrm>
            <a:off x="4314900" y="4454175"/>
            <a:ext cx="61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173" name="Google Shape;1173;p38"/>
          <p:cNvSpPr txBox="1"/>
          <p:nvPr/>
        </p:nvSpPr>
        <p:spPr>
          <a:xfrm>
            <a:off x="6413150" y="4454175"/>
            <a:ext cx="130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174" name="Google Shape;1174;p38"/>
          <p:cNvSpPr/>
          <p:nvPr/>
        </p:nvSpPr>
        <p:spPr>
          <a:xfrm rot="5400000">
            <a:off x="7022600" y="3841025"/>
            <a:ext cx="49800" cy="12687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8"/>
          <p:cNvSpPr/>
          <p:nvPr/>
        </p:nvSpPr>
        <p:spPr>
          <a:xfrm rot="5400000">
            <a:off x="4613941" y="4264518"/>
            <a:ext cx="22800" cy="3981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8"/>
          <p:cNvSpPr txBox="1"/>
          <p:nvPr/>
        </p:nvSpPr>
        <p:spPr>
          <a:xfrm>
            <a:off x="7817775" y="3807150"/>
            <a:ext cx="698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FC</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177" name="Google Shape;1177;p38"/>
          <p:cNvSpPr txBox="1"/>
          <p:nvPr/>
        </p:nvSpPr>
        <p:spPr>
          <a:xfrm>
            <a:off x="8455900" y="2818488"/>
            <a:ext cx="77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178" name="Google Shape;1178;p38"/>
          <p:cNvSpPr/>
          <p:nvPr/>
        </p:nvSpPr>
        <p:spPr>
          <a:xfrm>
            <a:off x="4401250" y="77300"/>
            <a:ext cx="3320700" cy="4724400"/>
          </a:xfrm>
          <a:prstGeom prst="roundRect">
            <a:avLst>
              <a:gd fmla="val 6566"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39"/>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1184" name="Google Shape;1184;p39"/>
          <p:cNvPicPr preferRelativeResize="0"/>
          <p:nvPr/>
        </p:nvPicPr>
        <p:blipFill>
          <a:blip r:embed="rId4">
            <a:alphaModFix/>
          </a:blip>
          <a:stretch>
            <a:fillRect/>
          </a:stretch>
        </p:blipFill>
        <p:spPr>
          <a:xfrm>
            <a:off x="48975" y="2475476"/>
            <a:ext cx="2414249" cy="1810687"/>
          </a:xfrm>
          <a:prstGeom prst="rect">
            <a:avLst/>
          </a:prstGeom>
          <a:noFill/>
          <a:ln>
            <a:noFill/>
          </a:ln>
        </p:spPr>
      </p:pic>
      <p:sp>
        <p:nvSpPr>
          <p:cNvPr id="1185" name="Google Shape;1185;p39"/>
          <p:cNvSpPr/>
          <p:nvPr/>
        </p:nvSpPr>
        <p:spPr>
          <a:xfrm>
            <a:off x="5202975" y="2463200"/>
            <a:ext cx="825000" cy="2014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9"/>
          <p:cNvSpPr/>
          <p:nvPr/>
        </p:nvSpPr>
        <p:spPr>
          <a:xfrm>
            <a:off x="5190250" y="210925"/>
            <a:ext cx="825000" cy="2014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9"/>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88" name="Google Shape;1188;p39"/>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89" name="Google Shape;1189;p39"/>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90" name="Google Shape;1190;p39"/>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91" name="Google Shape;1191;p39"/>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92" name="Google Shape;1192;p39"/>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93" name="Google Shape;1193;p39"/>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94" name="Google Shape;1194;p39"/>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95" name="Google Shape;1195;p39"/>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96" name="Google Shape;1196;p39"/>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97" name="Google Shape;1197;p39"/>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98" name="Google Shape;1198;p39"/>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99" name="Google Shape;1199;p39"/>
          <p:cNvSpPr txBox="1"/>
          <p:nvPr/>
        </p:nvSpPr>
        <p:spPr>
          <a:xfrm>
            <a:off x="5215571" y="246348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0" name="Google Shape;1200;p39"/>
          <p:cNvSpPr txBox="1"/>
          <p:nvPr/>
        </p:nvSpPr>
        <p:spPr>
          <a:xfrm>
            <a:off x="5215547" y="330607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1" name="Google Shape;1201;p39"/>
          <p:cNvSpPr txBox="1"/>
          <p:nvPr/>
        </p:nvSpPr>
        <p:spPr>
          <a:xfrm>
            <a:off x="5215583" y="371817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2" name="Google Shape;1202;p39"/>
          <p:cNvSpPr txBox="1"/>
          <p:nvPr/>
        </p:nvSpPr>
        <p:spPr>
          <a:xfrm>
            <a:off x="5215607" y="412411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3" name="Google Shape;1203;p39"/>
          <p:cNvSpPr txBox="1"/>
          <p:nvPr/>
        </p:nvSpPr>
        <p:spPr>
          <a:xfrm>
            <a:off x="5719947" y="246348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4" name="Google Shape;1204;p39"/>
          <p:cNvSpPr txBox="1"/>
          <p:nvPr/>
        </p:nvSpPr>
        <p:spPr>
          <a:xfrm>
            <a:off x="5719923" y="330607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5" name="Google Shape;1205;p39"/>
          <p:cNvSpPr txBox="1"/>
          <p:nvPr/>
        </p:nvSpPr>
        <p:spPr>
          <a:xfrm>
            <a:off x="5719959" y="371817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6" name="Google Shape;1206;p39"/>
          <p:cNvSpPr txBox="1"/>
          <p:nvPr/>
        </p:nvSpPr>
        <p:spPr>
          <a:xfrm>
            <a:off x="5719982" y="412411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7" name="Google Shape;1207;p39"/>
          <p:cNvSpPr txBox="1"/>
          <p:nvPr/>
        </p:nvSpPr>
        <p:spPr>
          <a:xfrm>
            <a:off x="4473910" y="263897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08" name="Google Shape;1208;p39"/>
          <p:cNvSpPr txBox="1"/>
          <p:nvPr/>
        </p:nvSpPr>
        <p:spPr>
          <a:xfrm>
            <a:off x="4473910" y="323951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09" name="Google Shape;1209;p39"/>
          <p:cNvSpPr txBox="1"/>
          <p:nvPr/>
        </p:nvSpPr>
        <p:spPr>
          <a:xfrm>
            <a:off x="4473910" y="354368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10" name="Google Shape;1210;p39"/>
          <p:cNvSpPr txBox="1"/>
          <p:nvPr/>
        </p:nvSpPr>
        <p:spPr>
          <a:xfrm>
            <a:off x="4473910" y="384686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211" name="Google Shape;1211;p39"/>
          <p:cNvCxnSpPr/>
          <p:nvPr/>
        </p:nvCxnSpPr>
        <p:spPr>
          <a:xfrm>
            <a:off x="30400" y="2385600"/>
            <a:ext cx="6549000" cy="0"/>
          </a:xfrm>
          <a:prstGeom prst="straightConnector1">
            <a:avLst/>
          </a:prstGeom>
          <a:noFill/>
          <a:ln cap="flat" cmpd="sng" w="9525">
            <a:solidFill>
              <a:schemeClr val="dk1"/>
            </a:solidFill>
            <a:prstDash val="lgDash"/>
            <a:round/>
            <a:headEnd len="med" w="med" type="none"/>
            <a:tailEnd len="med" w="med" type="none"/>
          </a:ln>
        </p:spPr>
      </p:cxnSp>
      <p:sp>
        <p:nvSpPr>
          <p:cNvPr id="1212" name="Google Shape;1212;p39"/>
          <p:cNvSpPr/>
          <p:nvPr/>
        </p:nvSpPr>
        <p:spPr>
          <a:xfrm>
            <a:off x="4088168" y="867999"/>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9"/>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14" name="Google Shape;1214;p39"/>
          <p:cNvSpPr txBox="1"/>
          <p:nvPr/>
        </p:nvSpPr>
        <p:spPr>
          <a:xfrm>
            <a:off x="4461310" y="386409"/>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15" name="Google Shape;1215;p39"/>
          <p:cNvSpPr/>
          <p:nvPr/>
        </p:nvSpPr>
        <p:spPr>
          <a:xfrm>
            <a:off x="4604185" y="799374"/>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9"/>
          <p:cNvSpPr/>
          <p:nvPr/>
        </p:nvSpPr>
        <p:spPr>
          <a:xfrm>
            <a:off x="4604185" y="889814"/>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9"/>
          <p:cNvSpPr/>
          <p:nvPr/>
        </p:nvSpPr>
        <p:spPr>
          <a:xfrm>
            <a:off x="4604185" y="980254"/>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9"/>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19" name="Google Shape;1219;p39"/>
          <p:cNvSpPr txBox="1"/>
          <p:nvPr/>
        </p:nvSpPr>
        <p:spPr>
          <a:xfrm>
            <a:off x="4461310" y="9869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20" name="Google Shape;1220;p39"/>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21" name="Google Shape;1221;p39"/>
          <p:cNvSpPr txBox="1"/>
          <p:nvPr/>
        </p:nvSpPr>
        <p:spPr>
          <a:xfrm>
            <a:off x="4461310" y="129111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22" name="Google Shape;1222;p39"/>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23" name="Google Shape;1223;p39"/>
          <p:cNvSpPr txBox="1"/>
          <p:nvPr/>
        </p:nvSpPr>
        <p:spPr>
          <a:xfrm>
            <a:off x="4461310" y="159429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24" name="Google Shape;1224;p39"/>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25" name="Google Shape;1225;p39"/>
          <p:cNvSpPr txBox="1"/>
          <p:nvPr/>
        </p:nvSpPr>
        <p:spPr>
          <a:xfrm>
            <a:off x="5202971" y="21091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26" name="Google Shape;1226;p39"/>
          <p:cNvSpPr/>
          <p:nvPr/>
        </p:nvSpPr>
        <p:spPr>
          <a:xfrm>
            <a:off x="5333198" y="68168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9"/>
          <p:cNvSpPr/>
          <p:nvPr/>
        </p:nvSpPr>
        <p:spPr>
          <a:xfrm>
            <a:off x="5333198" y="77212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9"/>
          <p:cNvSpPr/>
          <p:nvPr/>
        </p:nvSpPr>
        <p:spPr>
          <a:xfrm>
            <a:off x="5333198" y="86256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9" name="Google Shape;1229;p39"/>
          <p:cNvCxnSpPr/>
          <p:nvPr/>
        </p:nvCxnSpPr>
        <p:spPr>
          <a:xfrm>
            <a:off x="5356900" y="491551"/>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230" name="Google Shape;1230;p39"/>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31" name="Google Shape;1231;p39"/>
          <p:cNvSpPr txBox="1"/>
          <p:nvPr/>
        </p:nvSpPr>
        <p:spPr>
          <a:xfrm>
            <a:off x="5202947" y="10535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32" name="Google Shape;1232;p39"/>
          <p:cNvCxnSpPr/>
          <p:nvPr/>
        </p:nvCxnSpPr>
        <p:spPr>
          <a:xfrm>
            <a:off x="5356876" y="915933"/>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233" name="Google Shape;1233;p39"/>
          <p:cNvCxnSpPr/>
          <p:nvPr/>
        </p:nvCxnSpPr>
        <p:spPr>
          <a:xfrm>
            <a:off x="5356876" y="1334139"/>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234" name="Google Shape;1234;p39"/>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35" name="Google Shape;1235;p39"/>
          <p:cNvSpPr txBox="1"/>
          <p:nvPr/>
        </p:nvSpPr>
        <p:spPr>
          <a:xfrm>
            <a:off x="5202983" y="146560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36" name="Google Shape;1236;p39"/>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37" name="Google Shape;1237;p39"/>
          <p:cNvSpPr txBox="1"/>
          <p:nvPr/>
        </p:nvSpPr>
        <p:spPr>
          <a:xfrm>
            <a:off x="5203007" y="18715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38" name="Google Shape;1238;p39"/>
          <p:cNvCxnSpPr/>
          <p:nvPr/>
        </p:nvCxnSpPr>
        <p:spPr>
          <a:xfrm>
            <a:off x="5356935" y="1733978"/>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239" name="Google Shape;1239;p39"/>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40" name="Google Shape;1240;p39"/>
          <p:cNvSpPr txBox="1"/>
          <p:nvPr/>
        </p:nvSpPr>
        <p:spPr>
          <a:xfrm>
            <a:off x="5707347" y="21091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41" name="Google Shape;1241;p39"/>
          <p:cNvSpPr/>
          <p:nvPr/>
        </p:nvSpPr>
        <p:spPr>
          <a:xfrm>
            <a:off x="5837574" y="68168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9"/>
          <p:cNvSpPr/>
          <p:nvPr/>
        </p:nvSpPr>
        <p:spPr>
          <a:xfrm>
            <a:off x="5837574" y="77212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9"/>
          <p:cNvSpPr/>
          <p:nvPr/>
        </p:nvSpPr>
        <p:spPr>
          <a:xfrm>
            <a:off x="5837574" y="86256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4" name="Google Shape;1244;p39"/>
          <p:cNvCxnSpPr/>
          <p:nvPr/>
        </p:nvCxnSpPr>
        <p:spPr>
          <a:xfrm>
            <a:off x="5861276" y="491551"/>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245" name="Google Shape;1245;p39"/>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46" name="Google Shape;1246;p39"/>
          <p:cNvSpPr txBox="1"/>
          <p:nvPr/>
        </p:nvSpPr>
        <p:spPr>
          <a:xfrm>
            <a:off x="5707323" y="10535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47" name="Google Shape;1247;p39"/>
          <p:cNvCxnSpPr/>
          <p:nvPr/>
        </p:nvCxnSpPr>
        <p:spPr>
          <a:xfrm>
            <a:off x="5861252" y="915933"/>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248" name="Google Shape;1248;p39"/>
          <p:cNvCxnSpPr/>
          <p:nvPr/>
        </p:nvCxnSpPr>
        <p:spPr>
          <a:xfrm>
            <a:off x="5861252" y="1334139"/>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249" name="Google Shape;1249;p39"/>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50" name="Google Shape;1250;p39"/>
          <p:cNvSpPr txBox="1"/>
          <p:nvPr/>
        </p:nvSpPr>
        <p:spPr>
          <a:xfrm>
            <a:off x="5707359" y="146560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51" name="Google Shape;1251;p39"/>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52" name="Google Shape;1252;p39"/>
          <p:cNvSpPr txBox="1"/>
          <p:nvPr/>
        </p:nvSpPr>
        <p:spPr>
          <a:xfrm>
            <a:off x="5707382" y="18715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53" name="Google Shape;1253;p39"/>
          <p:cNvCxnSpPr/>
          <p:nvPr/>
        </p:nvCxnSpPr>
        <p:spPr>
          <a:xfrm>
            <a:off x="5861311" y="173397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254" name="Google Shape;1254;p39"/>
          <p:cNvCxnSpPr>
            <a:stCxn id="1225" idx="3"/>
            <a:endCxn id="1240" idx="1"/>
          </p:cNvCxnSpPr>
          <p:nvPr/>
        </p:nvCxnSpPr>
        <p:spPr>
          <a:xfrm>
            <a:off x="5511071" y="38791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255" name="Google Shape;1255;p39"/>
          <p:cNvCxnSpPr>
            <a:stCxn id="1231" idx="3"/>
            <a:endCxn id="1246" idx="1"/>
          </p:cNvCxnSpPr>
          <p:nvPr/>
        </p:nvCxnSpPr>
        <p:spPr>
          <a:xfrm>
            <a:off x="5511047" y="123050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256" name="Google Shape;1256;p39"/>
          <p:cNvCxnSpPr>
            <a:stCxn id="1235" idx="3"/>
            <a:endCxn id="1250" idx="1"/>
          </p:cNvCxnSpPr>
          <p:nvPr/>
        </p:nvCxnSpPr>
        <p:spPr>
          <a:xfrm>
            <a:off x="5511083" y="164260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257" name="Google Shape;1257;p39"/>
          <p:cNvCxnSpPr>
            <a:stCxn id="1237" idx="3"/>
            <a:endCxn id="1252" idx="1"/>
          </p:cNvCxnSpPr>
          <p:nvPr/>
        </p:nvCxnSpPr>
        <p:spPr>
          <a:xfrm>
            <a:off x="5511107" y="204854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258" name="Google Shape;1258;p39"/>
          <p:cNvCxnSpPr/>
          <p:nvPr/>
        </p:nvCxnSpPr>
        <p:spPr>
          <a:xfrm flipH="1" rot="10800000">
            <a:off x="4841906" y="418995"/>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1259" name="Google Shape;1259;p39"/>
          <p:cNvCxnSpPr/>
          <p:nvPr/>
        </p:nvCxnSpPr>
        <p:spPr>
          <a:xfrm flipH="1" rot="10800000">
            <a:off x="4817794" y="844154"/>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1260" name="Google Shape;1260;p39"/>
          <p:cNvCxnSpPr/>
          <p:nvPr/>
        </p:nvCxnSpPr>
        <p:spPr>
          <a:xfrm>
            <a:off x="4823724" y="1162643"/>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1261" name="Google Shape;1261;p39"/>
          <p:cNvCxnSpPr/>
          <p:nvPr/>
        </p:nvCxnSpPr>
        <p:spPr>
          <a:xfrm>
            <a:off x="4837775" y="1477013"/>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1262" name="Google Shape;1262;p39"/>
          <p:cNvCxnSpPr/>
          <p:nvPr/>
        </p:nvCxnSpPr>
        <p:spPr>
          <a:xfrm>
            <a:off x="4837645" y="1789355"/>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1263" name="Google Shape;1263;p39"/>
          <p:cNvSpPr/>
          <p:nvPr/>
        </p:nvSpPr>
        <p:spPr>
          <a:xfrm>
            <a:off x="4088181" y="3212517"/>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9"/>
          <p:cNvSpPr/>
          <p:nvPr/>
        </p:nvSpPr>
        <p:spPr>
          <a:xfrm>
            <a:off x="4604185" y="298689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9"/>
          <p:cNvSpPr/>
          <p:nvPr/>
        </p:nvSpPr>
        <p:spPr>
          <a:xfrm>
            <a:off x="4604185" y="307733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9"/>
          <p:cNvSpPr/>
          <p:nvPr/>
        </p:nvSpPr>
        <p:spPr>
          <a:xfrm>
            <a:off x="4604185" y="316777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9"/>
          <p:cNvSpPr/>
          <p:nvPr/>
        </p:nvSpPr>
        <p:spPr>
          <a:xfrm>
            <a:off x="5345798" y="293425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9"/>
          <p:cNvSpPr/>
          <p:nvPr/>
        </p:nvSpPr>
        <p:spPr>
          <a:xfrm>
            <a:off x="5345798" y="302469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9"/>
          <p:cNvSpPr/>
          <p:nvPr/>
        </p:nvSpPr>
        <p:spPr>
          <a:xfrm>
            <a:off x="5345798" y="311513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0" name="Google Shape;1270;p39"/>
          <p:cNvCxnSpPr/>
          <p:nvPr/>
        </p:nvCxnSpPr>
        <p:spPr>
          <a:xfrm>
            <a:off x="5369500" y="2744119"/>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271" name="Google Shape;1271;p39"/>
          <p:cNvCxnSpPr/>
          <p:nvPr/>
        </p:nvCxnSpPr>
        <p:spPr>
          <a:xfrm>
            <a:off x="5369476" y="316850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272" name="Google Shape;1272;p39"/>
          <p:cNvCxnSpPr/>
          <p:nvPr/>
        </p:nvCxnSpPr>
        <p:spPr>
          <a:xfrm>
            <a:off x="5369476" y="358670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273" name="Google Shape;1273;p39"/>
          <p:cNvCxnSpPr/>
          <p:nvPr/>
        </p:nvCxnSpPr>
        <p:spPr>
          <a:xfrm>
            <a:off x="5369535" y="398654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274" name="Google Shape;1274;p39"/>
          <p:cNvSpPr/>
          <p:nvPr/>
        </p:nvSpPr>
        <p:spPr>
          <a:xfrm>
            <a:off x="5850174" y="293425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9"/>
          <p:cNvSpPr/>
          <p:nvPr/>
        </p:nvSpPr>
        <p:spPr>
          <a:xfrm>
            <a:off x="5850174" y="302469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9"/>
          <p:cNvSpPr/>
          <p:nvPr/>
        </p:nvSpPr>
        <p:spPr>
          <a:xfrm>
            <a:off x="5850174" y="311513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7" name="Google Shape;1277;p39"/>
          <p:cNvCxnSpPr/>
          <p:nvPr/>
        </p:nvCxnSpPr>
        <p:spPr>
          <a:xfrm>
            <a:off x="5873876" y="2744119"/>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278" name="Google Shape;1278;p39"/>
          <p:cNvCxnSpPr/>
          <p:nvPr/>
        </p:nvCxnSpPr>
        <p:spPr>
          <a:xfrm>
            <a:off x="5873852" y="316850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279" name="Google Shape;1279;p39"/>
          <p:cNvCxnSpPr/>
          <p:nvPr/>
        </p:nvCxnSpPr>
        <p:spPr>
          <a:xfrm>
            <a:off x="5873852" y="358670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280" name="Google Shape;1280;p39"/>
          <p:cNvCxnSpPr/>
          <p:nvPr/>
        </p:nvCxnSpPr>
        <p:spPr>
          <a:xfrm>
            <a:off x="5873911" y="3986546"/>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281" name="Google Shape;1281;p39"/>
          <p:cNvCxnSpPr>
            <a:stCxn id="1199" idx="3"/>
            <a:endCxn id="1203" idx="1"/>
          </p:cNvCxnSpPr>
          <p:nvPr/>
        </p:nvCxnSpPr>
        <p:spPr>
          <a:xfrm>
            <a:off x="5523671" y="2640481"/>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282" name="Google Shape;1282;p39"/>
          <p:cNvCxnSpPr>
            <a:stCxn id="1200" idx="3"/>
            <a:endCxn id="1204" idx="1"/>
          </p:cNvCxnSpPr>
          <p:nvPr/>
        </p:nvCxnSpPr>
        <p:spPr>
          <a:xfrm>
            <a:off x="5523647" y="3483070"/>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283" name="Google Shape;1283;p39"/>
          <p:cNvCxnSpPr>
            <a:stCxn id="1201" idx="3"/>
            <a:endCxn id="1205" idx="1"/>
          </p:cNvCxnSpPr>
          <p:nvPr/>
        </p:nvCxnSpPr>
        <p:spPr>
          <a:xfrm>
            <a:off x="5523683" y="389517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284" name="Google Shape;1284;p39"/>
          <p:cNvCxnSpPr>
            <a:stCxn id="1202" idx="3"/>
            <a:endCxn id="1206" idx="1"/>
          </p:cNvCxnSpPr>
          <p:nvPr/>
        </p:nvCxnSpPr>
        <p:spPr>
          <a:xfrm>
            <a:off x="5523707" y="430111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285" name="Google Shape;1285;p39"/>
          <p:cNvCxnSpPr/>
          <p:nvPr/>
        </p:nvCxnSpPr>
        <p:spPr>
          <a:xfrm flipH="1" rot="10800000">
            <a:off x="4854506" y="2671563"/>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1286" name="Google Shape;1286;p39"/>
          <p:cNvCxnSpPr/>
          <p:nvPr/>
        </p:nvCxnSpPr>
        <p:spPr>
          <a:xfrm flipH="1" rot="10800000">
            <a:off x="4830394" y="3096722"/>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1287" name="Google Shape;1287;p39"/>
          <p:cNvCxnSpPr/>
          <p:nvPr/>
        </p:nvCxnSpPr>
        <p:spPr>
          <a:xfrm>
            <a:off x="4836324" y="3415211"/>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1288" name="Google Shape;1288;p39"/>
          <p:cNvCxnSpPr/>
          <p:nvPr/>
        </p:nvCxnSpPr>
        <p:spPr>
          <a:xfrm>
            <a:off x="4850375" y="3729581"/>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1289" name="Google Shape;1289;p39"/>
          <p:cNvCxnSpPr/>
          <p:nvPr/>
        </p:nvCxnSpPr>
        <p:spPr>
          <a:xfrm>
            <a:off x="4850245" y="4041922"/>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1290" name="Google Shape;1290;p39"/>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91" name="Google Shape;1291;p39"/>
          <p:cNvSpPr txBox="1"/>
          <p:nvPr/>
        </p:nvSpPr>
        <p:spPr>
          <a:xfrm>
            <a:off x="6271168" y="21091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292" name="Google Shape;1292;p39"/>
          <p:cNvSpPr/>
          <p:nvPr/>
        </p:nvSpPr>
        <p:spPr>
          <a:xfrm>
            <a:off x="6401396" y="68168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9"/>
          <p:cNvSpPr/>
          <p:nvPr/>
        </p:nvSpPr>
        <p:spPr>
          <a:xfrm>
            <a:off x="6401396" y="77212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9"/>
          <p:cNvSpPr/>
          <p:nvPr/>
        </p:nvSpPr>
        <p:spPr>
          <a:xfrm>
            <a:off x="6401396" y="86256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9"/>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96" name="Google Shape;1296;p39"/>
          <p:cNvSpPr txBox="1"/>
          <p:nvPr/>
        </p:nvSpPr>
        <p:spPr>
          <a:xfrm>
            <a:off x="6271145" y="10535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297" name="Google Shape;1297;p39"/>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298" name="Google Shape;1298;p39"/>
          <p:cNvSpPr txBox="1"/>
          <p:nvPr/>
        </p:nvSpPr>
        <p:spPr>
          <a:xfrm>
            <a:off x="6271180" y="146560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299" name="Google Shape;1299;p39"/>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00" name="Google Shape;1300;p39"/>
          <p:cNvSpPr txBox="1"/>
          <p:nvPr/>
        </p:nvSpPr>
        <p:spPr>
          <a:xfrm>
            <a:off x="6271204" y="18715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301" name="Google Shape;1301;p39"/>
          <p:cNvCxnSpPr>
            <a:endCxn id="1291" idx="1"/>
          </p:cNvCxnSpPr>
          <p:nvPr/>
        </p:nvCxnSpPr>
        <p:spPr>
          <a:xfrm>
            <a:off x="6074968" y="38791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302" name="Google Shape;1302;p39"/>
          <p:cNvCxnSpPr>
            <a:endCxn id="1296" idx="1"/>
          </p:cNvCxnSpPr>
          <p:nvPr/>
        </p:nvCxnSpPr>
        <p:spPr>
          <a:xfrm>
            <a:off x="6074945" y="123050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303" name="Google Shape;1303;p39"/>
          <p:cNvCxnSpPr>
            <a:endCxn id="1298" idx="1"/>
          </p:cNvCxnSpPr>
          <p:nvPr/>
        </p:nvCxnSpPr>
        <p:spPr>
          <a:xfrm>
            <a:off x="6074980" y="164260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304" name="Google Shape;1304;p39"/>
          <p:cNvCxnSpPr>
            <a:endCxn id="1300" idx="1"/>
          </p:cNvCxnSpPr>
          <p:nvPr/>
        </p:nvCxnSpPr>
        <p:spPr>
          <a:xfrm>
            <a:off x="6075004" y="2048547"/>
            <a:ext cx="196200" cy="0"/>
          </a:xfrm>
          <a:prstGeom prst="straightConnector1">
            <a:avLst/>
          </a:prstGeom>
          <a:noFill/>
          <a:ln cap="flat" cmpd="sng" w="9525">
            <a:solidFill>
              <a:schemeClr val="dk1"/>
            </a:solidFill>
            <a:prstDash val="solid"/>
            <a:round/>
            <a:headEnd len="med" w="med" type="none"/>
            <a:tailEnd len="med" w="med" type="stealth"/>
          </a:ln>
        </p:spPr>
      </p:cxnSp>
      <p:sp>
        <p:nvSpPr>
          <p:cNvPr id="1305" name="Google Shape;1305;p39"/>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06" name="Google Shape;1306;p39"/>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07" name="Google Shape;1307;p39"/>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08" name="Google Shape;1308;p39"/>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09" name="Google Shape;1309;p39"/>
          <p:cNvSpPr txBox="1"/>
          <p:nvPr/>
        </p:nvSpPr>
        <p:spPr>
          <a:xfrm>
            <a:off x="6283768" y="246320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0" name="Google Shape;1310;p39"/>
          <p:cNvSpPr txBox="1"/>
          <p:nvPr/>
        </p:nvSpPr>
        <p:spPr>
          <a:xfrm>
            <a:off x="6283745" y="330579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1" name="Google Shape;1311;p39"/>
          <p:cNvSpPr txBox="1"/>
          <p:nvPr/>
        </p:nvSpPr>
        <p:spPr>
          <a:xfrm>
            <a:off x="6283780" y="37179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2" name="Google Shape;1312;p39"/>
          <p:cNvSpPr txBox="1"/>
          <p:nvPr/>
        </p:nvSpPr>
        <p:spPr>
          <a:xfrm>
            <a:off x="6283804" y="412384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3" name="Google Shape;1313;p39"/>
          <p:cNvSpPr/>
          <p:nvPr/>
        </p:nvSpPr>
        <p:spPr>
          <a:xfrm>
            <a:off x="6413146" y="299255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9"/>
          <p:cNvSpPr/>
          <p:nvPr/>
        </p:nvSpPr>
        <p:spPr>
          <a:xfrm>
            <a:off x="6413146" y="308299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9"/>
          <p:cNvSpPr/>
          <p:nvPr/>
        </p:nvSpPr>
        <p:spPr>
          <a:xfrm>
            <a:off x="6413146" y="317343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6" name="Google Shape;1316;p39"/>
          <p:cNvCxnSpPr>
            <a:endCxn id="1309" idx="1"/>
          </p:cNvCxnSpPr>
          <p:nvPr/>
        </p:nvCxnSpPr>
        <p:spPr>
          <a:xfrm>
            <a:off x="6087568" y="264020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317" name="Google Shape;1317;p39"/>
          <p:cNvCxnSpPr>
            <a:endCxn id="1310" idx="1"/>
          </p:cNvCxnSpPr>
          <p:nvPr/>
        </p:nvCxnSpPr>
        <p:spPr>
          <a:xfrm>
            <a:off x="6087545" y="3482796"/>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318" name="Google Shape;1318;p39"/>
          <p:cNvCxnSpPr>
            <a:endCxn id="1311" idx="1"/>
          </p:cNvCxnSpPr>
          <p:nvPr/>
        </p:nvCxnSpPr>
        <p:spPr>
          <a:xfrm>
            <a:off x="6087580" y="389490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319" name="Google Shape;1319;p39"/>
          <p:cNvCxnSpPr>
            <a:endCxn id="1312" idx="1"/>
          </p:cNvCxnSpPr>
          <p:nvPr/>
        </p:nvCxnSpPr>
        <p:spPr>
          <a:xfrm>
            <a:off x="6087604" y="4300841"/>
            <a:ext cx="196200" cy="0"/>
          </a:xfrm>
          <a:prstGeom prst="straightConnector1">
            <a:avLst/>
          </a:prstGeom>
          <a:noFill/>
          <a:ln cap="flat" cmpd="sng" w="9525">
            <a:solidFill>
              <a:schemeClr val="dk1"/>
            </a:solidFill>
            <a:prstDash val="solid"/>
            <a:round/>
            <a:headEnd len="med" w="med" type="none"/>
            <a:tailEnd len="med" w="med" type="stealth"/>
          </a:ln>
        </p:spPr>
      </p:cxnSp>
      <p:sp>
        <p:nvSpPr>
          <p:cNvPr id="1320" name="Google Shape;1320;p39"/>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1" name="Google Shape;1321;p39"/>
          <p:cNvCxnSpPr>
            <a:stCxn id="1291" idx="3"/>
            <a:endCxn id="1320" idx="2"/>
          </p:cNvCxnSpPr>
          <p:nvPr/>
        </p:nvCxnSpPr>
        <p:spPr>
          <a:xfrm>
            <a:off x="6579268" y="387913"/>
            <a:ext cx="771900" cy="1993200"/>
          </a:xfrm>
          <a:prstGeom prst="straightConnector1">
            <a:avLst/>
          </a:prstGeom>
          <a:noFill/>
          <a:ln cap="flat" cmpd="sng" w="9525">
            <a:solidFill>
              <a:schemeClr val="dk1"/>
            </a:solidFill>
            <a:prstDash val="solid"/>
            <a:round/>
            <a:headEnd len="med" w="med" type="none"/>
            <a:tailEnd len="med" w="med" type="none"/>
          </a:ln>
        </p:spPr>
      </p:cxnSp>
      <p:cxnSp>
        <p:nvCxnSpPr>
          <p:cNvPr id="1322" name="Google Shape;1322;p39"/>
          <p:cNvCxnSpPr>
            <a:stCxn id="1296" idx="3"/>
            <a:endCxn id="1320" idx="2"/>
          </p:cNvCxnSpPr>
          <p:nvPr/>
        </p:nvCxnSpPr>
        <p:spPr>
          <a:xfrm>
            <a:off x="6579245" y="1230502"/>
            <a:ext cx="771900" cy="1150500"/>
          </a:xfrm>
          <a:prstGeom prst="straightConnector1">
            <a:avLst/>
          </a:prstGeom>
          <a:noFill/>
          <a:ln cap="flat" cmpd="sng" w="9525">
            <a:solidFill>
              <a:schemeClr val="dk1"/>
            </a:solidFill>
            <a:prstDash val="solid"/>
            <a:round/>
            <a:headEnd len="med" w="med" type="none"/>
            <a:tailEnd len="med" w="med" type="none"/>
          </a:ln>
        </p:spPr>
      </p:cxnSp>
      <p:cxnSp>
        <p:nvCxnSpPr>
          <p:cNvPr id="1323" name="Google Shape;1323;p39"/>
          <p:cNvCxnSpPr>
            <a:stCxn id="1298" idx="3"/>
            <a:endCxn id="1320" idx="2"/>
          </p:cNvCxnSpPr>
          <p:nvPr/>
        </p:nvCxnSpPr>
        <p:spPr>
          <a:xfrm>
            <a:off x="6579280" y="1642607"/>
            <a:ext cx="771900" cy="738600"/>
          </a:xfrm>
          <a:prstGeom prst="straightConnector1">
            <a:avLst/>
          </a:prstGeom>
          <a:noFill/>
          <a:ln cap="flat" cmpd="sng" w="9525">
            <a:solidFill>
              <a:schemeClr val="dk1"/>
            </a:solidFill>
            <a:prstDash val="solid"/>
            <a:round/>
            <a:headEnd len="med" w="med" type="none"/>
            <a:tailEnd len="med" w="med" type="none"/>
          </a:ln>
        </p:spPr>
      </p:cxnSp>
      <p:cxnSp>
        <p:nvCxnSpPr>
          <p:cNvPr id="1324" name="Google Shape;1324;p39"/>
          <p:cNvCxnSpPr>
            <a:stCxn id="1300" idx="3"/>
            <a:endCxn id="1320" idx="2"/>
          </p:cNvCxnSpPr>
          <p:nvPr/>
        </p:nvCxnSpPr>
        <p:spPr>
          <a:xfrm>
            <a:off x="6579304" y="2048547"/>
            <a:ext cx="771900" cy="332400"/>
          </a:xfrm>
          <a:prstGeom prst="straightConnector1">
            <a:avLst/>
          </a:prstGeom>
          <a:noFill/>
          <a:ln cap="flat" cmpd="sng" w="9525">
            <a:solidFill>
              <a:schemeClr val="dk1"/>
            </a:solidFill>
            <a:prstDash val="solid"/>
            <a:round/>
            <a:headEnd len="med" w="med" type="none"/>
            <a:tailEnd len="med" w="med" type="none"/>
          </a:ln>
        </p:spPr>
      </p:cxnSp>
      <p:cxnSp>
        <p:nvCxnSpPr>
          <p:cNvPr id="1325" name="Google Shape;1325;p39"/>
          <p:cNvCxnSpPr>
            <a:stCxn id="1309" idx="3"/>
            <a:endCxn id="1320" idx="2"/>
          </p:cNvCxnSpPr>
          <p:nvPr/>
        </p:nvCxnSpPr>
        <p:spPr>
          <a:xfrm flipH="1" rot="10800000">
            <a:off x="6591868" y="2381008"/>
            <a:ext cx="759300" cy="259200"/>
          </a:xfrm>
          <a:prstGeom prst="straightConnector1">
            <a:avLst/>
          </a:prstGeom>
          <a:noFill/>
          <a:ln cap="flat" cmpd="sng" w="9525">
            <a:solidFill>
              <a:schemeClr val="dk1"/>
            </a:solidFill>
            <a:prstDash val="solid"/>
            <a:round/>
            <a:headEnd len="med" w="med" type="none"/>
            <a:tailEnd len="med" w="med" type="none"/>
          </a:ln>
        </p:spPr>
      </p:cxnSp>
      <p:cxnSp>
        <p:nvCxnSpPr>
          <p:cNvPr id="1326" name="Google Shape;1326;p39"/>
          <p:cNvCxnSpPr>
            <a:stCxn id="1310" idx="3"/>
            <a:endCxn id="1320" idx="2"/>
          </p:cNvCxnSpPr>
          <p:nvPr/>
        </p:nvCxnSpPr>
        <p:spPr>
          <a:xfrm flipH="1" rot="10800000">
            <a:off x="6591845" y="2381196"/>
            <a:ext cx="759300" cy="1101600"/>
          </a:xfrm>
          <a:prstGeom prst="straightConnector1">
            <a:avLst/>
          </a:prstGeom>
          <a:noFill/>
          <a:ln cap="flat" cmpd="sng" w="9525">
            <a:solidFill>
              <a:schemeClr val="dk1"/>
            </a:solidFill>
            <a:prstDash val="solid"/>
            <a:round/>
            <a:headEnd len="med" w="med" type="none"/>
            <a:tailEnd len="med" w="med" type="none"/>
          </a:ln>
        </p:spPr>
      </p:cxnSp>
      <p:cxnSp>
        <p:nvCxnSpPr>
          <p:cNvPr id="1327" name="Google Shape;1327;p39"/>
          <p:cNvCxnSpPr>
            <a:stCxn id="1311" idx="3"/>
            <a:endCxn id="1320" idx="2"/>
          </p:cNvCxnSpPr>
          <p:nvPr/>
        </p:nvCxnSpPr>
        <p:spPr>
          <a:xfrm flipH="1" rot="10800000">
            <a:off x="6591880" y="2381102"/>
            <a:ext cx="759300" cy="1513800"/>
          </a:xfrm>
          <a:prstGeom prst="straightConnector1">
            <a:avLst/>
          </a:prstGeom>
          <a:noFill/>
          <a:ln cap="flat" cmpd="sng" w="9525">
            <a:solidFill>
              <a:schemeClr val="dk1"/>
            </a:solidFill>
            <a:prstDash val="solid"/>
            <a:round/>
            <a:headEnd len="med" w="med" type="none"/>
            <a:tailEnd len="med" w="med" type="none"/>
          </a:ln>
        </p:spPr>
      </p:cxnSp>
      <p:cxnSp>
        <p:nvCxnSpPr>
          <p:cNvPr id="1328" name="Google Shape;1328;p39"/>
          <p:cNvCxnSpPr>
            <a:stCxn id="1320" idx="2"/>
            <a:endCxn id="1312" idx="3"/>
          </p:cNvCxnSpPr>
          <p:nvPr/>
        </p:nvCxnSpPr>
        <p:spPr>
          <a:xfrm flipH="1">
            <a:off x="6591863" y="2381087"/>
            <a:ext cx="759300" cy="1919700"/>
          </a:xfrm>
          <a:prstGeom prst="straightConnector1">
            <a:avLst/>
          </a:prstGeom>
          <a:noFill/>
          <a:ln cap="flat" cmpd="sng" w="9525">
            <a:solidFill>
              <a:schemeClr val="dk1"/>
            </a:solidFill>
            <a:prstDash val="solid"/>
            <a:round/>
            <a:headEnd len="med" w="med" type="none"/>
            <a:tailEnd len="med" w="med" type="none"/>
          </a:ln>
        </p:spPr>
      </p:cxnSp>
      <p:sp>
        <p:nvSpPr>
          <p:cNvPr id="1329" name="Google Shape;1329;p39"/>
          <p:cNvSpPr/>
          <p:nvPr/>
        </p:nvSpPr>
        <p:spPr>
          <a:xfrm>
            <a:off x="8041413" y="985925"/>
            <a:ext cx="250800" cy="2764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30" name="Google Shape;1330;p39"/>
          <p:cNvSpPr/>
          <p:nvPr/>
        </p:nvSpPr>
        <p:spPr>
          <a:xfrm>
            <a:off x="8728250" y="1935428"/>
            <a:ext cx="250800" cy="865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1" name="Google Shape;1331;p39"/>
          <p:cNvCxnSpPr>
            <a:stCxn id="1320" idx="2"/>
          </p:cNvCxnSpPr>
          <p:nvPr/>
        </p:nvCxnSpPr>
        <p:spPr>
          <a:xfrm rot="10800000">
            <a:off x="6595463" y="875987"/>
            <a:ext cx="755700" cy="1505100"/>
          </a:xfrm>
          <a:prstGeom prst="straightConnector1">
            <a:avLst/>
          </a:prstGeom>
          <a:noFill/>
          <a:ln cap="flat" cmpd="sng" w="9525">
            <a:solidFill>
              <a:schemeClr val="dk1"/>
            </a:solidFill>
            <a:prstDash val="solid"/>
            <a:round/>
            <a:headEnd len="med" w="med" type="none"/>
            <a:tailEnd len="med" w="med" type="none"/>
          </a:ln>
        </p:spPr>
      </p:cxnSp>
      <p:cxnSp>
        <p:nvCxnSpPr>
          <p:cNvPr id="1332" name="Google Shape;1332;p39"/>
          <p:cNvCxnSpPr>
            <a:stCxn id="1320" idx="2"/>
          </p:cNvCxnSpPr>
          <p:nvPr/>
        </p:nvCxnSpPr>
        <p:spPr>
          <a:xfrm flipH="1">
            <a:off x="6595463" y="2381087"/>
            <a:ext cx="755700" cy="1089600"/>
          </a:xfrm>
          <a:prstGeom prst="straightConnector1">
            <a:avLst/>
          </a:prstGeom>
          <a:noFill/>
          <a:ln cap="flat" cmpd="sng" w="9525">
            <a:solidFill>
              <a:schemeClr val="dk1"/>
            </a:solidFill>
            <a:prstDash val="solid"/>
            <a:round/>
            <a:headEnd len="med" w="med" type="none"/>
            <a:tailEnd len="med" w="med" type="none"/>
          </a:ln>
        </p:spPr>
      </p:cxnSp>
      <p:cxnSp>
        <p:nvCxnSpPr>
          <p:cNvPr id="1333" name="Google Shape;1333;p39"/>
          <p:cNvCxnSpPr/>
          <p:nvPr/>
        </p:nvCxnSpPr>
        <p:spPr>
          <a:xfrm>
            <a:off x="6087439" y="306200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334" name="Google Shape;1334;p39"/>
          <p:cNvCxnSpPr/>
          <p:nvPr/>
        </p:nvCxnSpPr>
        <p:spPr>
          <a:xfrm>
            <a:off x="6074721" y="80181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335" name="Google Shape;1335;p39"/>
          <p:cNvCxnSpPr/>
          <p:nvPr/>
        </p:nvCxnSpPr>
        <p:spPr>
          <a:xfrm>
            <a:off x="7681842" y="2368023"/>
            <a:ext cx="308100" cy="0"/>
          </a:xfrm>
          <a:prstGeom prst="straightConnector1">
            <a:avLst/>
          </a:prstGeom>
          <a:noFill/>
          <a:ln cap="flat" cmpd="sng" w="9525">
            <a:solidFill>
              <a:schemeClr val="dk1"/>
            </a:solidFill>
            <a:prstDash val="solid"/>
            <a:round/>
            <a:headEnd len="med" w="med" type="none"/>
            <a:tailEnd len="med" w="med" type="stealth"/>
          </a:ln>
        </p:spPr>
      </p:cxnSp>
      <p:cxnSp>
        <p:nvCxnSpPr>
          <p:cNvPr id="1336" name="Google Shape;1336;p39"/>
          <p:cNvCxnSpPr/>
          <p:nvPr/>
        </p:nvCxnSpPr>
        <p:spPr>
          <a:xfrm>
            <a:off x="8343667" y="2368023"/>
            <a:ext cx="308100" cy="0"/>
          </a:xfrm>
          <a:prstGeom prst="straightConnector1">
            <a:avLst/>
          </a:prstGeom>
          <a:noFill/>
          <a:ln cap="flat" cmpd="sng" w="9525">
            <a:solidFill>
              <a:schemeClr val="dk1"/>
            </a:solidFill>
            <a:prstDash val="solid"/>
            <a:round/>
            <a:headEnd len="med" w="med" type="none"/>
            <a:tailEnd len="med" w="med" type="stealth"/>
          </a:ln>
        </p:spPr>
      </p:cxnSp>
      <p:sp>
        <p:nvSpPr>
          <p:cNvPr id="1337" name="Google Shape;1337;p39"/>
          <p:cNvSpPr/>
          <p:nvPr/>
        </p:nvSpPr>
        <p:spPr>
          <a:xfrm>
            <a:off x="2398843" y="3212429"/>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9"/>
          <p:cNvSpPr/>
          <p:nvPr/>
        </p:nvSpPr>
        <p:spPr>
          <a:xfrm>
            <a:off x="2380293" y="867992"/>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9"/>
          <p:cNvSpPr txBox="1"/>
          <p:nvPr/>
        </p:nvSpPr>
        <p:spPr>
          <a:xfrm>
            <a:off x="2546900" y="2338900"/>
            <a:ext cx="222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A86E8"/>
                </a:solidFill>
                <a:latin typeface="Times New Roman"/>
                <a:ea typeface="Times New Roman"/>
                <a:cs typeface="Times New Roman"/>
                <a:sym typeface="Times New Roman"/>
              </a:rPr>
              <a:t>Spectral-Stream</a:t>
            </a:r>
            <a:endParaRPr sz="1200">
              <a:solidFill>
                <a:srgbClr val="4A86E8"/>
              </a:solidFill>
              <a:latin typeface="Times New Roman"/>
              <a:ea typeface="Times New Roman"/>
              <a:cs typeface="Times New Roman"/>
              <a:sym typeface="Times New Roman"/>
            </a:endParaRPr>
          </a:p>
        </p:txBody>
      </p:sp>
      <p:pic>
        <p:nvPicPr>
          <p:cNvPr id="1340" name="Google Shape;1340;p39"/>
          <p:cNvPicPr preferRelativeResize="0"/>
          <p:nvPr/>
        </p:nvPicPr>
        <p:blipFill>
          <a:blip r:embed="rId5">
            <a:alphaModFix/>
          </a:blip>
          <a:stretch>
            <a:fillRect/>
          </a:stretch>
        </p:blipFill>
        <p:spPr>
          <a:xfrm>
            <a:off x="3226157" y="2864979"/>
            <a:ext cx="723275" cy="617131"/>
          </a:xfrm>
          <a:prstGeom prst="rect">
            <a:avLst/>
          </a:prstGeom>
          <a:noFill/>
          <a:ln>
            <a:noFill/>
          </a:ln>
        </p:spPr>
      </p:pic>
      <p:pic>
        <p:nvPicPr>
          <p:cNvPr id="1341" name="Google Shape;1341;p39"/>
          <p:cNvPicPr preferRelativeResize="0"/>
          <p:nvPr/>
        </p:nvPicPr>
        <p:blipFill>
          <a:blip r:embed="rId6">
            <a:alphaModFix/>
          </a:blip>
          <a:stretch>
            <a:fillRect/>
          </a:stretch>
        </p:blipFill>
        <p:spPr>
          <a:xfrm>
            <a:off x="3000857" y="3207963"/>
            <a:ext cx="723263" cy="617146"/>
          </a:xfrm>
          <a:prstGeom prst="rect">
            <a:avLst/>
          </a:prstGeom>
          <a:noFill/>
          <a:ln>
            <a:noFill/>
          </a:ln>
        </p:spPr>
      </p:pic>
      <p:pic>
        <p:nvPicPr>
          <p:cNvPr id="1342" name="Google Shape;1342;p39"/>
          <p:cNvPicPr preferRelativeResize="0"/>
          <p:nvPr/>
        </p:nvPicPr>
        <p:blipFill>
          <a:blip r:embed="rId6">
            <a:alphaModFix/>
          </a:blip>
          <a:stretch>
            <a:fillRect/>
          </a:stretch>
        </p:blipFill>
        <p:spPr>
          <a:xfrm>
            <a:off x="2899289" y="3308297"/>
            <a:ext cx="723263" cy="617146"/>
          </a:xfrm>
          <a:prstGeom prst="rect">
            <a:avLst/>
          </a:prstGeom>
          <a:noFill/>
          <a:ln>
            <a:noFill/>
          </a:ln>
        </p:spPr>
      </p:pic>
      <p:pic>
        <p:nvPicPr>
          <p:cNvPr id="1343" name="Google Shape;1343;p39"/>
          <p:cNvPicPr preferRelativeResize="0"/>
          <p:nvPr/>
        </p:nvPicPr>
        <p:blipFill>
          <a:blip r:embed="rId6">
            <a:alphaModFix/>
          </a:blip>
          <a:stretch>
            <a:fillRect/>
          </a:stretch>
        </p:blipFill>
        <p:spPr>
          <a:xfrm>
            <a:off x="2802800" y="3412346"/>
            <a:ext cx="698086" cy="617153"/>
          </a:xfrm>
          <a:prstGeom prst="rect">
            <a:avLst/>
          </a:prstGeom>
          <a:noFill/>
          <a:ln>
            <a:noFill/>
          </a:ln>
        </p:spPr>
      </p:pic>
      <p:sp>
        <p:nvSpPr>
          <p:cNvPr id="1344" name="Google Shape;1344;p39"/>
          <p:cNvSpPr/>
          <p:nvPr/>
        </p:nvSpPr>
        <p:spPr>
          <a:xfrm>
            <a:off x="3294376" y="3098835"/>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9"/>
          <p:cNvSpPr/>
          <p:nvPr/>
        </p:nvSpPr>
        <p:spPr>
          <a:xfrm>
            <a:off x="3233086" y="3151365"/>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9"/>
          <p:cNvSpPr/>
          <p:nvPr/>
        </p:nvSpPr>
        <p:spPr>
          <a:xfrm>
            <a:off x="3355667" y="3046306"/>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7" name="Google Shape;1347;p39"/>
          <p:cNvPicPr preferRelativeResize="0"/>
          <p:nvPr/>
        </p:nvPicPr>
        <p:blipFill>
          <a:blip r:embed="rId7">
            <a:alphaModFix/>
          </a:blip>
          <a:stretch>
            <a:fillRect/>
          </a:stretch>
        </p:blipFill>
        <p:spPr>
          <a:xfrm>
            <a:off x="3226977" y="507982"/>
            <a:ext cx="709228" cy="644086"/>
          </a:xfrm>
          <a:prstGeom prst="rect">
            <a:avLst/>
          </a:prstGeom>
          <a:noFill/>
          <a:ln>
            <a:noFill/>
          </a:ln>
        </p:spPr>
      </p:pic>
      <p:sp>
        <p:nvSpPr>
          <p:cNvPr id="1348" name="Google Shape;1348;p39"/>
          <p:cNvSpPr/>
          <p:nvPr/>
        </p:nvSpPr>
        <p:spPr>
          <a:xfrm>
            <a:off x="3310148" y="730403"/>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9"/>
          <p:cNvSpPr/>
          <p:nvPr/>
        </p:nvSpPr>
        <p:spPr>
          <a:xfrm>
            <a:off x="3250047" y="785225"/>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9"/>
          <p:cNvSpPr/>
          <p:nvPr/>
        </p:nvSpPr>
        <p:spPr>
          <a:xfrm>
            <a:off x="3370248" y="675581"/>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1" name="Google Shape;1351;p39"/>
          <p:cNvPicPr preferRelativeResize="0"/>
          <p:nvPr/>
        </p:nvPicPr>
        <p:blipFill>
          <a:blip r:embed="rId7">
            <a:alphaModFix/>
          </a:blip>
          <a:stretch>
            <a:fillRect/>
          </a:stretch>
        </p:blipFill>
        <p:spPr>
          <a:xfrm>
            <a:off x="2976054" y="844295"/>
            <a:ext cx="709228" cy="644086"/>
          </a:xfrm>
          <a:prstGeom prst="rect">
            <a:avLst/>
          </a:prstGeom>
          <a:noFill/>
          <a:ln>
            <a:noFill/>
          </a:ln>
        </p:spPr>
      </p:pic>
      <p:pic>
        <p:nvPicPr>
          <p:cNvPr id="1352" name="Google Shape;1352;p39"/>
          <p:cNvPicPr preferRelativeResize="0"/>
          <p:nvPr/>
        </p:nvPicPr>
        <p:blipFill>
          <a:blip r:embed="rId7">
            <a:alphaModFix/>
          </a:blip>
          <a:stretch>
            <a:fillRect/>
          </a:stretch>
        </p:blipFill>
        <p:spPr>
          <a:xfrm>
            <a:off x="2882509" y="949015"/>
            <a:ext cx="709228" cy="644086"/>
          </a:xfrm>
          <a:prstGeom prst="rect">
            <a:avLst/>
          </a:prstGeom>
          <a:noFill/>
          <a:ln>
            <a:noFill/>
          </a:ln>
        </p:spPr>
      </p:pic>
      <p:pic>
        <p:nvPicPr>
          <p:cNvPr id="1353" name="Google Shape;1353;p39"/>
          <p:cNvPicPr preferRelativeResize="0"/>
          <p:nvPr/>
        </p:nvPicPr>
        <p:blipFill>
          <a:blip r:embed="rId7">
            <a:alphaModFix/>
          </a:blip>
          <a:stretch>
            <a:fillRect/>
          </a:stretch>
        </p:blipFill>
        <p:spPr>
          <a:xfrm>
            <a:off x="2797463" y="1057615"/>
            <a:ext cx="709228" cy="644086"/>
          </a:xfrm>
          <a:prstGeom prst="rect">
            <a:avLst/>
          </a:prstGeom>
          <a:noFill/>
          <a:ln>
            <a:noFill/>
          </a:ln>
        </p:spPr>
      </p:pic>
      <p:sp>
        <p:nvSpPr>
          <p:cNvPr id="1354" name="Google Shape;1354;p39"/>
          <p:cNvSpPr txBox="1"/>
          <p:nvPr/>
        </p:nvSpPr>
        <p:spPr>
          <a:xfrm>
            <a:off x="-244725" y="1802513"/>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EEG of all channels in time domain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355" name="Google Shape;1355;p39"/>
          <p:cNvSpPr txBox="1"/>
          <p:nvPr/>
        </p:nvSpPr>
        <p:spPr>
          <a:xfrm>
            <a:off x="-281100" y="4295638"/>
            <a:ext cx="307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EEG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356" name="Google Shape;1356;p39"/>
          <p:cNvSpPr txBox="1"/>
          <p:nvPr/>
        </p:nvSpPr>
        <p:spPr>
          <a:xfrm>
            <a:off x="2462424" y="1814863"/>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357" name="Google Shape;1357;p39"/>
          <p:cNvSpPr txBox="1"/>
          <p:nvPr/>
        </p:nvSpPr>
        <p:spPr>
          <a:xfrm>
            <a:off x="2463224" y="4295625"/>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358" name="Google Shape;1358;p39"/>
          <p:cNvSpPr txBox="1"/>
          <p:nvPr/>
        </p:nvSpPr>
        <p:spPr>
          <a:xfrm>
            <a:off x="825825" y="4797750"/>
            <a:ext cx="264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a:t>
            </a: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1359" name="Google Shape;1359;p39"/>
          <p:cNvCxnSpPr>
            <a:stCxn id="1320" idx="2"/>
          </p:cNvCxnSpPr>
          <p:nvPr/>
        </p:nvCxnSpPr>
        <p:spPr>
          <a:xfrm flipH="1">
            <a:off x="6579263" y="2381087"/>
            <a:ext cx="771900" cy="673200"/>
          </a:xfrm>
          <a:prstGeom prst="straightConnector1">
            <a:avLst/>
          </a:prstGeom>
          <a:noFill/>
          <a:ln cap="flat" cmpd="sng" w="9525">
            <a:solidFill>
              <a:schemeClr val="dk1"/>
            </a:solidFill>
            <a:prstDash val="solid"/>
            <a:round/>
            <a:headEnd len="med" w="med" type="none"/>
            <a:tailEnd len="med" w="med" type="none"/>
          </a:ln>
        </p:spPr>
      </p:cxnSp>
      <p:sp>
        <p:nvSpPr>
          <p:cNvPr id="1360" name="Google Shape;1360;p39"/>
          <p:cNvSpPr txBox="1"/>
          <p:nvPr/>
        </p:nvSpPr>
        <p:spPr>
          <a:xfrm>
            <a:off x="4277375" y="4795800"/>
            <a:ext cx="364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(b) </a:t>
            </a:r>
            <a:r>
              <a:rPr lang="en" sz="1200">
                <a:latin typeface="Times New Roman"/>
                <a:ea typeface="Times New Roman"/>
                <a:cs typeface="Times New Roman"/>
                <a:sym typeface="Times New Roman"/>
              </a:rPr>
              <a:t>Spatial-Spectral-Temporal Feature Learning</a:t>
            </a:r>
            <a:endParaRPr sz="1200">
              <a:latin typeface="Times New Roman"/>
              <a:ea typeface="Times New Roman"/>
              <a:cs typeface="Times New Roman"/>
              <a:sym typeface="Times New Roman"/>
            </a:endParaRPr>
          </a:p>
        </p:txBody>
      </p:sp>
      <p:sp>
        <p:nvSpPr>
          <p:cNvPr id="1361" name="Google Shape;1361;p39"/>
          <p:cNvSpPr txBox="1"/>
          <p:nvPr/>
        </p:nvSpPr>
        <p:spPr>
          <a:xfrm>
            <a:off x="5059800" y="4451800"/>
            <a:ext cx="1096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Bi-LSTM</a:t>
            </a:r>
            <a:endParaRPr sz="1000">
              <a:latin typeface="Times New Roman"/>
              <a:ea typeface="Times New Roman"/>
              <a:cs typeface="Times New Roman"/>
              <a:sym typeface="Times New Roman"/>
            </a:endParaRPr>
          </a:p>
        </p:txBody>
      </p:sp>
      <p:sp>
        <p:nvSpPr>
          <p:cNvPr id="1362" name="Google Shape;1362;p39"/>
          <p:cNvSpPr txBox="1"/>
          <p:nvPr/>
        </p:nvSpPr>
        <p:spPr>
          <a:xfrm>
            <a:off x="4314900" y="4454175"/>
            <a:ext cx="61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363" name="Google Shape;1363;p39"/>
          <p:cNvSpPr txBox="1"/>
          <p:nvPr/>
        </p:nvSpPr>
        <p:spPr>
          <a:xfrm>
            <a:off x="6413150" y="4454175"/>
            <a:ext cx="130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364" name="Google Shape;1364;p39"/>
          <p:cNvSpPr/>
          <p:nvPr/>
        </p:nvSpPr>
        <p:spPr>
          <a:xfrm rot="5400000">
            <a:off x="7022600" y="3841025"/>
            <a:ext cx="49800" cy="12687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9"/>
          <p:cNvSpPr/>
          <p:nvPr/>
        </p:nvSpPr>
        <p:spPr>
          <a:xfrm rot="5400000">
            <a:off x="4613941" y="4264518"/>
            <a:ext cx="22800" cy="3981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9"/>
          <p:cNvSpPr txBox="1"/>
          <p:nvPr/>
        </p:nvSpPr>
        <p:spPr>
          <a:xfrm>
            <a:off x="7817775" y="3807150"/>
            <a:ext cx="698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FC</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367" name="Google Shape;1367;p39"/>
          <p:cNvSpPr txBox="1"/>
          <p:nvPr/>
        </p:nvSpPr>
        <p:spPr>
          <a:xfrm>
            <a:off x="8455900" y="2818488"/>
            <a:ext cx="77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368" name="Google Shape;1368;p39"/>
          <p:cNvSpPr/>
          <p:nvPr/>
        </p:nvSpPr>
        <p:spPr>
          <a:xfrm rot="5400000">
            <a:off x="6029200" y="3195000"/>
            <a:ext cx="48900" cy="32547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9"/>
          <p:cNvSpPr/>
          <p:nvPr/>
        </p:nvSpPr>
        <p:spPr>
          <a:xfrm rot="5400000">
            <a:off x="2073975" y="2837850"/>
            <a:ext cx="54300" cy="39741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9"/>
          <p:cNvSpPr txBox="1"/>
          <p:nvPr/>
        </p:nvSpPr>
        <p:spPr>
          <a:xfrm>
            <a:off x="2546925" y="41600"/>
            <a:ext cx="222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Times New Roman"/>
                <a:ea typeface="Times New Roman"/>
                <a:cs typeface="Times New Roman"/>
                <a:sym typeface="Times New Roman"/>
              </a:rPr>
              <a:t>Temporal-Stream</a:t>
            </a:r>
            <a:endParaRPr sz="1200">
              <a:solidFill>
                <a:srgbClr val="FF0000"/>
              </a:solidFill>
              <a:latin typeface="Times New Roman"/>
              <a:ea typeface="Times New Roman"/>
              <a:cs typeface="Times New Roman"/>
              <a:sym typeface="Times New Roman"/>
            </a:endParaRPr>
          </a:p>
        </p:txBody>
      </p:sp>
      <p:cxnSp>
        <p:nvCxnSpPr>
          <p:cNvPr id="1371" name="Google Shape;1371;p39"/>
          <p:cNvCxnSpPr/>
          <p:nvPr/>
        </p:nvCxnSpPr>
        <p:spPr>
          <a:xfrm flipH="1">
            <a:off x="3091675" y="326700"/>
            <a:ext cx="1246500" cy="1800"/>
          </a:xfrm>
          <a:prstGeom prst="straightConnector1">
            <a:avLst/>
          </a:prstGeom>
          <a:noFill/>
          <a:ln cap="flat" cmpd="sng" w="9525">
            <a:solidFill>
              <a:srgbClr val="FF0E0E"/>
            </a:solidFill>
            <a:prstDash val="solid"/>
            <a:round/>
            <a:headEnd len="med" w="med" type="stealth"/>
            <a:tailEnd len="med" w="med" type="none"/>
          </a:ln>
        </p:spPr>
      </p:cxnSp>
      <p:cxnSp>
        <p:nvCxnSpPr>
          <p:cNvPr id="1372" name="Google Shape;1372;p39"/>
          <p:cNvCxnSpPr/>
          <p:nvPr/>
        </p:nvCxnSpPr>
        <p:spPr>
          <a:xfrm flipH="1">
            <a:off x="3107275" y="2624388"/>
            <a:ext cx="1173900" cy="4200"/>
          </a:xfrm>
          <a:prstGeom prst="straightConnector1">
            <a:avLst/>
          </a:prstGeom>
          <a:noFill/>
          <a:ln cap="flat" cmpd="sng" w="9525">
            <a:solidFill>
              <a:srgbClr val="4A86E8"/>
            </a:solidFill>
            <a:prstDash val="solid"/>
            <a:round/>
            <a:headEnd len="med" w="med" type="stealth"/>
            <a:tailEnd len="med" w="med" type="none"/>
          </a:ln>
        </p:spPr>
      </p:cxnSp>
      <p:sp>
        <p:nvSpPr>
          <p:cNvPr id="1373" name="Google Shape;1373;p39"/>
          <p:cNvSpPr txBox="1"/>
          <p:nvPr/>
        </p:nvSpPr>
        <p:spPr>
          <a:xfrm>
            <a:off x="3409238" y="1591588"/>
            <a:ext cx="398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0ms</a:t>
            </a:r>
            <a:endParaRPr sz="800">
              <a:latin typeface="Times New Roman"/>
              <a:ea typeface="Times New Roman"/>
              <a:cs typeface="Times New Roman"/>
              <a:sym typeface="Times New Roman"/>
            </a:endParaRPr>
          </a:p>
        </p:txBody>
      </p:sp>
      <p:sp>
        <p:nvSpPr>
          <p:cNvPr id="1374" name="Google Shape;1374;p39"/>
          <p:cNvSpPr txBox="1"/>
          <p:nvPr/>
        </p:nvSpPr>
        <p:spPr>
          <a:xfrm>
            <a:off x="3484677" y="1436113"/>
            <a:ext cx="460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40</a:t>
            </a:r>
            <a:r>
              <a:rPr lang="en" sz="800">
                <a:latin typeface="Times New Roman"/>
                <a:ea typeface="Times New Roman"/>
                <a:cs typeface="Times New Roman"/>
                <a:sym typeface="Times New Roman"/>
              </a:rPr>
              <a:t>ms</a:t>
            </a:r>
            <a:endParaRPr sz="800">
              <a:latin typeface="Times New Roman"/>
              <a:ea typeface="Times New Roman"/>
              <a:cs typeface="Times New Roman"/>
              <a:sym typeface="Times New Roman"/>
            </a:endParaRPr>
          </a:p>
        </p:txBody>
      </p:sp>
      <p:sp>
        <p:nvSpPr>
          <p:cNvPr id="1375" name="Google Shape;1375;p39"/>
          <p:cNvSpPr txBox="1"/>
          <p:nvPr/>
        </p:nvSpPr>
        <p:spPr>
          <a:xfrm>
            <a:off x="3594564" y="1329575"/>
            <a:ext cx="460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8</a:t>
            </a:r>
            <a:r>
              <a:rPr lang="en" sz="800">
                <a:latin typeface="Times New Roman"/>
                <a:ea typeface="Times New Roman"/>
                <a:cs typeface="Times New Roman"/>
                <a:sym typeface="Times New Roman"/>
              </a:rPr>
              <a:t>0ms</a:t>
            </a:r>
            <a:endParaRPr sz="800">
              <a:latin typeface="Times New Roman"/>
              <a:ea typeface="Times New Roman"/>
              <a:cs typeface="Times New Roman"/>
              <a:sym typeface="Times New Roman"/>
            </a:endParaRPr>
          </a:p>
        </p:txBody>
      </p:sp>
      <p:sp>
        <p:nvSpPr>
          <p:cNvPr id="1376" name="Google Shape;1376;p39"/>
          <p:cNvSpPr txBox="1"/>
          <p:nvPr/>
        </p:nvSpPr>
        <p:spPr>
          <a:xfrm>
            <a:off x="3722250" y="1057350"/>
            <a:ext cx="523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960</a:t>
            </a:r>
            <a:r>
              <a:rPr lang="en" sz="800">
                <a:latin typeface="Times New Roman"/>
                <a:ea typeface="Times New Roman"/>
                <a:cs typeface="Times New Roman"/>
                <a:sym typeface="Times New Roman"/>
              </a:rPr>
              <a:t>ms</a:t>
            </a:r>
            <a:endParaRPr sz="800">
              <a:latin typeface="Times New Roman"/>
              <a:ea typeface="Times New Roman"/>
              <a:cs typeface="Times New Roman"/>
              <a:sym typeface="Times New Roman"/>
            </a:endParaRPr>
          </a:p>
        </p:txBody>
      </p:sp>
      <p:sp>
        <p:nvSpPr>
          <p:cNvPr id="1377" name="Google Shape;1377;p39"/>
          <p:cNvSpPr txBox="1"/>
          <p:nvPr/>
        </p:nvSpPr>
        <p:spPr>
          <a:xfrm>
            <a:off x="3414838" y="3943963"/>
            <a:ext cx="398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0Hz</a:t>
            </a:r>
            <a:endParaRPr sz="800">
              <a:latin typeface="Times New Roman"/>
              <a:ea typeface="Times New Roman"/>
              <a:cs typeface="Times New Roman"/>
              <a:sym typeface="Times New Roman"/>
            </a:endParaRPr>
          </a:p>
        </p:txBody>
      </p:sp>
      <p:sp>
        <p:nvSpPr>
          <p:cNvPr id="1378" name="Google Shape;1378;p39"/>
          <p:cNvSpPr txBox="1"/>
          <p:nvPr/>
        </p:nvSpPr>
        <p:spPr>
          <a:xfrm>
            <a:off x="3490277" y="3788488"/>
            <a:ext cx="460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1379" name="Google Shape;1379;p39"/>
          <p:cNvSpPr txBox="1"/>
          <p:nvPr/>
        </p:nvSpPr>
        <p:spPr>
          <a:xfrm>
            <a:off x="3600164" y="3681950"/>
            <a:ext cx="460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4Hz</a:t>
            </a:r>
            <a:endParaRPr sz="800">
              <a:latin typeface="Times New Roman"/>
              <a:ea typeface="Times New Roman"/>
              <a:cs typeface="Times New Roman"/>
              <a:sym typeface="Times New Roman"/>
            </a:endParaRPr>
          </a:p>
        </p:txBody>
      </p:sp>
      <p:sp>
        <p:nvSpPr>
          <p:cNvPr id="1380" name="Google Shape;1380;p39"/>
          <p:cNvSpPr txBox="1"/>
          <p:nvPr/>
        </p:nvSpPr>
        <p:spPr>
          <a:xfrm>
            <a:off x="3727850" y="3409725"/>
            <a:ext cx="523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48Hz</a:t>
            </a:r>
            <a:endParaRPr sz="8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pic>
        <p:nvPicPr>
          <p:cNvPr id="1385" name="Google Shape;1385;p40"/>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1386" name="Google Shape;1386;p40"/>
          <p:cNvPicPr preferRelativeResize="0"/>
          <p:nvPr/>
        </p:nvPicPr>
        <p:blipFill>
          <a:blip r:embed="rId4">
            <a:alphaModFix/>
          </a:blip>
          <a:stretch>
            <a:fillRect/>
          </a:stretch>
        </p:blipFill>
        <p:spPr>
          <a:xfrm>
            <a:off x="48975" y="2475476"/>
            <a:ext cx="2414249" cy="1810687"/>
          </a:xfrm>
          <a:prstGeom prst="rect">
            <a:avLst/>
          </a:prstGeom>
          <a:noFill/>
          <a:ln>
            <a:noFill/>
          </a:ln>
        </p:spPr>
      </p:pic>
      <p:sp>
        <p:nvSpPr>
          <p:cNvPr id="1387" name="Google Shape;1387;p40"/>
          <p:cNvSpPr/>
          <p:nvPr/>
        </p:nvSpPr>
        <p:spPr>
          <a:xfrm>
            <a:off x="5202975" y="2463200"/>
            <a:ext cx="825000" cy="2014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0"/>
          <p:cNvSpPr/>
          <p:nvPr/>
        </p:nvSpPr>
        <p:spPr>
          <a:xfrm>
            <a:off x="5190250" y="210925"/>
            <a:ext cx="825000" cy="2014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0"/>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90" name="Google Shape;1390;p40"/>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91" name="Google Shape;1391;p40"/>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92" name="Google Shape;1392;p40"/>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93" name="Google Shape;1393;p40"/>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94" name="Google Shape;1394;p40"/>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95" name="Google Shape;1395;p40"/>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96" name="Google Shape;1396;p40"/>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97" name="Google Shape;1397;p40"/>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98" name="Google Shape;1398;p40"/>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99" name="Google Shape;1399;p40"/>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00" name="Google Shape;1400;p40"/>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01" name="Google Shape;1401;p40"/>
          <p:cNvSpPr txBox="1"/>
          <p:nvPr/>
        </p:nvSpPr>
        <p:spPr>
          <a:xfrm>
            <a:off x="5215571" y="246348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2" name="Google Shape;1402;p40"/>
          <p:cNvSpPr txBox="1"/>
          <p:nvPr/>
        </p:nvSpPr>
        <p:spPr>
          <a:xfrm>
            <a:off x="5215547" y="330607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3" name="Google Shape;1403;p40"/>
          <p:cNvSpPr txBox="1"/>
          <p:nvPr/>
        </p:nvSpPr>
        <p:spPr>
          <a:xfrm>
            <a:off x="5215583" y="371817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4" name="Google Shape;1404;p40"/>
          <p:cNvSpPr txBox="1"/>
          <p:nvPr/>
        </p:nvSpPr>
        <p:spPr>
          <a:xfrm>
            <a:off x="5215607" y="412411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5" name="Google Shape;1405;p40"/>
          <p:cNvSpPr txBox="1"/>
          <p:nvPr/>
        </p:nvSpPr>
        <p:spPr>
          <a:xfrm>
            <a:off x="5719947" y="246348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6" name="Google Shape;1406;p40"/>
          <p:cNvSpPr txBox="1"/>
          <p:nvPr/>
        </p:nvSpPr>
        <p:spPr>
          <a:xfrm>
            <a:off x="5719923" y="330607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7" name="Google Shape;1407;p40"/>
          <p:cNvSpPr txBox="1"/>
          <p:nvPr/>
        </p:nvSpPr>
        <p:spPr>
          <a:xfrm>
            <a:off x="5719959" y="371817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8" name="Google Shape;1408;p40"/>
          <p:cNvSpPr txBox="1"/>
          <p:nvPr/>
        </p:nvSpPr>
        <p:spPr>
          <a:xfrm>
            <a:off x="5719982" y="412411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9" name="Google Shape;1409;p40"/>
          <p:cNvSpPr txBox="1"/>
          <p:nvPr/>
        </p:nvSpPr>
        <p:spPr>
          <a:xfrm>
            <a:off x="4473910" y="263897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10" name="Google Shape;1410;p40"/>
          <p:cNvSpPr txBox="1"/>
          <p:nvPr/>
        </p:nvSpPr>
        <p:spPr>
          <a:xfrm>
            <a:off x="4473910" y="323951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11" name="Google Shape;1411;p40"/>
          <p:cNvSpPr txBox="1"/>
          <p:nvPr/>
        </p:nvSpPr>
        <p:spPr>
          <a:xfrm>
            <a:off x="4473910" y="354368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12" name="Google Shape;1412;p40"/>
          <p:cNvSpPr txBox="1"/>
          <p:nvPr/>
        </p:nvSpPr>
        <p:spPr>
          <a:xfrm>
            <a:off x="4473910" y="384686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413" name="Google Shape;1413;p40"/>
          <p:cNvCxnSpPr/>
          <p:nvPr/>
        </p:nvCxnSpPr>
        <p:spPr>
          <a:xfrm>
            <a:off x="30400" y="2385600"/>
            <a:ext cx="6549000" cy="0"/>
          </a:xfrm>
          <a:prstGeom prst="straightConnector1">
            <a:avLst/>
          </a:prstGeom>
          <a:noFill/>
          <a:ln cap="flat" cmpd="sng" w="9525">
            <a:solidFill>
              <a:schemeClr val="dk1"/>
            </a:solidFill>
            <a:prstDash val="lgDash"/>
            <a:round/>
            <a:headEnd len="med" w="med" type="none"/>
            <a:tailEnd len="med" w="med" type="none"/>
          </a:ln>
        </p:spPr>
      </p:cxnSp>
      <p:sp>
        <p:nvSpPr>
          <p:cNvPr id="1414" name="Google Shape;1414;p40"/>
          <p:cNvSpPr/>
          <p:nvPr/>
        </p:nvSpPr>
        <p:spPr>
          <a:xfrm>
            <a:off x="4088168" y="867999"/>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0"/>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16" name="Google Shape;1416;p40"/>
          <p:cNvSpPr txBox="1"/>
          <p:nvPr/>
        </p:nvSpPr>
        <p:spPr>
          <a:xfrm>
            <a:off x="4461310" y="386409"/>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17" name="Google Shape;1417;p40"/>
          <p:cNvSpPr/>
          <p:nvPr/>
        </p:nvSpPr>
        <p:spPr>
          <a:xfrm>
            <a:off x="4604185" y="799374"/>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0"/>
          <p:cNvSpPr/>
          <p:nvPr/>
        </p:nvSpPr>
        <p:spPr>
          <a:xfrm>
            <a:off x="4604185" y="889814"/>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0"/>
          <p:cNvSpPr/>
          <p:nvPr/>
        </p:nvSpPr>
        <p:spPr>
          <a:xfrm>
            <a:off x="4604185" y="980254"/>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0"/>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21" name="Google Shape;1421;p40"/>
          <p:cNvSpPr txBox="1"/>
          <p:nvPr/>
        </p:nvSpPr>
        <p:spPr>
          <a:xfrm>
            <a:off x="4461310" y="9869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22" name="Google Shape;1422;p40"/>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23" name="Google Shape;1423;p40"/>
          <p:cNvSpPr txBox="1"/>
          <p:nvPr/>
        </p:nvSpPr>
        <p:spPr>
          <a:xfrm>
            <a:off x="4461310" y="129111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24" name="Google Shape;1424;p40"/>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25" name="Google Shape;1425;p40"/>
          <p:cNvSpPr txBox="1"/>
          <p:nvPr/>
        </p:nvSpPr>
        <p:spPr>
          <a:xfrm>
            <a:off x="4461310" y="159429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26" name="Google Shape;1426;p40"/>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27" name="Google Shape;1427;p40"/>
          <p:cNvSpPr txBox="1"/>
          <p:nvPr/>
        </p:nvSpPr>
        <p:spPr>
          <a:xfrm>
            <a:off x="5202971" y="21091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28" name="Google Shape;1428;p40"/>
          <p:cNvSpPr/>
          <p:nvPr/>
        </p:nvSpPr>
        <p:spPr>
          <a:xfrm>
            <a:off x="5333198" y="68168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0"/>
          <p:cNvSpPr/>
          <p:nvPr/>
        </p:nvSpPr>
        <p:spPr>
          <a:xfrm>
            <a:off x="5333198" y="77212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0"/>
          <p:cNvSpPr/>
          <p:nvPr/>
        </p:nvSpPr>
        <p:spPr>
          <a:xfrm>
            <a:off x="5333198" y="86256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1" name="Google Shape;1431;p40"/>
          <p:cNvCxnSpPr/>
          <p:nvPr/>
        </p:nvCxnSpPr>
        <p:spPr>
          <a:xfrm>
            <a:off x="5356900" y="491551"/>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432" name="Google Shape;1432;p40"/>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33" name="Google Shape;1433;p40"/>
          <p:cNvSpPr txBox="1"/>
          <p:nvPr/>
        </p:nvSpPr>
        <p:spPr>
          <a:xfrm>
            <a:off x="5202947" y="10535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34" name="Google Shape;1434;p40"/>
          <p:cNvCxnSpPr/>
          <p:nvPr/>
        </p:nvCxnSpPr>
        <p:spPr>
          <a:xfrm>
            <a:off x="5356876" y="915933"/>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435" name="Google Shape;1435;p40"/>
          <p:cNvCxnSpPr/>
          <p:nvPr/>
        </p:nvCxnSpPr>
        <p:spPr>
          <a:xfrm>
            <a:off x="5356876" y="1334139"/>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436" name="Google Shape;1436;p40"/>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37" name="Google Shape;1437;p40"/>
          <p:cNvSpPr txBox="1"/>
          <p:nvPr/>
        </p:nvSpPr>
        <p:spPr>
          <a:xfrm>
            <a:off x="5202983" y="146560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38" name="Google Shape;1438;p40"/>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39" name="Google Shape;1439;p40"/>
          <p:cNvSpPr txBox="1"/>
          <p:nvPr/>
        </p:nvSpPr>
        <p:spPr>
          <a:xfrm>
            <a:off x="5203007" y="18715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40" name="Google Shape;1440;p40"/>
          <p:cNvCxnSpPr/>
          <p:nvPr/>
        </p:nvCxnSpPr>
        <p:spPr>
          <a:xfrm>
            <a:off x="5356935" y="1733978"/>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441" name="Google Shape;1441;p40"/>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42" name="Google Shape;1442;p40"/>
          <p:cNvSpPr txBox="1"/>
          <p:nvPr/>
        </p:nvSpPr>
        <p:spPr>
          <a:xfrm>
            <a:off x="5707347" y="21091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43" name="Google Shape;1443;p40"/>
          <p:cNvSpPr/>
          <p:nvPr/>
        </p:nvSpPr>
        <p:spPr>
          <a:xfrm>
            <a:off x="5837574" y="68168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0"/>
          <p:cNvSpPr/>
          <p:nvPr/>
        </p:nvSpPr>
        <p:spPr>
          <a:xfrm>
            <a:off x="5837574" y="77212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0"/>
          <p:cNvSpPr/>
          <p:nvPr/>
        </p:nvSpPr>
        <p:spPr>
          <a:xfrm>
            <a:off x="5837574" y="86256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6" name="Google Shape;1446;p40"/>
          <p:cNvCxnSpPr/>
          <p:nvPr/>
        </p:nvCxnSpPr>
        <p:spPr>
          <a:xfrm>
            <a:off x="5861276" y="491551"/>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447" name="Google Shape;1447;p40"/>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48" name="Google Shape;1448;p40"/>
          <p:cNvSpPr txBox="1"/>
          <p:nvPr/>
        </p:nvSpPr>
        <p:spPr>
          <a:xfrm>
            <a:off x="5707323" y="10535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49" name="Google Shape;1449;p40"/>
          <p:cNvCxnSpPr/>
          <p:nvPr/>
        </p:nvCxnSpPr>
        <p:spPr>
          <a:xfrm>
            <a:off x="5861252" y="915933"/>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450" name="Google Shape;1450;p40"/>
          <p:cNvCxnSpPr/>
          <p:nvPr/>
        </p:nvCxnSpPr>
        <p:spPr>
          <a:xfrm>
            <a:off x="5861252" y="1334139"/>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451" name="Google Shape;1451;p40"/>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52" name="Google Shape;1452;p40"/>
          <p:cNvSpPr txBox="1"/>
          <p:nvPr/>
        </p:nvSpPr>
        <p:spPr>
          <a:xfrm>
            <a:off x="5707359" y="146560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53" name="Google Shape;1453;p40"/>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54" name="Google Shape;1454;p40"/>
          <p:cNvSpPr txBox="1"/>
          <p:nvPr/>
        </p:nvSpPr>
        <p:spPr>
          <a:xfrm>
            <a:off x="5707382" y="18715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55" name="Google Shape;1455;p40"/>
          <p:cNvCxnSpPr/>
          <p:nvPr/>
        </p:nvCxnSpPr>
        <p:spPr>
          <a:xfrm>
            <a:off x="5861311" y="173397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456" name="Google Shape;1456;p40"/>
          <p:cNvCxnSpPr>
            <a:stCxn id="1427" idx="3"/>
            <a:endCxn id="1442" idx="1"/>
          </p:cNvCxnSpPr>
          <p:nvPr/>
        </p:nvCxnSpPr>
        <p:spPr>
          <a:xfrm>
            <a:off x="5511071" y="38791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457" name="Google Shape;1457;p40"/>
          <p:cNvCxnSpPr>
            <a:stCxn id="1433" idx="3"/>
            <a:endCxn id="1448" idx="1"/>
          </p:cNvCxnSpPr>
          <p:nvPr/>
        </p:nvCxnSpPr>
        <p:spPr>
          <a:xfrm>
            <a:off x="5511047" y="123050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458" name="Google Shape;1458;p40"/>
          <p:cNvCxnSpPr>
            <a:stCxn id="1437" idx="3"/>
            <a:endCxn id="1452" idx="1"/>
          </p:cNvCxnSpPr>
          <p:nvPr/>
        </p:nvCxnSpPr>
        <p:spPr>
          <a:xfrm>
            <a:off x="5511083" y="164260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459" name="Google Shape;1459;p40"/>
          <p:cNvCxnSpPr>
            <a:stCxn id="1439" idx="3"/>
            <a:endCxn id="1454" idx="1"/>
          </p:cNvCxnSpPr>
          <p:nvPr/>
        </p:nvCxnSpPr>
        <p:spPr>
          <a:xfrm>
            <a:off x="5511107" y="204854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460" name="Google Shape;1460;p40"/>
          <p:cNvCxnSpPr/>
          <p:nvPr/>
        </p:nvCxnSpPr>
        <p:spPr>
          <a:xfrm flipH="1" rot="10800000">
            <a:off x="4841906" y="418995"/>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1461" name="Google Shape;1461;p40"/>
          <p:cNvCxnSpPr/>
          <p:nvPr/>
        </p:nvCxnSpPr>
        <p:spPr>
          <a:xfrm flipH="1" rot="10800000">
            <a:off x="4817794" y="844154"/>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1462" name="Google Shape;1462;p40"/>
          <p:cNvCxnSpPr/>
          <p:nvPr/>
        </p:nvCxnSpPr>
        <p:spPr>
          <a:xfrm>
            <a:off x="4823724" y="1162643"/>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1463" name="Google Shape;1463;p40"/>
          <p:cNvCxnSpPr/>
          <p:nvPr/>
        </p:nvCxnSpPr>
        <p:spPr>
          <a:xfrm>
            <a:off x="4837775" y="1477013"/>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1464" name="Google Shape;1464;p40"/>
          <p:cNvCxnSpPr/>
          <p:nvPr/>
        </p:nvCxnSpPr>
        <p:spPr>
          <a:xfrm>
            <a:off x="4837645" y="1789355"/>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1465" name="Google Shape;1465;p40"/>
          <p:cNvSpPr/>
          <p:nvPr/>
        </p:nvSpPr>
        <p:spPr>
          <a:xfrm>
            <a:off x="4088181" y="3212517"/>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0"/>
          <p:cNvSpPr/>
          <p:nvPr/>
        </p:nvSpPr>
        <p:spPr>
          <a:xfrm>
            <a:off x="4604185" y="298689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0"/>
          <p:cNvSpPr/>
          <p:nvPr/>
        </p:nvSpPr>
        <p:spPr>
          <a:xfrm>
            <a:off x="4604185" y="307733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0"/>
          <p:cNvSpPr/>
          <p:nvPr/>
        </p:nvSpPr>
        <p:spPr>
          <a:xfrm>
            <a:off x="4604185" y="316777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0"/>
          <p:cNvSpPr/>
          <p:nvPr/>
        </p:nvSpPr>
        <p:spPr>
          <a:xfrm>
            <a:off x="5345798" y="293425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0"/>
          <p:cNvSpPr/>
          <p:nvPr/>
        </p:nvSpPr>
        <p:spPr>
          <a:xfrm>
            <a:off x="5345798" y="302469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0"/>
          <p:cNvSpPr/>
          <p:nvPr/>
        </p:nvSpPr>
        <p:spPr>
          <a:xfrm>
            <a:off x="5345798" y="311513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2" name="Google Shape;1472;p40"/>
          <p:cNvCxnSpPr/>
          <p:nvPr/>
        </p:nvCxnSpPr>
        <p:spPr>
          <a:xfrm>
            <a:off x="5369500" y="2744119"/>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473" name="Google Shape;1473;p40"/>
          <p:cNvCxnSpPr/>
          <p:nvPr/>
        </p:nvCxnSpPr>
        <p:spPr>
          <a:xfrm>
            <a:off x="5369476" y="316850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474" name="Google Shape;1474;p40"/>
          <p:cNvCxnSpPr/>
          <p:nvPr/>
        </p:nvCxnSpPr>
        <p:spPr>
          <a:xfrm>
            <a:off x="5369476" y="358670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475" name="Google Shape;1475;p40"/>
          <p:cNvCxnSpPr/>
          <p:nvPr/>
        </p:nvCxnSpPr>
        <p:spPr>
          <a:xfrm>
            <a:off x="5369535" y="398654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476" name="Google Shape;1476;p40"/>
          <p:cNvSpPr/>
          <p:nvPr/>
        </p:nvSpPr>
        <p:spPr>
          <a:xfrm>
            <a:off x="5850174" y="293425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0"/>
          <p:cNvSpPr/>
          <p:nvPr/>
        </p:nvSpPr>
        <p:spPr>
          <a:xfrm>
            <a:off x="5850174" y="302469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0"/>
          <p:cNvSpPr/>
          <p:nvPr/>
        </p:nvSpPr>
        <p:spPr>
          <a:xfrm>
            <a:off x="5850174" y="311513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9" name="Google Shape;1479;p40"/>
          <p:cNvCxnSpPr/>
          <p:nvPr/>
        </p:nvCxnSpPr>
        <p:spPr>
          <a:xfrm>
            <a:off x="5873876" y="2744119"/>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480" name="Google Shape;1480;p40"/>
          <p:cNvCxnSpPr/>
          <p:nvPr/>
        </p:nvCxnSpPr>
        <p:spPr>
          <a:xfrm>
            <a:off x="5873852" y="316850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481" name="Google Shape;1481;p40"/>
          <p:cNvCxnSpPr/>
          <p:nvPr/>
        </p:nvCxnSpPr>
        <p:spPr>
          <a:xfrm>
            <a:off x="5873852" y="358670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482" name="Google Shape;1482;p40"/>
          <p:cNvCxnSpPr/>
          <p:nvPr/>
        </p:nvCxnSpPr>
        <p:spPr>
          <a:xfrm>
            <a:off x="5873911" y="3986546"/>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483" name="Google Shape;1483;p40"/>
          <p:cNvCxnSpPr>
            <a:stCxn id="1401" idx="3"/>
            <a:endCxn id="1405" idx="1"/>
          </p:cNvCxnSpPr>
          <p:nvPr/>
        </p:nvCxnSpPr>
        <p:spPr>
          <a:xfrm>
            <a:off x="5523671" y="2640481"/>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484" name="Google Shape;1484;p40"/>
          <p:cNvCxnSpPr>
            <a:stCxn id="1402" idx="3"/>
            <a:endCxn id="1406" idx="1"/>
          </p:cNvCxnSpPr>
          <p:nvPr/>
        </p:nvCxnSpPr>
        <p:spPr>
          <a:xfrm>
            <a:off x="5523647" y="3483070"/>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485" name="Google Shape;1485;p40"/>
          <p:cNvCxnSpPr>
            <a:stCxn id="1403" idx="3"/>
            <a:endCxn id="1407" idx="1"/>
          </p:cNvCxnSpPr>
          <p:nvPr/>
        </p:nvCxnSpPr>
        <p:spPr>
          <a:xfrm>
            <a:off x="5523683" y="389517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486" name="Google Shape;1486;p40"/>
          <p:cNvCxnSpPr>
            <a:stCxn id="1404" idx="3"/>
            <a:endCxn id="1408" idx="1"/>
          </p:cNvCxnSpPr>
          <p:nvPr/>
        </p:nvCxnSpPr>
        <p:spPr>
          <a:xfrm>
            <a:off x="5523707" y="430111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487" name="Google Shape;1487;p40"/>
          <p:cNvCxnSpPr/>
          <p:nvPr/>
        </p:nvCxnSpPr>
        <p:spPr>
          <a:xfrm flipH="1" rot="10800000">
            <a:off x="4854506" y="2671563"/>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1488" name="Google Shape;1488;p40"/>
          <p:cNvCxnSpPr/>
          <p:nvPr/>
        </p:nvCxnSpPr>
        <p:spPr>
          <a:xfrm flipH="1" rot="10800000">
            <a:off x="4830394" y="3096722"/>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1489" name="Google Shape;1489;p40"/>
          <p:cNvCxnSpPr/>
          <p:nvPr/>
        </p:nvCxnSpPr>
        <p:spPr>
          <a:xfrm>
            <a:off x="4836324" y="3415211"/>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1490" name="Google Shape;1490;p40"/>
          <p:cNvCxnSpPr/>
          <p:nvPr/>
        </p:nvCxnSpPr>
        <p:spPr>
          <a:xfrm>
            <a:off x="4850375" y="3729581"/>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1491" name="Google Shape;1491;p40"/>
          <p:cNvCxnSpPr/>
          <p:nvPr/>
        </p:nvCxnSpPr>
        <p:spPr>
          <a:xfrm>
            <a:off x="4850245" y="4041922"/>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1492" name="Google Shape;1492;p40"/>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93" name="Google Shape;1493;p40"/>
          <p:cNvSpPr txBox="1"/>
          <p:nvPr/>
        </p:nvSpPr>
        <p:spPr>
          <a:xfrm>
            <a:off x="6271168" y="21091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494" name="Google Shape;1494;p40"/>
          <p:cNvSpPr/>
          <p:nvPr/>
        </p:nvSpPr>
        <p:spPr>
          <a:xfrm>
            <a:off x="6401396" y="68168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0"/>
          <p:cNvSpPr/>
          <p:nvPr/>
        </p:nvSpPr>
        <p:spPr>
          <a:xfrm>
            <a:off x="6401396" y="77212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0"/>
          <p:cNvSpPr/>
          <p:nvPr/>
        </p:nvSpPr>
        <p:spPr>
          <a:xfrm>
            <a:off x="6401396" y="86256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0"/>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498" name="Google Shape;1498;p40"/>
          <p:cNvSpPr txBox="1"/>
          <p:nvPr/>
        </p:nvSpPr>
        <p:spPr>
          <a:xfrm>
            <a:off x="6271145" y="10535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499" name="Google Shape;1499;p40"/>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500" name="Google Shape;1500;p40"/>
          <p:cNvSpPr txBox="1"/>
          <p:nvPr/>
        </p:nvSpPr>
        <p:spPr>
          <a:xfrm>
            <a:off x="6271180" y="146560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01" name="Google Shape;1501;p40"/>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502" name="Google Shape;1502;p40"/>
          <p:cNvSpPr txBox="1"/>
          <p:nvPr/>
        </p:nvSpPr>
        <p:spPr>
          <a:xfrm>
            <a:off x="6271204" y="187154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503" name="Google Shape;1503;p40"/>
          <p:cNvCxnSpPr>
            <a:endCxn id="1493" idx="1"/>
          </p:cNvCxnSpPr>
          <p:nvPr/>
        </p:nvCxnSpPr>
        <p:spPr>
          <a:xfrm>
            <a:off x="6074968" y="38791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504" name="Google Shape;1504;p40"/>
          <p:cNvCxnSpPr>
            <a:endCxn id="1498" idx="1"/>
          </p:cNvCxnSpPr>
          <p:nvPr/>
        </p:nvCxnSpPr>
        <p:spPr>
          <a:xfrm>
            <a:off x="6074945" y="123050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505" name="Google Shape;1505;p40"/>
          <p:cNvCxnSpPr>
            <a:endCxn id="1500" idx="1"/>
          </p:cNvCxnSpPr>
          <p:nvPr/>
        </p:nvCxnSpPr>
        <p:spPr>
          <a:xfrm>
            <a:off x="6074980" y="164260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506" name="Google Shape;1506;p40"/>
          <p:cNvCxnSpPr>
            <a:endCxn id="1502" idx="1"/>
          </p:cNvCxnSpPr>
          <p:nvPr/>
        </p:nvCxnSpPr>
        <p:spPr>
          <a:xfrm>
            <a:off x="6075004" y="2048547"/>
            <a:ext cx="196200" cy="0"/>
          </a:xfrm>
          <a:prstGeom prst="straightConnector1">
            <a:avLst/>
          </a:prstGeom>
          <a:noFill/>
          <a:ln cap="flat" cmpd="sng" w="9525">
            <a:solidFill>
              <a:schemeClr val="dk1"/>
            </a:solidFill>
            <a:prstDash val="solid"/>
            <a:round/>
            <a:headEnd len="med" w="med" type="none"/>
            <a:tailEnd len="med" w="med" type="stealth"/>
          </a:ln>
        </p:spPr>
      </p:cxnSp>
      <p:sp>
        <p:nvSpPr>
          <p:cNvPr id="1507" name="Google Shape;1507;p40"/>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508" name="Google Shape;1508;p40"/>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509" name="Google Shape;1509;p40"/>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510" name="Google Shape;1510;p40"/>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511" name="Google Shape;1511;p40"/>
          <p:cNvSpPr txBox="1"/>
          <p:nvPr/>
        </p:nvSpPr>
        <p:spPr>
          <a:xfrm>
            <a:off x="6283768" y="246320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12" name="Google Shape;1512;p40"/>
          <p:cNvSpPr txBox="1"/>
          <p:nvPr/>
        </p:nvSpPr>
        <p:spPr>
          <a:xfrm>
            <a:off x="6283745" y="330579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13" name="Google Shape;1513;p40"/>
          <p:cNvSpPr txBox="1"/>
          <p:nvPr/>
        </p:nvSpPr>
        <p:spPr>
          <a:xfrm>
            <a:off x="6283780" y="37179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14" name="Google Shape;1514;p40"/>
          <p:cNvSpPr txBox="1"/>
          <p:nvPr/>
        </p:nvSpPr>
        <p:spPr>
          <a:xfrm>
            <a:off x="6283804" y="412384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15" name="Google Shape;1515;p40"/>
          <p:cNvSpPr/>
          <p:nvPr/>
        </p:nvSpPr>
        <p:spPr>
          <a:xfrm>
            <a:off x="6413146" y="299255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0"/>
          <p:cNvSpPr/>
          <p:nvPr/>
        </p:nvSpPr>
        <p:spPr>
          <a:xfrm>
            <a:off x="6413146" y="308299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0"/>
          <p:cNvSpPr/>
          <p:nvPr/>
        </p:nvSpPr>
        <p:spPr>
          <a:xfrm>
            <a:off x="6413146" y="317343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8" name="Google Shape;1518;p40"/>
          <p:cNvCxnSpPr>
            <a:endCxn id="1511" idx="1"/>
          </p:cNvCxnSpPr>
          <p:nvPr/>
        </p:nvCxnSpPr>
        <p:spPr>
          <a:xfrm>
            <a:off x="6087568" y="264020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519" name="Google Shape;1519;p40"/>
          <p:cNvCxnSpPr>
            <a:endCxn id="1512" idx="1"/>
          </p:cNvCxnSpPr>
          <p:nvPr/>
        </p:nvCxnSpPr>
        <p:spPr>
          <a:xfrm>
            <a:off x="6087545" y="3482796"/>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520" name="Google Shape;1520;p40"/>
          <p:cNvCxnSpPr>
            <a:endCxn id="1513" idx="1"/>
          </p:cNvCxnSpPr>
          <p:nvPr/>
        </p:nvCxnSpPr>
        <p:spPr>
          <a:xfrm>
            <a:off x="6087580" y="389490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521" name="Google Shape;1521;p40"/>
          <p:cNvCxnSpPr>
            <a:endCxn id="1514" idx="1"/>
          </p:cNvCxnSpPr>
          <p:nvPr/>
        </p:nvCxnSpPr>
        <p:spPr>
          <a:xfrm>
            <a:off x="6087604" y="4300841"/>
            <a:ext cx="196200" cy="0"/>
          </a:xfrm>
          <a:prstGeom prst="straightConnector1">
            <a:avLst/>
          </a:prstGeom>
          <a:noFill/>
          <a:ln cap="flat" cmpd="sng" w="9525">
            <a:solidFill>
              <a:schemeClr val="dk1"/>
            </a:solidFill>
            <a:prstDash val="solid"/>
            <a:round/>
            <a:headEnd len="med" w="med" type="none"/>
            <a:tailEnd len="med" w="med" type="stealth"/>
          </a:ln>
        </p:spPr>
      </p:cxnSp>
      <p:sp>
        <p:nvSpPr>
          <p:cNvPr id="1522" name="Google Shape;1522;p40"/>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3" name="Google Shape;1523;p40"/>
          <p:cNvCxnSpPr>
            <a:stCxn id="1493" idx="3"/>
            <a:endCxn id="1522" idx="2"/>
          </p:cNvCxnSpPr>
          <p:nvPr/>
        </p:nvCxnSpPr>
        <p:spPr>
          <a:xfrm>
            <a:off x="6579268" y="387913"/>
            <a:ext cx="771900" cy="1993200"/>
          </a:xfrm>
          <a:prstGeom prst="straightConnector1">
            <a:avLst/>
          </a:prstGeom>
          <a:noFill/>
          <a:ln cap="flat" cmpd="sng" w="9525">
            <a:solidFill>
              <a:schemeClr val="dk1"/>
            </a:solidFill>
            <a:prstDash val="solid"/>
            <a:round/>
            <a:headEnd len="med" w="med" type="none"/>
            <a:tailEnd len="med" w="med" type="none"/>
          </a:ln>
        </p:spPr>
      </p:cxnSp>
      <p:cxnSp>
        <p:nvCxnSpPr>
          <p:cNvPr id="1524" name="Google Shape;1524;p40"/>
          <p:cNvCxnSpPr>
            <a:stCxn id="1498" idx="3"/>
            <a:endCxn id="1522" idx="2"/>
          </p:cNvCxnSpPr>
          <p:nvPr/>
        </p:nvCxnSpPr>
        <p:spPr>
          <a:xfrm>
            <a:off x="6579245" y="1230502"/>
            <a:ext cx="771900" cy="1150500"/>
          </a:xfrm>
          <a:prstGeom prst="straightConnector1">
            <a:avLst/>
          </a:prstGeom>
          <a:noFill/>
          <a:ln cap="flat" cmpd="sng" w="9525">
            <a:solidFill>
              <a:schemeClr val="dk1"/>
            </a:solidFill>
            <a:prstDash val="solid"/>
            <a:round/>
            <a:headEnd len="med" w="med" type="none"/>
            <a:tailEnd len="med" w="med" type="none"/>
          </a:ln>
        </p:spPr>
      </p:cxnSp>
      <p:cxnSp>
        <p:nvCxnSpPr>
          <p:cNvPr id="1525" name="Google Shape;1525;p40"/>
          <p:cNvCxnSpPr>
            <a:stCxn id="1500" idx="3"/>
            <a:endCxn id="1522" idx="2"/>
          </p:cNvCxnSpPr>
          <p:nvPr/>
        </p:nvCxnSpPr>
        <p:spPr>
          <a:xfrm>
            <a:off x="6579280" y="1642607"/>
            <a:ext cx="771900" cy="738600"/>
          </a:xfrm>
          <a:prstGeom prst="straightConnector1">
            <a:avLst/>
          </a:prstGeom>
          <a:noFill/>
          <a:ln cap="flat" cmpd="sng" w="9525">
            <a:solidFill>
              <a:schemeClr val="dk1"/>
            </a:solidFill>
            <a:prstDash val="solid"/>
            <a:round/>
            <a:headEnd len="med" w="med" type="none"/>
            <a:tailEnd len="med" w="med" type="none"/>
          </a:ln>
        </p:spPr>
      </p:cxnSp>
      <p:cxnSp>
        <p:nvCxnSpPr>
          <p:cNvPr id="1526" name="Google Shape;1526;p40"/>
          <p:cNvCxnSpPr>
            <a:stCxn id="1502" idx="3"/>
            <a:endCxn id="1522" idx="2"/>
          </p:cNvCxnSpPr>
          <p:nvPr/>
        </p:nvCxnSpPr>
        <p:spPr>
          <a:xfrm>
            <a:off x="6579304" y="2048547"/>
            <a:ext cx="771900" cy="332400"/>
          </a:xfrm>
          <a:prstGeom prst="straightConnector1">
            <a:avLst/>
          </a:prstGeom>
          <a:noFill/>
          <a:ln cap="flat" cmpd="sng" w="9525">
            <a:solidFill>
              <a:schemeClr val="dk1"/>
            </a:solidFill>
            <a:prstDash val="solid"/>
            <a:round/>
            <a:headEnd len="med" w="med" type="none"/>
            <a:tailEnd len="med" w="med" type="none"/>
          </a:ln>
        </p:spPr>
      </p:cxnSp>
      <p:cxnSp>
        <p:nvCxnSpPr>
          <p:cNvPr id="1527" name="Google Shape;1527;p40"/>
          <p:cNvCxnSpPr>
            <a:stCxn id="1511" idx="3"/>
            <a:endCxn id="1522" idx="2"/>
          </p:cNvCxnSpPr>
          <p:nvPr/>
        </p:nvCxnSpPr>
        <p:spPr>
          <a:xfrm flipH="1" rot="10800000">
            <a:off x="6591868" y="2381008"/>
            <a:ext cx="759300" cy="259200"/>
          </a:xfrm>
          <a:prstGeom prst="straightConnector1">
            <a:avLst/>
          </a:prstGeom>
          <a:noFill/>
          <a:ln cap="flat" cmpd="sng" w="9525">
            <a:solidFill>
              <a:schemeClr val="dk1"/>
            </a:solidFill>
            <a:prstDash val="solid"/>
            <a:round/>
            <a:headEnd len="med" w="med" type="none"/>
            <a:tailEnd len="med" w="med" type="none"/>
          </a:ln>
        </p:spPr>
      </p:cxnSp>
      <p:cxnSp>
        <p:nvCxnSpPr>
          <p:cNvPr id="1528" name="Google Shape;1528;p40"/>
          <p:cNvCxnSpPr>
            <a:stCxn id="1512" idx="3"/>
            <a:endCxn id="1522" idx="2"/>
          </p:cNvCxnSpPr>
          <p:nvPr/>
        </p:nvCxnSpPr>
        <p:spPr>
          <a:xfrm flipH="1" rot="10800000">
            <a:off x="6591845" y="2381196"/>
            <a:ext cx="759300" cy="1101600"/>
          </a:xfrm>
          <a:prstGeom prst="straightConnector1">
            <a:avLst/>
          </a:prstGeom>
          <a:noFill/>
          <a:ln cap="flat" cmpd="sng" w="9525">
            <a:solidFill>
              <a:schemeClr val="dk1"/>
            </a:solidFill>
            <a:prstDash val="solid"/>
            <a:round/>
            <a:headEnd len="med" w="med" type="none"/>
            <a:tailEnd len="med" w="med" type="none"/>
          </a:ln>
        </p:spPr>
      </p:cxnSp>
      <p:cxnSp>
        <p:nvCxnSpPr>
          <p:cNvPr id="1529" name="Google Shape;1529;p40"/>
          <p:cNvCxnSpPr>
            <a:stCxn id="1513" idx="3"/>
            <a:endCxn id="1522" idx="2"/>
          </p:cNvCxnSpPr>
          <p:nvPr/>
        </p:nvCxnSpPr>
        <p:spPr>
          <a:xfrm flipH="1" rot="10800000">
            <a:off x="6591880" y="2381102"/>
            <a:ext cx="759300" cy="1513800"/>
          </a:xfrm>
          <a:prstGeom prst="straightConnector1">
            <a:avLst/>
          </a:prstGeom>
          <a:noFill/>
          <a:ln cap="flat" cmpd="sng" w="9525">
            <a:solidFill>
              <a:schemeClr val="dk1"/>
            </a:solidFill>
            <a:prstDash val="solid"/>
            <a:round/>
            <a:headEnd len="med" w="med" type="none"/>
            <a:tailEnd len="med" w="med" type="none"/>
          </a:ln>
        </p:spPr>
      </p:cxnSp>
      <p:cxnSp>
        <p:nvCxnSpPr>
          <p:cNvPr id="1530" name="Google Shape;1530;p40"/>
          <p:cNvCxnSpPr>
            <a:stCxn id="1522" idx="2"/>
            <a:endCxn id="1514" idx="3"/>
          </p:cNvCxnSpPr>
          <p:nvPr/>
        </p:nvCxnSpPr>
        <p:spPr>
          <a:xfrm flipH="1">
            <a:off x="6591863" y="2381087"/>
            <a:ext cx="759300" cy="1919700"/>
          </a:xfrm>
          <a:prstGeom prst="straightConnector1">
            <a:avLst/>
          </a:prstGeom>
          <a:noFill/>
          <a:ln cap="flat" cmpd="sng" w="9525">
            <a:solidFill>
              <a:schemeClr val="dk1"/>
            </a:solidFill>
            <a:prstDash val="solid"/>
            <a:round/>
            <a:headEnd len="med" w="med" type="none"/>
            <a:tailEnd len="med" w="med" type="none"/>
          </a:ln>
        </p:spPr>
      </p:cxnSp>
      <p:sp>
        <p:nvSpPr>
          <p:cNvPr id="1531" name="Google Shape;1531;p40"/>
          <p:cNvSpPr/>
          <p:nvPr/>
        </p:nvSpPr>
        <p:spPr>
          <a:xfrm>
            <a:off x="8041413" y="985925"/>
            <a:ext cx="250800" cy="2764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32" name="Google Shape;1532;p40"/>
          <p:cNvSpPr/>
          <p:nvPr/>
        </p:nvSpPr>
        <p:spPr>
          <a:xfrm>
            <a:off x="8728250" y="1935428"/>
            <a:ext cx="250800" cy="865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3" name="Google Shape;1533;p40"/>
          <p:cNvCxnSpPr>
            <a:stCxn id="1522" idx="2"/>
          </p:cNvCxnSpPr>
          <p:nvPr/>
        </p:nvCxnSpPr>
        <p:spPr>
          <a:xfrm rot="10800000">
            <a:off x="6595463" y="875987"/>
            <a:ext cx="755700" cy="1505100"/>
          </a:xfrm>
          <a:prstGeom prst="straightConnector1">
            <a:avLst/>
          </a:prstGeom>
          <a:noFill/>
          <a:ln cap="flat" cmpd="sng" w="9525">
            <a:solidFill>
              <a:schemeClr val="dk1"/>
            </a:solidFill>
            <a:prstDash val="solid"/>
            <a:round/>
            <a:headEnd len="med" w="med" type="none"/>
            <a:tailEnd len="med" w="med" type="none"/>
          </a:ln>
        </p:spPr>
      </p:cxnSp>
      <p:cxnSp>
        <p:nvCxnSpPr>
          <p:cNvPr id="1534" name="Google Shape;1534;p40"/>
          <p:cNvCxnSpPr>
            <a:stCxn id="1522" idx="2"/>
          </p:cNvCxnSpPr>
          <p:nvPr/>
        </p:nvCxnSpPr>
        <p:spPr>
          <a:xfrm flipH="1">
            <a:off x="6595463" y="2381087"/>
            <a:ext cx="755700" cy="1089600"/>
          </a:xfrm>
          <a:prstGeom prst="straightConnector1">
            <a:avLst/>
          </a:prstGeom>
          <a:noFill/>
          <a:ln cap="flat" cmpd="sng" w="9525">
            <a:solidFill>
              <a:schemeClr val="dk1"/>
            </a:solidFill>
            <a:prstDash val="solid"/>
            <a:round/>
            <a:headEnd len="med" w="med" type="none"/>
            <a:tailEnd len="med" w="med" type="none"/>
          </a:ln>
        </p:spPr>
      </p:cxnSp>
      <p:cxnSp>
        <p:nvCxnSpPr>
          <p:cNvPr id="1535" name="Google Shape;1535;p40"/>
          <p:cNvCxnSpPr/>
          <p:nvPr/>
        </p:nvCxnSpPr>
        <p:spPr>
          <a:xfrm>
            <a:off x="6087439" y="306200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536" name="Google Shape;1536;p40"/>
          <p:cNvCxnSpPr/>
          <p:nvPr/>
        </p:nvCxnSpPr>
        <p:spPr>
          <a:xfrm>
            <a:off x="6074721" y="80181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537" name="Google Shape;1537;p40"/>
          <p:cNvCxnSpPr/>
          <p:nvPr/>
        </p:nvCxnSpPr>
        <p:spPr>
          <a:xfrm>
            <a:off x="7681842" y="2368023"/>
            <a:ext cx="308100" cy="0"/>
          </a:xfrm>
          <a:prstGeom prst="straightConnector1">
            <a:avLst/>
          </a:prstGeom>
          <a:noFill/>
          <a:ln cap="flat" cmpd="sng" w="9525">
            <a:solidFill>
              <a:schemeClr val="dk1"/>
            </a:solidFill>
            <a:prstDash val="solid"/>
            <a:round/>
            <a:headEnd len="med" w="med" type="none"/>
            <a:tailEnd len="med" w="med" type="stealth"/>
          </a:ln>
        </p:spPr>
      </p:cxnSp>
      <p:cxnSp>
        <p:nvCxnSpPr>
          <p:cNvPr id="1538" name="Google Shape;1538;p40"/>
          <p:cNvCxnSpPr/>
          <p:nvPr/>
        </p:nvCxnSpPr>
        <p:spPr>
          <a:xfrm>
            <a:off x="8343667" y="2368023"/>
            <a:ext cx="308100" cy="0"/>
          </a:xfrm>
          <a:prstGeom prst="straightConnector1">
            <a:avLst/>
          </a:prstGeom>
          <a:noFill/>
          <a:ln cap="flat" cmpd="sng" w="9525">
            <a:solidFill>
              <a:schemeClr val="dk1"/>
            </a:solidFill>
            <a:prstDash val="solid"/>
            <a:round/>
            <a:headEnd len="med" w="med" type="none"/>
            <a:tailEnd len="med" w="med" type="stealth"/>
          </a:ln>
        </p:spPr>
      </p:cxnSp>
      <p:sp>
        <p:nvSpPr>
          <p:cNvPr id="1539" name="Google Shape;1539;p40"/>
          <p:cNvSpPr/>
          <p:nvPr/>
        </p:nvSpPr>
        <p:spPr>
          <a:xfrm>
            <a:off x="2398843" y="3212429"/>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0"/>
          <p:cNvSpPr/>
          <p:nvPr/>
        </p:nvSpPr>
        <p:spPr>
          <a:xfrm>
            <a:off x="2380293" y="867992"/>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0"/>
          <p:cNvSpPr txBox="1"/>
          <p:nvPr/>
        </p:nvSpPr>
        <p:spPr>
          <a:xfrm>
            <a:off x="2546900" y="2338900"/>
            <a:ext cx="222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A86E8"/>
                </a:solidFill>
                <a:latin typeface="Times New Roman"/>
                <a:ea typeface="Times New Roman"/>
                <a:cs typeface="Times New Roman"/>
                <a:sym typeface="Times New Roman"/>
              </a:rPr>
              <a:t>Spectral-Stream</a:t>
            </a:r>
            <a:endParaRPr sz="1200">
              <a:solidFill>
                <a:srgbClr val="4A86E8"/>
              </a:solidFill>
              <a:latin typeface="Times New Roman"/>
              <a:ea typeface="Times New Roman"/>
              <a:cs typeface="Times New Roman"/>
              <a:sym typeface="Times New Roman"/>
            </a:endParaRPr>
          </a:p>
        </p:txBody>
      </p:sp>
      <p:pic>
        <p:nvPicPr>
          <p:cNvPr id="1542" name="Google Shape;1542;p40"/>
          <p:cNvPicPr preferRelativeResize="0"/>
          <p:nvPr/>
        </p:nvPicPr>
        <p:blipFill>
          <a:blip r:embed="rId5">
            <a:alphaModFix/>
          </a:blip>
          <a:stretch>
            <a:fillRect/>
          </a:stretch>
        </p:blipFill>
        <p:spPr>
          <a:xfrm>
            <a:off x="3226157" y="2864979"/>
            <a:ext cx="723275" cy="617131"/>
          </a:xfrm>
          <a:prstGeom prst="rect">
            <a:avLst/>
          </a:prstGeom>
          <a:noFill/>
          <a:ln>
            <a:noFill/>
          </a:ln>
        </p:spPr>
      </p:pic>
      <p:pic>
        <p:nvPicPr>
          <p:cNvPr id="1543" name="Google Shape;1543;p40"/>
          <p:cNvPicPr preferRelativeResize="0"/>
          <p:nvPr/>
        </p:nvPicPr>
        <p:blipFill>
          <a:blip r:embed="rId6">
            <a:alphaModFix/>
          </a:blip>
          <a:stretch>
            <a:fillRect/>
          </a:stretch>
        </p:blipFill>
        <p:spPr>
          <a:xfrm>
            <a:off x="3000857" y="3207963"/>
            <a:ext cx="723263" cy="617146"/>
          </a:xfrm>
          <a:prstGeom prst="rect">
            <a:avLst/>
          </a:prstGeom>
          <a:noFill/>
          <a:ln>
            <a:noFill/>
          </a:ln>
        </p:spPr>
      </p:pic>
      <p:pic>
        <p:nvPicPr>
          <p:cNvPr id="1544" name="Google Shape;1544;p40"/>
          <p:cNvPicPr preferRelativeResize="0"/>
          <p:nvPr/>
        </p:nvPicPr>
        <p:blipFill>
          <a:blip r:embed="rId6">
            <a:alphaModFix/>
          </a:blip>
          <a:stretch>
            <a:fillRect/>
          </a:stretch>
        </p:blipFill>
        <p:spPr>
          <a:xfrm>
            <a:off x="2899289" y="3308297"/>
            <a:ext cx="723263" cy="617146"/>
          </a:xfrm>
          <a:prstGeom prst="rect">
            <a:avLst/>
          </a:prstGeom>
          <a:noFill/>
          <a:ln>
            <a:noFill/>
          </a:ln>
        </p:spPr>
      </p:pic>
      <p:pic>
        <p:nvPicPr>
          <p:cNvPr id="1545" name="Google Shape;1545;p40"/>
          <p:cNvPicPr preferRelativeResize="0"/>
          <p:nvPr/>
        </p:nvPicPr>
        <p:blipFill>
          <a:blip r:embed="rId6">
            <a:alphaModFix/>
          </a:blip>
          <a:stretch>
            <a:fillRect/>
          </a:stretch>
        </p:blipFill>
        <p:spPr>
          <a:xfrm>
            <a:off x="2802800" y="3412346"/>
            <a:ext cx="698086" cy="617153"/>
          </a:xfrm>
          <a:prstGeom prst="rect">
            <a:avLst/>
          </a:prstGeom>
          <a:noFill/>
          <a:ln>
            <a:noFill/>
          </a:ln>
        </p:spPr>
      </p:pic>
      <p:sp>
        <p:nvSpPr>
          <p:cNvPr id="1546" name="Google Shape;1546;p40"/>
          <p:cNvSpPr/>
          <p:nvPr/>
        </p:nvSpPr>
        <p:spPr>
          <a:xfrm>
            <a:off x="3294376" y="3098835"/>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0"/>
          <p:cNvSpPr/>
          <p:nvPr/>
        </p:nvSpPr>
        <p:spPr>
          <a:xfrm>
            <a:off x="3233086" y="3151365"/>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0"/>
          <p:cNvSpPr/>
          <p:nvPr/>
        </p:nvSpPr>
        <p:spPr>
          <a:xfrm>
            <a:off x="3355667" y="3046306"/>
            <a:ext cx="41700" cy="33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9" name="Google Shape;1549;p40"/>
          <p:cNvPicPr preferRelativeResize="0"/>
          <p:nvPr/>
        </p:nvPicPr>
        <p:blipFill>
          <a:blip r:embed="rId7">
            <a:alphaModFix/>
          </a:blip>
          <a:stretch>
            <a:fillRect/>
          </a:stretch>
        </p:blipFill>
        <p:spPr>
          <a:xfrm>
            <a:off x="3226977" y="507982"/>
            <a:ext cx="709228" cy="644086"/>
          </a:xfrm>
          <a:prstGeom prst="rect">
            <a:avLst/>
          </a:prstGeom>
          <a:noFill/>
          <a:ln>
            <a:noFill/>
          </a:ln>
        </p:spPr>
      </p:pic>
      <p:sp>
        <p:nvSpPr>
          <p:cNvPr id="1550" name="Google Shape;1550;p40"/>
          <p:cNvSpPr/>
          <p:nvPr/>
        </p:nvSpPr>
        <p:spPr>
          <a:xfrm>
            <a:off x="3310148" y="730403"/>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0"/>
          <p:cNvSpPr/>
          <p:nvPr/>
        </p:nvSpPr>
        <p:spPr>
          <a:xfrm>
            <a:off x="3250047" y="785225"/>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0"/>
          <p:cNvSpPr/>
          <p:nvPr/>
        </p:nvSpPr>
        <p:spPr>
          <a:xfrm>
            <a:off x="3370248" y="675581"/>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3" name="Google Shape;1553;p40"/>
          <p:cNvPicPr preferRelativeResize="0"/>
          <p:nvPr/>
        </p:nvPicPr>
        <p:blipFill>
          <a:blip r:embed="rId7">
            <a:alphaModFix/>
          </a:blip>
          <a:stretch>
            <a:fillRect/>
          </a:stretch>
        </p:blipFill>
        <p:spPr>
          <a:xfrm>
            <a:off x="2976054" y="844295"/>
            <a:ext cx="709228" cy="644086"/>
          </a:xfrm>
          <a:prstGeom prst="rect">
            <a:avLst/>
          </a:prstGeom>
          <a:noFill/>
          <a:ln>
            <a:noFill/>
          </a:ln>
        </p:spPr>
      </p:pic>
      <p:pic>
        <p:nvPicPr>
          <p:cNvPr id="1554" name="Google Shape;1554;p40"/>
          <p:cNvPicPr preferRelativeResize="0"/>
          <p:nvPr/>
        </p:nvPicPr>
        <p:blipFill>
          <a:blip r:embed="rId7">
            <a:alphaModFix/>
          </a:blip>
          <a:stretch>
            <a:fillRect/>
          </a:stretch>
        </p:blipFill>
        <p:spPr>
          <a:xfrm>
            <a:off x="2882509" y="949015"/>
            <a:ext cx="709228" cy="644086"/>
          </a:xfrm>
          <a:prstGeom prst="rect">
            <a:avLst/>
          </a:prstGeom>
          <a:noFill/>
          <a:ln>
            <a:noFill/>
          </a:ln>
        </p:spPr>
      </p:pic>
      <p:pic>
        <p:nvPicPr>
          <p:cNvPr id="1555" name="Google Shape;1555;p40"/>
          <p:cNvPicPr preferRelativeResize="0"/>
          <p:nvPr/>
        </p:nvPicPr>
        <p:blipFill>
          <a:blip r:embed="rId7">
            <a:alphaModFix/>
          </a:blip>
          <a:stretch>
            <a:fillRect/>
          </a:stretch>
        </p:blipFill>
        <p:spPr>
          <a:xfrm>
            <a:off x="2797463" y="1057615"/>
            <a:ext cx="709228" cy="644086"/>
          </a:xfrm>
          <a:prstGeom prst="rect">
            <a:avLst/>
          </a:prstGeom>
          <a:noFill/>
          <a:ln>
            <a:noFill/>
          </a:ln>
        </p:spPr>
      </p:pic>
      <p:sp>
        <p:nvSpPr>
          <p:cNvPr id="1556" name="Google Shape;1556;p40"/>
          <p:cNvSpPr txBox="1"/>
          <p:nvPr/>
        </p:nvSpPr>
        <p:spPr>
          <a:xfrm>
            <a:off x="-244725" y="1802513"/>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557" name="Google Shape;1557;p40"/>
          <p:cNvSpPr txBox="1"/>
          <p:nvPr/>
        </p:nvSpPr>
        <p:spPr>
          <a:xfrm>
            <a:off x="-281100" y="4295638"/>
            <a:ext cx="307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558" name="Google Shape;1558;p40"/>
          <p:cNvSpPr txBox="1"/>
          <p:nvPr/>
        </p:nvSpPr>
        <p:spPr>
          <a:xfrm>
            <a:off x="2462424" y="1814863"/>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559" name="Google Shape;1559;p40"/>
          <p:cNvSpPr txBox="1"/>
          <p:nvPr/>
        </p:nvSpPr>
        <p:spPr>
          <a:xfrm>
            <a:off x="2463224" y="4295625"/>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560" name="Google Shape;1560;p40"/>
          <p:cNvSpPr txBox="1"/>
          <p:nvPr/>
        </p:nvSpPr>
        <p:spPr>
          <a:xfrm>
            <a:off x="825825" y="4797750"/>
            <a:ext cx="264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a:t>
            </a: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1561" name="Google Shape;1561;p40"/>
          <p:cNvCxnSpPr>
            <a:stCxn id="1522" idx="2"/>
          </p:cNvCxnSpPr>
          <p:nvPr/>
        </p:nvCxnSpPr>
        <p:spPr>
          <a:xfrm flipH="1">
            <a:off x="6579263" y="2381087"/>
            <a:ext cx="771900" cy="673200"/>
          </a:xfrm>
          <a:prstGeom prst="straightConnector1">
            <a:avLst/>
          </a:prstGeom>
          <a:noFill/>
          <a:ln cap="flat" cmpd="sng" w="9525">
            <a:solidFill>
              <a:schemeClr val="dk1"/>
            </a:solidFill>
            <a:prstDash val="solid"/>
            <a:round/>
            <a:headEnd len="med" w="med" type="none"/>
            <a:tailEnd len="med" w="med" type="none"/>
          </a:ln>
        </p:spPr>
      </p:cxnSp>
      <p:sp>
        <p:nvSpPr>
          <p:cNvPr id="1562" name="Google Shape;1562;p40"/>
          <p:cNvSpPr txBox="1"/>
          <p:nvPr/>
        </p:nvSpPr>
        <p:spPr>
          <a:xfrm>
            <a:off x="4277375" y="4795800"/>
            <a:ext cx="364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(b) </a:t>
            </a:r>
            <a:r>
              <a:rPr lang="en" sz="1200">
                <a:latin typeface="Times New Roman"/>
                <a:ea typeface="Times New Roman"/>
                <a:cs typeface="Times New Roman"/>
                <a:sym typeface="Times New Roman"/>
              </a:rPr>
              <a:t>Spatial-Spectral-Temporal Feature Learning</a:t>
            </a:r>
            <a:endParaRPr sz="1200">
              <a:latin typeface="Times New Roman"/>
              <a:ea typeface="Times New Roman"/>
              <a:cs typeface="Times New Roman"/>
              <a:sym typeface="Times New Roman"/>
            </a:endParaRPr>
          </a:p>
        </p:txBody>
      </p:sp>
      <p:sp>
        <p:nvSpPr>
          <p:cNvPr id="1563" name="Google Shape;1563;p40"/>
          <p:cNvSpPr txBox="1"/>
          <p:nvPr/>
        </p:nvSpPr>
        <p:spPr>
          <a:xfrm>
            <a:off x="5059800" y="4451800"/>
            <a:ext cx="1096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Bi-LSTM</a:t>
            </a:r>
            <a:endParaRPr sz="1000">
              <a:latin typeface="Times New Roman"/>
              <a:ea typeface="Times New Roman"/>
              <a:cs typeface="Times New Roman"/>
              <a:sym typeface="Times New Roman"/>
            </a:endParaRPr>
          </a:p>
        </p:txBody>
      </p:sp>
      <p:sp>
        <p:nvSpPr>
          <p:cNvPr id="1564" name="Google Shape;1564;p40"/>
          <p:cNvSpPr txBox="1"/>
          <p:nvPr/>
        </p:nvSpPr>
        <p:spPr>
          <a:xfrm>
            <a:off x="4314900" y="4454175"/>
            <a:ext cx="61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565" name="Google Shape;1565;p40"/>
          <p:cNvSpPr txBox="1"/>
          <p:nvPr/>
        </p:nvSpPr>
        <p:spPr>
          <a:xfrm>
            <a:off x="6413150" y="4454175"/>
            <a:ext cx="130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566" name="Google Shape;1566;p40"/>
          <p:cNvSpPr/>
          <p:nvPr/>
        </p:nvSpPr>
        <p:spPr>
          <a:xfrm rot="5400000">
            <a:off x="7022600" y="3841025"/>
            <a:ext cx="49800" cy="12687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0"/>
          <p:cNvSpPr/>
          <p:nvPr/>
        </p:nvSpPr>
        <p:spPr>
          <a:xfrm rot="5400000">
            <a:off x="4613941" y="4264518"/>
            <a:ext cx="22800" cy="3981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0"/>
          <p:cNvSpPr txBox="1"/>
          <p:nvPr/>
        </p:nvSpPr>
        <p:spPr>
          <a:xfrm>
            <a:off x="7817775" y="3807150"/>
            <a:ext cx="698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FC</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569" name="Google Shape;1569;p40"/>
          <p:cNvSpPr txBox="1"/>
          <p:nvPr/>
        </p:nvSpPr>
        <p:spPr>
          <a:xfrm>
            <a:off x="8455900" y="2818488"/>
            <a:ext cx="77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570" name="Google Shape;1570;p40"/>
          <p:cNvSpPr txBox="1"/>
          <p:nvPr/>
        </p:nvSpPr>
        <p:spPr>
          <a:xfrm>
            <a:off x="2546925" y="41600"/>
            <a:ext cx="222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Times New Roman"/>
                <a:ea typeface="Times New Roman"/>
                <a:cs typeface="Times New Roman"/>
                <a:sym typeface="Times New Roman"/>
              </a:rPr>
              <a:t>Temporal-Stream</a:t>
            </a:r>
            <a:endParaRPr sz="1200">
              <a:solidFill>
                <a:srgbClr val="FF0000"/>
              </a:solidFill>
              <a:latin typeface="Times New Roman"/>
              <a:ea typeface="Times New Roman"/>
              <a:cs typeface="Times New Roman"/>
              <a:sym typeface="Times New Roman"/>
            </a:endParaRPr>
          </a:p>
        </p:txBody>
      </p:sp>
      <p:cxnSp>
        <p:nvCxnSpPr>
          <p:cNvPr id="1571" name="Google Shape;1571;p40"/>
          <p:cNvCxnSpPr/>
          <p:nvPr/>
        </p:nvCxnSpPr>
        <p:spPr>
          <a:xfrm flipH="1">
            <a:off x="3091675" y="326700"/>
            <a:ext cx="1246500" cy="1800"/>
          </a:xfrm>
          <a:prstGeom prst="straightConnector1">
            <a:avLst/>
          </a:prstGeom>
          <a:noFill/>
          <a:ln cap="flat" cmpd="sng" w="9525">
            <a:solidFill>
              <a:srgbClr val="FF0E0E"/>
            </a:solidFill>
            <a:prstDash val="solid"/>
            <a:round/>
            <a:headEnd len="med" w="med" type="stealth"/>
            <a:tailEnd len="med" w="med" type="none"/>
          </a:ln>
        </p:spPr>
      </p:cxnSp>
      <p:cxnSp>
        <p:nvCxnSpPr>
          <p:cNvPr id="1572" name="Google Shape;1572;p40"/>
          <p:cNvCxnSpPr/>
          <p:nvPr/>
        </p:nvCxnSpPr>
        <p:spPr>
          <a:xfrm flipH="1">
            <a:off x="3107275" y="2624388"/>
            <a:ext cx="1173900" cy="4200"/>
          </a:xfrm>
          <a:prstGeom prst="straightConnector1">
            <a:avLst/>
          </a:prstGeom>
          <a:noFill/>
          <a:ln cap="flat" cmpd="sng" w="9525">
            <a:solidFill>
              <a:srgbClr val="4A86E8"/>
            </a:solidFill>
            <a:prstDash val="solid"/>
            <a:round/>
            <a:headEnd len="med" w="med" type="stealth"/>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pic>
        <p:nvPicPr>
          <p:cNvPr id="1577" name="Google Shape;1577;p41"/>
          <p:cNvPicPr preferRelativeResize="0"/>
          <p:nvPr/>
        </p:nvPicPr>
        <p:blipFill>
          <a:blip r:embed="rId3">
            <a:alphaModFix/>
          </a:blip>
          <a:stretch>
            <a:fillRect/>
          </a:stretch>
        </p:blipFill>
        <p:spPr>
          <a:xfrm>
            <a:off x="605125" y="2476025"/>
            <a:ext cx="3005123" cy="2253842"/>
          </a:xfrm>
          <a:prstGeom prst="rect">
            <a:avLst/>
          </a:prstGeom>
          <a:noFill/>
          <a:ln>
            <a:noFill/>
          </a:ln>
        </p:spPr>
      </p:pic>
      <p:pic>
        <p:nvPicPr>
          <p:cNvPr id="1578" name="Google Shape;1578;p41"/>
          <p:cNvPicPr preferRelativeResize="0"/>
          <p:nvPr/>
        </p:nvPicPr>
        <p:blipFill>
          <a:blip r:embed="rId4">
            <a:alphaModFix/>
          </a:blip>
          <a:stretch>
            <a:fillRect/>
          </a:stretch>
        </p:blipFill>
        <p:spPr>
          <a:xfrm>
            <a:off x="567750" y="60025"/>
            <a:ext cx="2823301" cy="2059565"/>
          </a:xfrm>
          <a:prstGeom prst="rect">
            <a:avLst/>
          </a:prstGeom>
          <a:noFill/>
          <a:ln>
            <a:noFill/>
          </a:ln>
        </p:spPr>
      </p:pic>
      <p:pic>
        <p:nvPicPr>
          <p:cNvPr id="1579" name="Google Shape;1579;p41"/>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580" name="Google Shape;1580;p41"/>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581" name="Google Shape;1581;p41"/>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582" name="Google Shape;1582;p41"/>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583" name="Google Shape;1583;p41"/>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584" name="Google Shape;1584;p41"/>
          <p:cNvSpPr/>
          <p:nvPr/>
        </p:nvSpPr>
        <p:spPr>
          <a:xfrm>
            <a:off x="4931791" y="3274669"/>
            <a:ext cx="43200" cy="41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1"/>
          <p:cNvSpPr/>
          <p:nvPr/>
        </p:nvSpPr>
        <p:spPr>
          <a:xfrm>
            <a:off x="4868790" y="3338900"/>
            <a:ext cx="43200" cy="41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1"/>
          <p:cNvSpPr/>
          <p:nvPr/>
        </p:nvSpPr>
        <p:spPr>
          <a:xfrm>
            <a:off x="4994791" y="3210438"/>
            <a:ext cx="43200" cy="41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7" name="Google Shape;1587;p41"/>
          <p:cNvPicPr preferRelativeResize="0"/>
          <p:nvPr/>
        </p:nvPicPr>
        <p:blipFill>
          <a:blip r:embed="rId7">
            <a:alphaModFix/>
          </a:blip>
          <a:stretch>
            <a:fillRect/>
          </a:stretch>
        </p:blipFill>
        <p:spPr>
          <a:xfrm>
            <a:off x="7528111" y="2864069"/>
            <a:ext cx="880164" cy="789121"/>
          </a:xfrm>
          <a:prstGeom prst="rect">
            <a:avLst/>
          </a:prstGeom>
          <a:noFill/>
          <a:ln>
            <a:noFill/>
          </a:ln>
        </p:spPr>
      </p:pic>
      <p:pic>
        <p:nvPicPr>
          <p:cNvPr id="1588" name="Google Shape;1588;p41"/>
          <p:cNvPicPr preferRelativeResize="0"/>
          <p:nvPr/>
        </p:nvPicPr>
        <p:blipFill>
          <a:blip r:embed="rId7">
            <a:alphaModFix/>
          </a:blip>
          <a:stretch>
            <a:fillRect/>
          </a:stretch>
        </p:blipFill>
        <p:spPr>
          <a:xfrm>
            <a:off x="7328070" y="3064412"/>
            <a:ext cx="880164" cy="789121"/>
          </a:xfrm>
          <a:prstGeom prst="rect">
            <a:avLst/>
          </a:prstGeom>
          <a:noFill/>
          <a:ln>
            <a:noFill/>
          </a:ln>
        </p:spPr>
      </p:pic>
      <p:pic>
        <p:nvPicPr>
          <p:cNvPr id="1589" name="Google Shape;1589;p41"/>
          <p:cNvPicPr preferRelativeResize="0"/>
          <p:nvPr/>
        </p:nvPicPr>
        <p:blipFill>
          <a:blip r:embed="rId8">
            <a:alphaModFix/>
          </a:blip>
          <a:stretch>
            <a:fillRect/>
          </a:stretch>
        </p:blipFill>
        <p:spPr>
          <a:xfrm>
            <a:off x="7062601" y="3468645"/>
            <a:ext cx="880152" cy="789146"/>
          </a:xfrm>
          <a:prstGeom prst="rect">
            <a:avLst/>
          </a:prstGeom>
          <a:noFill/>
          <a:ln>
            <a:noFill/>
          </a:ln>
        </p:spPr>
      </p:pic>
      <p:pic>
        <p:nvPicPr>
          <p:cNvPr id="1590" name="Google Shape;1590;p41"/>
          <p:cNvPicPr preferRelativeResize="0"/>
          <p:nvPr/>
        </p:nvPicPr>
        <p:blipFill>
          <a:blip r:embed="rId8">
            <a:alphaModFix/>
          </a:blip>
          <a:stretch>
            <a:fillRect/>
          </a:stretch>
        </p:blipFill>
        <p:spPr>
          <a:xfrm>
            <a:off x="6921868" y="3626467"/>
            <a:ext cx="880152" cy="789146"/>
          </a:xfrm>
          <a:prstGeom prst="rect">
            <a:avLst/>
          </a:prstGeom>
          <a:noFill/>
          <a:ln>
            <a:noFill/>
          </a:ln>
        </p:spPr>
      </p:pic>
      <p:pic>
        <p:nvPicPr>
          <p:cNvPr id="1591" name="Google Shape;1591;p41"/>
          <p:cNvPicPr preferRelativeResize="0"/>
          <p:nvPr/>
        </p:nvPicPr>
        <p:blipFill>
          <a:blip r:embed="rId8">
            <a:alphaModFix/>
          </a:blip>
          <a:stretch>
            <a:fillRect/>
          </a:stretch>
        </p:blipFill>
        <p:spPr>
          <a:xfrm>
            <a:off x="6804450" y="3789912"/>
            <a:ext cx="880164" cy="789156"/>
          </a:xfrm>
          <a:prstGeom prst="rect">
            <a:avLst/>
          </a:prstGeom>
          <a:noFill/>
          <a:ln>
            <a:noFill/>
          </a:ln>
        </p:spPr>
      </p:pic>
      <p:sp>
        <p:nvSpPr>
          <p:cNvPr id="1592" name="Google Shape;1592;p41"/>
          <p:cNvSpPr/>
          <p:nvPr/>
        </p:nvSpPr>
        <p:spPr>
          <a:xfrm>
            <a:off x="7445917" y="3291462"/>
            <a:ext cx="510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1"/>
          <p:cNvSpPr/>
          <p:nvPr/>
        </p:nvSpPr>
        <p:spPr>
          <a:xfrm>
            <a:off x="7371332" y="3358631"/>
            <a:ext cx="510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1"/>
          <p:cNvSpPr/>
          <p:nvPr/>
        </p:nvSpPr>
        <p:spPr>
          <a:xfrm>
            <a:off x="7520502" y="3224293"/>
            <a:ext cx="510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5" name="Google Shape;1595;p41"/>
          <p:cNvCxnSpPr/>
          <p:nvPr/>
        </p:nvCxnSpPr>
        <p:spPr>
          <a:xfrm>
            <a:off x="478650" y="2514775"/>
            <a:ext cx="8636100" cy="4200"/>
          </a:xfrm>
          <a:prstGeom prst="straightConnector1">
            <a:avLst/>
          </a:prstGeom>
          <a:noFill/>
          <a:ln cap="flat" cmpd="sng" w="9525">
            <a:solidFill>
              <a:schemeClr val="dk1"/>
            </a:solidFill>
            <a:prstDash val="dot"/>
            <a:round/>
            <a:headEnd len="med" w="med" type="none"/>
            <a:tailEnd len="med" w="med" type="none"/>
          </a:ln>
        </p:spPr>
      </p:cxnSp>
      <p:pic>
        <p:nvPicPr>
          <p:cNvPr id="1596" name="Google Shape;1596;p41"/>
          <p:cNvPicPr preferRelativeResize="0"/>
          <p:nvPr/>
        </p:nvPicPr>
        <p:blipFill>
          <a:blip r:embed="rId9">
            <a:alphaModFix/>
          </a:blip>
          <a:stretch>
            <a:fillRect/>
          </a:stretch>
        </p:blipFill>
        <p:spPr>
          <a:xfrm>
            <a:off x="4855853" y="218271"/>
            <a:ext cx="859041" cy="856894"/>
          </a:xfrm>
          <a:prstGeom prst="rect">
            <a:avLst/>
          </a:prstGeom>
          <a:noFill/>
          <a:ln>
            <a:noFill/>
          </a:ln>
        </p:spPr>
      </p:pic>
      <p:pic>
        <p:nvPicPr>
          <p:cNvPr id="1597" name="Google Shape;1597;p41"/>
          <p:cNvPicPr preferRelativeResize="0"/>
          <p:nvPr/>
        </p:nvPicPr>
        <p:blipFill>
          <a:blip r:embed="rId9">
            <a:alphaModFix/>
          </a:blip>
          <a:stretch>
            <a:fillRect/>
          </a:stretch>
        </p:blipFill>
        <p:spPr>
          <a:xfrm>
            <a:off x="4665753" y="385583"/>
            <a:ext cx="859041" cy="856894"/>
          </a:xfrm>
          <a:prstGeom prst="rect">
            <a:avLst/>
          </a:prstGeom>
          <a:noFill/>
          <a:ln>
            <a:noFill/>
          </a:ln>
        </p:spPr>
      </p:pic>
      <p:pic>
        <p:nvPicPr>
          <p:cNvPr id="1598" name="Google Shape;1598;p41"/>
          <p:cNvPicPr preferRelativeResize="0"/>
          <p:nvPr/>
        </p:nvPicPr>
        <p:blipFill>
          <a:blip r:embed="rId10">
            <a:alphaModFix/>
          </a:blip>
          <a:stretch>
            <a:fillRect/>
          </a:stretch>
        </p:blipFill>
        <p:spPr>
          <a:xfrm>
            <a:off x="4289619" y="737847"/>
            <a:ext cx="892504" cy="890275"/>
          </a:xfrm>
          <a:prstGeom prst="rect">
            <a:avLst/>
          </a:prstGeom>
          <a:noFill/>
          <a:ln>
            <a:noFill/>
          </a:ln>
        </p:spPr>
      </p:pic>
      <p:pic>
        <p:nvPicPr>
          <p:cNvPr id="1599" name="Google Shape;1599;p41"/>
          <p:cNvPicPr preferRelativeResize="0"/>
          <p:nvPr/>
        </p:nvPicPr>
        <p:blipFill>
          <a:blip r:embed="rId10">
            <a:alphaModFix/>
          </a:blip>
          <a:stretch>
            <a:fillRect/>
          </a:stretch>
        </p:blipFill>
        <p:spPr>
          <a:xfrm>
            <a:off x="4136984" y="886225"/>
            <a:ext cx="892504" cy="890275"/>
          </a:xfrm>
          <a:prstGeom prst="rect">
            <a:avLst/>
          </a:prstGeom>
          <a:noFill/>
          <a:ln>
            <a:noFill/>
          </a:ln>
        </p:spPr>
      </p:pic>
      <p:pic>
        <p:nvPicPr>
          <p:cNvPr id="1600" name="Google Shape;1600;p41"/>
          <p:cNvPicPr preferRelativeResize="0"/>
          <p:nvPr/>
        </p:nvPicPr>
        <p:blipFill>
          <a:blip r:embed="rId10">
            <a:alphaModFix/>
          </a:blip>
          <a:stretch>
            <a:fillRect/>
          </a:stretch>
        </p:blipFill>
        <p:spPr>
          <a:xfrm>
            <a:off x="3969069" y="1040196"/>
            <a:ext cx="892504" cy="890275"/>
          </a:xfrm>
          <a:prstGeom prst="rect">
            <a:avLst/>
          </a:prstGeom>
          <a:noFill/>
          <a:ln>
            <a:noFill/>
          </a:ln>
        </p:spPr>
      </p:pic>
      <p:sp>
        <p:nvSpPr>
          <p:cNvPr id="1601" name="Google Shape;1601;p41"/>
          <p:cNvSpPr/>
          <p:nvPr/>
        </p:nvSpPr>
        <p:spPr>
          <a:xfrm>
            <a:off x="4876088" y="630185"/>
            <a:ext cx="43500" cy="41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4812344" y="694842"/>
            <a:ext cx="43500" cy="41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4939832" y="565529"/>
            <a:ext cx="43500" cy="41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4" name="Google Shape;1604;p41"/>
          <p:cNvPicPr preferRelativeResize="0"/>
          <p:nvPr/>
        </p:nvPicPr>
        <p:blipFill>
          <a:blip r:embed="rId11">
            <a:alphaModFix/>
          </a:blip>
          <a:stretch>
            <a:fillRect/>
          </a:stretch>
        </p:blipFill>
        <p:spPr>
          <a:xfrm>
            <a:off x="7539528" y="171025"/>
            <a:ext cx="886372" cy="806146"/>
          </a:xfrm>
          <a:prstGeom prst="rect">
            <a:avLst/>
          </a:prstGeom>
          <a:noFill/>
          <a:ln>
            <a:noFill/>
          </a:ln>
        </p:spPr>
      </p:pic>
      <p:pic>
        <p:nvPicPr>
          <p:cNvPr id="1605" name="Google Shape;1605;p41"/>
          <p:cNvPicPr preferRelativeResize="0"/>
          <p:nvPr/>
        </p:nvPicPr>
        <p:blipFill>
          <a:blip r:embed="rId11">
            <a:alphaModFix/>
          </a:blip>
          <a:stretch>
            <a:fillRect/>
          </a:stretch>
        </p:blipFill>
        <p:spPr>
          <a:xfrm>
            <a:off x="7343167" y="375687"/>
            <a:ext cx="886372" cy="806146"/>
          </a:xfrm>
          <a:prstGeom prst="rect">
            <a:avLst/>
          </a:prstGeom>
          <a:noFill/>
          <a:ln>
            <a:noFill/>
          </a:ln>
        </p:spPr>
      </p:pic>
      <p:sp>
        <p:nvSpPr>
          <p:cNvPr id="1606" name="Google Shape;1606;p41"/>
          <p:cNvSpPr/>
          <p:nvPr/>
        </p:nvSpPr>
        <p:spPr>
          <a:xfrm>
            <a:off x="7464414" y="607638"/>
            <a:ext cx="51300" cy="43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a:off x="7389302" y="676255"/>
            <a:ext cx="51300" cy="43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a:off x="7539527" y="539021"/>
            <a:ext cx="51300" cy="43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9" name="Google Shape;1609;p41"/>
          <p:cNvPicPr preferRelativeResize="0"/>
          <p:nvPr/>
        </p:nvPicPr>
        <p:blipFill>
          <a:blip r:embed="rId12">
            <a:alphaModFix/>
          </a:blip>
          <a:stretch>
            <a:fillRect/>
          </a:stretch>
        </p:blipFill>
        <p:spPr>
          <a:xfrm>
            <a:off x="7046841" y="788649"/>
            <a:ext cx="886375" cy="806156"/>
          </a:xfrm>
          <a:prstGeom prst="rect">
            <a:avLst/>
          </a:prstGeom>
          <a:noFill/>
          <a:ln>
            <a:noFill/>
          </a:ln>
        </p:spPr>
      </p:pic>
      <p:pic>
        <p:nvPicPr>
          <p:cNvPr id="1610" name="Google Shape;1610;p41"/>
          <p:cNvPicPr preferRelativeResize="0"/>
          <p:nvPr/>
        </p:nvPicPr>
        <p:blipFill>
          <a:blip r:embed="rId12">
            <a:alphaModFix/>
          </a:blip>
          <a:stretch>
            <a:fillRect/>
          </a:stretch>
        </p:blipFill>
        <p:spPr>
          <a:xfrm>
            <a:off x="6929963" y="949875"/>
            <a:ext cx="886375" cy="806156"/>
          </a:xfrm>
          <a:prstGeom prst="rect">
            <a:avLst/>
          </a:prstGeom>
          <a:noFill/>
          <a:ln>
            <a:noFill/>
          </a:ln>
        </p:spPr>
      </p:pic>
      <p:pic>
        <p:nvPicPr>
          <p:cNvPr id="1611" name="Google Shape;1611;p41"/>
          <p:cNvPicPr preferRelativeResize="0"/>
          <p:nvPr/>
        </p:nvPicPr>
        <p:blipFill>
          <a:blip r:embed="rId12">
            <a:alphaModFix/>
          </a:blip>
          <a:stretch>
            <a:fillRect/>
          </a:stretch>
        </p:blipFill>
        <p:spPr>
          <a:xfrm>
            <a:off x="6804450" y="1116844"/>
            <a:ext cx="886375" cy="806156"/>
          </a:xfrm>
          <a:prstGeom prst="rect">
            <a:avLst/>
          </a:prstGeom>
          <a:noFill/>
          <a:ln>
            <a:noFill/>
          </a:ln>
        </p:spPr>
      </p:pic>
      <p:sp>
        <p:nvSpPr>
          <p:cNvPr id="1612" name="Google Shape;1612;p41"/>
          <p:cNvSpPr/>
          <p:nvPr/>
        </p:nvSpPr>
        <p:spPr>
          <a:xfrm>
            <a:off x="5988075" y="3416725"/>
            <a:ext cx="756600" cy="5541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000">
                <a:latin typeface="Times New Roman"/>
                <a:ea typeface="Times New Roman"/>
                <a:cs typeface="Times New Roman"/>
                <a:sym typeface="Times New Roman"/>
              </a:rPr>
              <a:t>Bicubic</a:t>
            </a:r>
            <a:endParaRPr b="1" i="1" sz="1000">
              <a:latin typeface="Times New Roman"/>
              <a:ea typeface="Times New Roman"/>
              <a:cs typeface="Times New Roman"/>
              <a:sym typeface="Times New Roman"/>
            </a:endParaRPr>
          </a:p>
        </p:txBody>
      </p:sp>
      <p:sp>
        <p:nvSpPr>
          <p:cNvPr id="1613" name="Google Shape;1613;p41"/>
          <p:cNvSpPr txBox="1"/>
          <p:nvPr/>
        </p:nvSpPr>
        <p:spPr>
          <a:xfrm>
            <a:off x="4126575" y="2027513"/>
            <a:ext cx="2003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Amplitude Distribution</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(Interval: 40ms)</a:t>
            </a:r>
            <a:endParaRPr sz="1200">
              <a:latin typeface="Times New Roman"/>
              <a:ea typeface="Times New Roman"/>
              <a:cs typeface="Times New Roman"/>
              <a:sym typeface="Times New Roman"/>
            </a:endParaRPr>
          </a:p>
        </p:txBody>
      </p:sp>
      <p:sp>
        <p:nvSpPr>
          <p:cNvPr id="1614" name="Google Shape;1614;p41"/>
          <p:cNvSpPr txBox="1"/>
          <p:nvPr/>
        </p:nvSpPr>
        <p:spPr>
          <a:xfrm>
            <a:off x="4435513" y="1732125"/>
            <a:ext cx="75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20ms</a:t>
            </a:r>
            <a:endParaRPr sz="1000">
              <a:latin typeface="Times New Roman"/>
              <a:ea typeface="Times New Roman"/>
              <a:cs typeface="Times New Roman"/>
              <a:sym typeface="Times New Roman"/>
            </a:endParaRPr>
          </a:p>
        </p:txBody>
      </p:sp>
      <p:sp>
        <p:nvSpPr>
          <p:cNvPr id="1615" name="Google Shape;1615;p41"/>
          <p:cNvSpPr txBox="1"/>
          <p:nvPr/>
        </p:nvSpPr>
        <p:spPr>
          <a:xfrm>
            <a:off x="4639850" y="1530750"/>
            <a:ext cx="75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60ms</a:t>
            </a:r>
            <a:endParaRPr sz="1000">
              <a:latin typeface="Times New Roman"/>
              <a:ea typeface="Times New Roman"/>
              <a:cs typeface="Times New Roman"/>
              <a:sym typeface="Times New Roman"/>
            </a:endParaRPr>
          </a:p>
        </p:txBody>
      </p:sp>
      <p:sp>
        <p:nvSpPr>
          <p:cNvPr id="1616" name="Google Shape;1616;p41"/>
          <p:cNvSpPr txBox="1"/>
          <p:nvPr/>
        </p:nvSpPr>
        <p:spPr>
          <a:xfrm>
            <a:off x="4855838" y="1317950"/>
            <a:ext cx="75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100ms</a:t>
            </a:r>
            <a:endParaRPr sz="1000">
              <a:latin typeface="Times New Roman"/>
              <a:ea typeface="Times New Roman"/>
              <a:cs typeface="Times New Roman"/>
              <a:sym typeface="Times New Roman"/>
            </a:endParaRPr>
          </a:p>
        </p:txBody>
      </p:sp>
      <p:sp>
        <p:nvSpPr>
          <p:cNvPr id="1617" name="Google Shape;1617;p41"/>
          <p:cNvSpPr txBox="1"/>
          <p:nvPr/>
        </p:nvSpPr>
        <p:spPr>
          <a:xfrm>
            <a:off x="5110513" y="1043300"/>
            <a:ext cx="75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940ms</a:t>
            </a:r>
            <a:endParaRPr sz="1000">
              <a:latin typeface="Times New Roman"/>
              <a:ea typeface="Times New Roman"/>
              <a:cs typeface="Times New Roman"/>
              <a:sym typeface="Times New Roman"/>
            </a:endParaRPr>
          </a:p>
        </p:txBody>
      </p:sp>
      <p:sp>
        <p:nvSpPr>
          <p:cNvPr id="1618" name="Google Shape;1618;p41"/>
          <p:cNvSpPr txBox="1"/>
          <p:nvPr/>
        </p:nvSpPr>
        <p:spPr>
          <a:xfrm>
            <a:off x="5307125" y="885188"/>
            <a:ext cx="75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980ms</a:t>
            </a:r>
            <a:endParaRPr sz="1000">
              <a:latin typeface="Times New Roman"/>
              <a:ea typeface="Times New Roman"/>
              <a:cs typeface="Times New Roman"/>
              <a:sym typeface="Times New Roman"/>
            </a:endParaRPr>
          </a:p>
        </p:txBody>
      </p:sp>
      <p:sp>
        <p:nvSpPr>
          <p:cNvPr id="1619" name="Google Shape;1619;p41"/>
          <p:cNvSpPr txBox="1"/>
          <p:nvPr/>
        </p:nvSpPr>
        <p:spPr>
          <a:xfrm>
            <a:off x="4093725" y="4620000"/>
            <a:ext cx="2003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Power</a:t>
            </a:r>
            <a:r>
              <a:rPr lang="en" sz="1200">
                <a:latin typeface="Times New Roman"/>
                <a:ea typeface="Times New Roman"/>
                <a:cs typeface="Times New Roman"/>
                <a:sym typeface="Times New Roman"/>
              </a:rPr>
              <a:t> Distribution</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a:t>
            </a:r>
            <a:r>
              <a:rPr lang="en" sz="1200">
                <a:latin typeface="Times New Roman"/>
                <a:ea typeface="Times New Roman"/>
                <a:cs typeface="Times New Roman"/>
                <a:sym typeface="Times New Roman"/>
              </a:rPr>
              <a:t>Interval: 2Hz)</a:t>
            </a:r>
            <a:endParaRPr sz="1200">
              <a:latin typeface="Times New Roman"/>
              <a:ea typeface="Times New Roman"/>
              <a:cs typeface="Times New Roman"/>
              <a:sym typeface="Times New Roman"/>
            </a:endParaRPr>
          </a:p>
        </p:txBody>
      </p:sp>
      <p:sp>
        <p:nvSpPr>
          <p:cNvPr id="1620" name="Google Shape;1620;p41"/>
          <p:cNvSpPr txBox="1"/>
          <p:nvPr/>
        </p:nvSpPr>
        <p:spPr>
          <a:xfrm>
            <a:off x="4431200" y="4391175"/>
            <a:ext cx="75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1</a:t>
            </a:r>
            <a:r>
              <a:rPr lang="en" sz="1000">
                <a:latin typeface="Times New Roman"/>
                <a:ea typeface="Times New Roman"/>
                <a:cs typeface="Times New Roman"/>
                <a:sym typeface="Times New Roman"/>
              </a:rPr>
              <a:t>Hz</a:t>
            </a:r>
            <a:endParaRPr sz="1000">
              <a:latin typeface="Times New Roman"/>
              <a:ea typeface="Times New Roman"/>
              <a:cs typeface="Times New Roman"/>
              <a:sym typeface="Times New Roman"/>
            </a:endParaRPr>
          </a:p>
        </p:txBody>
      </p:sp>
      <p:sp>
        <p:nvSpPr>
          <p:cNvPr id="1621" name="Google Shape;1621;p41"/>
          <p:cNvSpPr txBox="1"/>
          <p:nvPr/>
        </p:nvSpPr>
        <p:spPr>
          <a:xfrm>
            <a:off x="4635538" y="4189800"/>
            <a:ext cx="75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3Hz</a:t>
            </a:r>
            <a:endParaRPr sz="1000">
              <a:latin typeface="Times New Roman"/>
              <a:ea typeface="Times New Roman"/>
              <a:cs typeface="Times New Roman"/>
              <a:sym typeface="Times New Roman"/>
            </a:endParaRPr>
          </a:p>
        </p:txBody>
      </p:sp>
      <p:sp>
        <p:nvSpPr>
          <p:cNvPr id="1622" name="Google Shape;1622;p41"/>
          <p:cNvSpPr txBox="1"/>
          <p:nvPr/>
        </p:nvSpPr>
        <p:spPr>
          <a:xfrm>
            <a:off x="4851525" y="3977000"/>
            <a:ext cx="75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5Hz</a:t>
            </a:r>
            <a:endParaRPr sz="1000">
              <a:latin typeface="Times New Roman"/>
              <a:ea typeface="Times New Roman"/>
              <a:cs typeface="Times New Roman"/>
              <a:sym typeface="Times New Roman"/>
            </a:endParaRPr>
          </a:p>
        </p:txBody>
      </p:sp>
      <p:sp>
        <p:nvSpPr>
          <p:cNvPr id="1623" name="Google Shape;1623;p41"/>
          <p:cNvSpPr txBox="1"/>
          <p:nvPr/>
        </p:nvSpPr>
        <p:spPr>
          <a:xfrm>
            <a:off x="5171700" y="3702350"/>
            <a:ext cx="75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47Hz</a:t>
            </a:r>
            <a:endParaRPr sz="1000">
              <a:latin typeface="Times New Roman"/>
              <a:ea typeface="Times New Roman"/>
              <a:cs typeface="Times New Roman"/>
              <a:sym typeface="Times New Roman"/>
            </a:endParaRPr>
          </a:p>
        </p:txBody>
      </p:sp>
      <p:sp>
        <p:nvSpPr>
          <p:cNvPr id="1624" name="Google Shape;1624;p41"/>
          <p:cNvSpPr txBox="1"/>
          <p:nvPr/>
        </p:nvSpPr>
        <p:spPr>
          <a:xfrm>
            <a:off x="5368313" y="3544238"/>
            <a:ext cx="75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49Hz</a:t>
            </a:r>
            <a:endParaRPr sz="1000">
              <a:latin typeface="Times New Roman"/>
              <a:ea typeface="Times New Roman"/>
              <a:cs typeface="Times New Roman"/>
              <a:sym typeface="Times New Roman"/>
            </a:endParaRPr>
          </a:p>
        </p:txBody>
      </p:sp>
      <p:sp>
        <p:nvSpPr>
          <p:cNvPr id="1625" name="Google Shape;1625;p41"/>
          <p:cNvSpPr txBox="1"/>
          <p:nvPr/>
        </p:nvSpPr>
        <p:spPr>
          <a:xfrm>
            <a:off x="6389050" y="4640575"/>
            <a:ext cx="2313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a:t>
            </a:r>
            <a:r>
              <a:rPr lang="en" sz="1200">
                <a:solidFill>
                  <a:schemeClr val="dk1"/>
                </a:solidFill>
                <a:latin typeface="Times New Roman"/>
                <a:ea typeface="Times New Roman"/>
                <a:cs typeface="Times New Roman"/>
                <a:sym typeface="Times New Roman"/>
              </a:rPr>
              <a:t>EEG Topographic Maps</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626" name="Google Shape;1626;p41"/>
          <p:cNvSpPr txBox="1"/>
          <p:nvPr/>
        </p:nvSpPr>
        <p:spPr>
          <a:xfrm>
            <a:off x="6354752" y="2033025"/>
            <a:ext cx="2313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Temporal EEG Topographic Maps</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627" name="Google Shape;1627;p41"/>
          <p:cNvSpPr txBox="1"/>
          <p:nvPr/>
        </p:nvSpPr>
        <p:spPr>
          <a:xfrm>
            <a:off x="718550" y="2017650"/>
            <a:ext cx="2642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a:t>
            </a:r>
            <a:r>
              <a:rPr lang="en" sz="1200">
                <a:latin typeface="Times New Roman"/>
                <a:ea typeface="Times New Roman"/>
                <a:cs typeface="Times New Roman"/>
                <a:sym typeface="Times New Roman"/>
              </a:rPr>
              <a:t>ll channels in time domain (0-1s, downsampling to 100Hz)</a:t>
            </a:r>
            <a:endParaRPr sz="1300">
              <a:latin typeface="Times New Roman"/>
              <a:ea typeface="Times New Roman"/>
              <a:cs typeface="Times New Roman"/>
              <a:sym typeface="Times New Roman"/>
            </a:endParaRPr>
          </a:p>
        </p:txBody>
      </p:sp>
      <p:sp>
        <p:nvSpPr>
          <p:cNvPr id="1628" name="Google Shape;1628;p41"/>
          <p:cNvSpPr txBox="1"/>
          <p:nvPr/>
        </p:nvSpPr>
        <p:spPr>
          <a:xfrm>
            <a:off x="570475" y="4640575"/>
            <a:ext cx="3074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all channels </a:t>
            </a:r>
            <a:r>
              <a:rPr lang="en" sz="1200">
                <a:latin typeface="Times New Roman"/>
                <a:ea typeface="Times New Roman"/>
                <a:cs typeface="Times New Roman"/>
                <a:sym typeface="Times New Roman"/>
              </a:rPr>
              <a:t>in frequency domain (0-50Hz, average of 0-4s (one trial))</a:t>
            </a:r>
            <a:endParaRPr sz="1200">
              <a:latin typeface="Times New Roman"/>
              <a:ea typeface="Times New Roman"/>
              <a:cs typeface="Times New Roman"/>
              <a:sym typeface="Times New Roman"/>
            </a:endParaRPr>
          </a:p>
        </p:txBody>
      </p:sp>
      <p:sp>
        <p:nvSpPr>
          <p:cNvPr id="1629" name="Google Shape;1629;p41"/>
          <p:cNvSpPr/>
          <p:nvPr/>
        </p:nvSpPr>
        <p:spPr>
          <a:xfrm>
            <a:off x="5952275" y="746025"/>
            <a:ext cx="756600" cy="5541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000">
                <a:solidFill>
                  <a:schemeClr val="dk1"/>
                </a:solidFill>
                <a:latin typeface="Times New Roman"/>
                <a:ea typeface="Times New Roman"/>
                <a:cs typeface="Times New Roman"/>
                <a:sym typeface="Times New Roman"/>
              </a:rPr>
              <a:t>Bicubic</a:t>
            </a:r>
            <a:endParaRPr b="1" i="1" sz="1000">
              <a:latin typeface="Times New Roman"/>
              <a:ea typeface="Times New Roman"/>
              <a:cs typeface="Times New Roman"/>
              <a:sym typeface="Times New Roman"/>
            </a:endParaRPr>
          </a:p>
        </p:txBody>
      </p:sp>
      <p:sp>
        <p:nvSpPr>
          <p:cNvPr id="1630" name="Google Shape;1630;p41"/>
          <p:cNvSpPr/>
          <p:nvPr/>
        </p:nvSpPr>
        <p:spPr>
          <a:xfrm>
            <a:off x="3463850" y="795375"/>
            <a:ext cx="501300" cy="4554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631" name="Google Shape;1631;p41"/>
          <p:cNvSpPr/>
          <p:nvPr/>
        </p:nvSpPr>
        <p:spPr>
          <a:xfrm>
            <a:off x="3463850" y="3441025"/>
            <a:ext cx="501300" cy="4554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4761325" y="2370633"/>
            <a:ext cx="4084500" cy="2722318"/>
          </a:xfrm>
          <a:prstGeom prst="rect">
            <a:avLst/>
          </a:prstGeom>
          <a:noFill/>
          <a:ln>
            <a:noFill/>
          </a:ln>
        </p:spPr>
      </p:pic>
      <p:pic>
        <p:nvPicPr>
          <p:cNvPr id="65" name="Google Shape;65;p15"/>
          <p:cNvPicPr preferRelativeResize="0"/>
          <p:nvPr/>
        </p:nvPicPr>
        <p:blipFill>
          <a:blip r:embed="rId4">
            <a:alphaModFix/>
          </a:blip>
          <a:stretch>
            <a:fillRect/>
          </a:stretch>
        </p:blipFill>
        <p:spPr>
          <a:xfrm>
            <a:off x="723098" y="2370625"/>
            <a:ext cx="4084500" cy="2722329"/>
          </a:xfrm>
          <a:prstGeom prst="rect">
            <a:avLst/>
          </a:prstGeom>
          <a:noFill/>
          <a:ln>
            <a:noFill/>
          </a:ln>
        </p:spPr>
      </p:pic>
      <p:pic>
        <p:nvPicPr>
          <p:cNvPr id="66" name="Google Shape;66;p15"/>
          <p:cNvPicPr preferRelativeResize="0"/>
          <p:nvPr/>
        </p:nvPicPr>
        <p:blipFill>
          <a:blip r:embed="rId5">
            <a:alphaModFix/>
          </a:blip>
          <a:stretch>
            <a:fillRect/>
          </a:stretch>
        </p:blipFill>
        <p:spPr>
          <a:xfrm>
            <a:off x="723100" y="-150612"/>
            <a:ext cx="4084500" cy="2722353"/>
          </a:xfrm>
          <a:prstGeom prst="rect">
            <a:avLst/>
          </a:prstGeom>
          <a:noFill/>
          <a:ln>
            <a:noFill/>
          </a:ln>
        </p:spPr>
      </p:pic>
      <p:pic>
        <p:nvPicPr>
          <p:cNvPr id="67" name="Google Shape;67;p15"/>
          <p:cNvPicPr preferRelativeResize="0"/>
          <p:nvPr/>
        </p:nvPicPr>
        <p:blipFill>
          <a:blip r:embed="rId6">
            <a:alphaModFix/>
          </a:blip>
          <a:stretch>
            <a:fillRect/>
          </a:stretch>
        </p:blipFill>
        <p:spPr>
          <a:xfrm>
            <a:off x="4761325" y="-150587"/>
            <a:ext cx="4084490" cy="2722325"/>
          </a:xfrm>
          <a:prstGeom prst="rect">
            <a:avLst/>
          </a:prstGeom>
          <a:noFill/>
          <a:ln>
            <a:noFill/>
          </a:ln>
        </p:spPr>
      </p:pic>
      <p:sp>
        <p:nvSpPr>
          <p:cNvPr id="68" name="Google Shape;68;p15"/>
          <p:cNvSpPr txBox="1"/>
          <p:nvPr/>
        </p:nvSpPr>
        <p:spPr>
          <a:xfrm>
            <a:off x="2317450" y="2330150"/>
            <a:ext cx="895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sigma=0.01</a:t>
            </a:r>
            <a:endParaRPr b="1" sz="1000">
              <a:latin typeface="Times New Roman"/>
              <a:ea typeface="Times New Roman"/>
              <a:cs typeface="Times New Roman"/>
              <a:sym typeface="Times New Roman"/>
            </a:endParaRPr>
          </a:p>
        </p:txBody>
      </p:sp>
      <p:sp>
        <p:nvSpPr>
          <p:cNvPr id="69" name="Google Shape;69;p15"/>
          <p:cNvSpPr txBox="1"/>
          <p:nvPr/>
        </p:nvSpPr>
        <p:spPr>
          <a:xfrm>
            <a:off x="6355675" y="2330150"/>
            <a:ext cx="895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sigma=0.1</a:t>
            </a:r>
            <a:endParaRPr b="1" sz="1000">
              <a:latin typeface="Times New Roman"/>
              <a:ea typeface="Times New Roman"/>
              <a:cs typeface="Times New Roman"/>
              <a:sym typeface="Times New Roman"/>
            </a:endParaRPr>
          </a:p>
        </p:txBody>
      </p:sp>
      <p:sp>
        <p:nvSpPr>
          <p:cNvPr id="70" name="Google Shape;70;p15"/>
          <p:cNvSpPr txBox="1"/>
          <p:nvPr/>
        </p:nvSpPr>
        <p:spPr>
          <a:xfrm>
            <a:off x="2317450" y="4848150"/>
            <a:ext cx="895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sigma=0.5</a:t>
            </a:r>
            <a:endParaRPr b="1" sz="1000">
              <a:latin typeface="Times New Roman"/>
              <a:ea typeface="Times New Roman"/>
              <a:cs typeface="Times New Roman"/>
              <a:sym typeface="Times New Roman"/>
            </a:endParaRPr>
          </a:p>
        </p:txBody>
      </p:sp>
      <p:sp>
        <p:nvSpPr>
          <p:cNvPr id="71" name="Google Shape;71;p15"/>
          <p:cNvSpPr txBox="1"/>
          <p:nvPr/>
        </p:nvSpPr>
        <p:spPr>
          <a:xfrm>
            <a:off x="6355675" y="4848150"/>
            <a:ext cx="895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sigma=1</a:t>
            </a:r>
            <a:endParaRPr b="1" sz="10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pic>
        <p:nvPicPr>
          <p:cNvPr id="1636" name="Google Shape;1636;p42"/>
          <p:cNvPicPr preferRelativeResize="0"/>
          <p:nvPr/>
        </p:nvPicPr>
        <p:blipFill>
          <a:blip r:embed="rId3">
            <a:alphaModFix/>
          </a:blip>
          <a:stretch>
            <a:fillRect/>
          </a:stretch>
        </p:blipFill>
        <p:spPr>
          <a:xfrm>
            <a:off x="605125" y="2541500"/>
            <a:ext cx="3005123" cy="2253842"/>
          </a:xfrm>
          <a:prstGeom prst="rect">
            <a:avLst/>
          </a:prstGeom>
          <a:noFill/>
          <a:ln>
            <a:noFill/>
          </a:ln>
        </p:spPr>
      </p:pic>
      <p:pic>
        <p:nvPicPr>
          <p:cNvPr id="1637" name="Google Shape;1637;p42"/>
          <p:cNvPicPr preferRelativeResize="0"/>
          <p:nvPr/>
        </p:nvPicPr>
        <p:blipFill>
          <a:blip r:embed="rId4">
            <a:alphaModFix/>
          </a:blip>
          <a:stretch>
            <a:fillRect/>
          </a:stretch>
        </p:blipFill>
        <p:spPr>
          <a:xfrm>
            <a:off x="605125" y="121650"/>
            <a:ext cx="2823301" cy="2059565"/>
          </a:xfrm>
          <a:prstGeom prst="rect">
            <a:avLst/>
          </a:prstGeom>
          <a:noFill/>
          <a:ln>
            <a:noFill/>
          </a:ln>
        </p:spPr>
      </p:pic>
      <p:pic>
        <p:nvPicPr>
          <p:cNvPr id="1638" name="Google Shape;1638;p42"/>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639" name="Google Shape;1639;p42"/>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640" name="Google Shape;1640;p42"/>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641" name="Google Shape;1641;p42"/>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642" name="Google Shape;1642;p42"/>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643" name="Google Shape;1643;p42"/>
          <p:cNvSpPr/>
          <p:nvPr/>
        </p:nvSpPr>
        <p:spPr>
          <a:xfrm>
            <a:off x="4931791" y="3274669"/>
            <a:ext cx="43200" cy="41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2"/>
          <p:cNvSpPr/>
          <p:nvPr/>
        </p:nvSpPr>
        <p:spPr>
          <a:xfrm>
            <a:off x="4868790" y="3338900"/>
            <a:ext cx="43200" cy="41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2"/>
          <p:cNvSpPr/>
          <p:nvPr/>
        </p:nvSpPr>
        <p:spPr>
          <a:xfrm>
            <a:off x="4994791" y="3210438"/>
            <a:ext cx="43200" cy="41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6" name="Google Shape;1646;p42"/>
          <p:cNvPicPr preferRelativeResize="0"/>
          <p:nvPr/>
        </p:nvPicPr>
        <p:blipFill>
          <a:blip r:embed="rId7">
            <a:alphaModFix/>
          </a:blip>
          <a:stretch>
            <a:fillRect/>
          </a:stretch>
        </p:blipFill>
        <p:spPr>
          <a:xfrm>
            <a:off x="7240186" y="2864094"/>
            <a:ext cx="880164" cy="789121"/>
          </a:xfrm>
          <a:prstGeom prst="rect">
            <a:avLst/>
          </a:prstGeom>
          <a:noFill/>
          <a:ln>
            <a:noFill/>
          </a:ln>
        </p:spPr>
      </p:pic>
      <p:pic>
        <p:nvPicPr>
          <p:cNvPr id="1647" name="Google Shape;1647;p42"/>
          <p:cNvPicPr preferRelativeResize="0"/>
          <p:nvPr/>
        </p:nvPicPr>
        <p:blipFill>
          <a:blip r:embed="rId7">
            <a:alphaModFix/>
          </a:blip>
          <a:stretch>
            <a:fillRect/>
          </a:stretch>
        </p:blipFill>
        <p:spPr>
          <a:xfrm>
            <a:off x="7040145" y="3064437"/>
            <a:ext cx="880164" cy="789121"/>
          </a:xfrm>
          <a:prstGeom prst="rect">
            <a:avLst/>
          </a:prstGeom>
          <a:noFill/>
          <a:ln>
            <a:noFill/>
          </a:ln>
        </p:spPr>
      </p:pic>
      <p:pic>
        <p:nvPicPr>
          <p:cNvPr id="1648" name="Google Shape;1648;p42"/>
          <p:cNvPicPr preferRelativeResize="0"/>
          <p:nvPr/>
        </p:nvPicPr>
        <p:blipFill>
          <a:blip r:embed="rId8">
            <a:alphaModFix/>
          </a:blip>
          <a:stretch>
            <a:fillRect/>
          </a:stretch>
        </p:blipFill>
        <p:spPr>
          <a:xfrm>
            <a:off x="6774676" y="3468670"/>
            <a:ext cx="880152" cy="789146"/>
          </a:xfrm>
          <a:prstGeom prst="rect">
            <a:avLst/>
          </a:prstGeom>
          <a:noFill/>
          <a:ln>
            <a:noFill/>
          </a:ln>
        </p:spPr>
      </p:pic>
      <p:pic>
        <p:nvPicPr>
          <p:cNvPr id="1649" name="Google Shape;1649;p42"/>
          <p:cNvPicPr preferRelativeResize="0"/>
          <p:nvPr/>
        </p:nvPicPr>
        <p:blipFill>
          <a:blip r:embed="rId8">
            <a:alphaModFix/>
          </a:blip>
          <a:stretch>
            <a:fillRect/>
          </a:stretch>
        </p:blipFill>
        <p:spPr>
          <a:xfrm>
            <a:off x="6633943" y="3626492"/>
            <a:ext cx="880152" cy="789146"/>
          </a:xfrm>
          <a:prstGeom prst="rect">
            <a:avLst/>
          </a:prstGeom>
          <a:noFill/>
          <a:ln>
            <a:noFill/>
          </a:ln>
        </p:spPr>
      </p:pic>
      <p:pic>
        <p:nvPicPr>
          <p:cNvPr id="1650" name="Google Shape;1650;p42"/>
          <p:cNvPicPr preferRelativeResize="0"/>
          <p:nvPr/>
        </p:nvPicPr>
        <p:blipFill>
          <a:blip r:embed="rId8">
            <a:alphaModFix/>
          </a:blip>
          <a:stretch>
            <a:fillRect/>
          </a:stretch>
        </p:blipFill>
        <p:spPr>
          <a:xfrm>
            <a:off x="6516525" y="3789937"/>
            <a:ext cx="880164" cy="789156"/>
          </a:xfrm>
          <a:prstGeom prst="rect">
            <a:avLst/>
          </a:prstGeom>
          <a:noFill/>
          <a:ln>
            <a:noFill/>
          </a:ln>
        </p:spPr>
      </p:pic>
      <p:sp>
        <p:nvSpPr>
          <p:cNvPr id="1651" name="Google Shape;1651;p42"/>
          <p:cNvSpPr/>
          <p:nvPr/>
        </p:nvSpPr>
        <p:spPr>
          <a:xfrm>
            <a:off x="7157992" y="3291487"/>
            <a:ext cx="510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2"/>
          <p:cNvSpPr/>
          <p:nvPr/>
        </p:nvSpPr>
        <p:spPr>
          <a:xfrm>
            <a:off x="7083407" y="3358656"/>
            <a:ext cx="510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2"/>
          <p:cNvSpPr/>
          <p:nvPr/>
        </p:nvSpPr>
        <p:spPr>
          <a:xfrm>
            <a:off x="7232577" y="3224318"/>
            <a:ext cx="51000" cy="42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4" name="Google Shape;1654;p42"/>
          <p:cNvCxnSpPr/>
          <p:nvPr/>
        </p:nvCxnSpPr>
        <p:spPr>
          <a:xfrm>
            <a:off x="605125" y="2367525"/>
            <a:ext cx="7518600" cy="0"/>
          </a:xfrm>
          <a:prstGeom prst="straightConnector1">
            <a:avLst/>
          </a:prstGeom>
          <a:noFill/>
          <a:ln cap="flat" cmpd="sng" w="9525">
            <a:solidFill>
              <a:schemeClr val="dk1"/>
            </a:solidFill>
            <a:prstDash val="dot"/>
            <a:round/>
            <a:headEnd len="med" w="med" type="none"/>
            <a:tailEnd len="med" w="med" type="none"/>
          </a:ln>
        </p:spPr>
      </p:cxnSp>
      <p:pic>
        <p:nvPicPr>
          <p:cNvPr id="1655" name="Google Shape;1655;p42"/>
          <p:cNvPicPr preferRelativeResize="0"/>
          <p:nvPr/>
        </p:nvPicPr>
        <p:blipFill>
          <a:blip r:embed="rId9">
            <a:alphaModFix/>
          </a:blip>
          <a:stretch>
            <a:fillRect/>
          </a:stretch>
        </p:blipFill>
        <p:spPr>
          <a:xfrm>
            <a:off x="4845441" y="260746"/>
            <a:ext cx="859041" cy="856894"/>
          </a:xfrm>
          <a:prstGeom prst="rect">
            <a:avLst/>
          </a:prstGeom>
          <a:noFill/>
          <a:ln>
            <a:noFill/>
          </a:ln>
        </p:spPr>
      </p:pic>
      <p:pic>
        <p:nvPicPr>
          <p:cNvPr id="1656" name="Google Shape;1656;p42"/>
          <p:cNvPicPr preferRelativeResize="0"/>
          <p:nvPr/>
        </p:nvPicPr>
        <p:blipFill>
          <a:blip r:embed="rId9">
            <a:alphaModFix/>
          </a:blip>
          <a:stretch>
            <a:fillRect/>
          </a:stretch>
        </p:blipFill>
        <p:spPr>
          <a:xfrm>
            <a:off x="4655340" y="428058"/>
            <a:ext cx="859041" cy="856894"/>
          </a:xfrm>
          <a:prstGeom prst="rect">
            <a:avLst/>
          </a:prstGeom>
          <a:noFill/>
          <a:ln>
            <a:noFill/>
          </a:ln>
        </p:spPr>
      </p:pic>
      <p:pic>
        <p:nvPicPr>
          <p:cNvPr id="1657" name="Google Shape;1657;p42"/>
          <p:cNvPicPr preferRelativeResize="0"/>
          <p:nvPr/>
        </p:nvPicPr>
        <p:blipFill>
          <a:blip r:embed="rId10">
            <a:alphaModFix/>
          </a:blip>
          <a:stretch>
            <a:fillRect/>
          </a:stretch>
        </p:blipFill>
        <p:spPr>
          <a:xfrm>
            <a:off x="4279207" y="780322"/>
            <a:ext cx="892504" cy="890275"/>
          </a:xfrm>
          <a:prstGeom prst="rect">
            <a:avLst/>
          </a:prstGeom>
          <a:noFill/>
          <a:ln>
            <a:noFill/>
          </a:ln>
        </p:spPr>
      </p:pic>
      <p:pic>
        <p:nvPicPr>
          <p:cNvPr id="1658" name="Google Shape;1658;p42"/>
          <p:cNvPicPr preferRelativeResize="0"/>
          <p:nvPr/>
        </p:nvPicPr>
        <p:blipFill>
          <a:blip r:embed="rId10">
            <a:alphaModFix/>
          </a:blip>
          <a:stretch>
            <a:fillRect/>
          </a:stretch>
        </p:blipFill>
        <p:spPr>
          <a:xfrm>
            <a:off x="4126572" y="928700"/>
            <a:ext cx="892504" cy="890275"/>
          </a:xfrm>
          <a:prstGeom prst="rect">
            <a:avLst/>
          </a:prstGeom>
          <a:noFill/>
          <a:ln>
            <a:noFill/>
          </a:ln>
        </p:spPr>
      </p:pic>
      <p:pic>
        <p:nvPicPr>
          <p:cNvPr id="1659" name="Google Shape;1659;p42"/>
          <p:cNvPicPr preferRelativeResize="0"/>
          <p:nvPr/>
        </p:nvPicPr>
        <p:blipFill>
          <a:blip r:embed="rId10">
            <a:alphaModFix/>
          </a:blip>
          <a:stretch>
            <a:fillRect/>
          </a:stretch>
        </p:blipFill>
        <p:spPr>
          <a:xfrm>
            <a:off x="3958656" y="1082671"/>
            <a:ext cx="892504" cy="890275"/>
          </a:xfrm>
          <a:prstGeom prst="rect">
            <a:avLst/>
          </a:prstGeom>
          <a:noFill/>
          <a:ln>
            <a:noFill/>
          </a:ln>
        </p:spPr>
      </p:pic>
      <p:sp>
        <p:nvSpPr>
          <p:cNvPr id="1660" name="Google Shape;1660;p42"/>
          <p:cNvSpPr/>
          <p:nvPr/>
        </p:nvSpPr>
        <p:spPr>
          <a:xfrm>
            <a:off x="4865675" y="672660"/>
            <a:ext cx="43500" cy="41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2"/>
          <p:cNvSpPr/>
          <p:nvPr/>
        </p:nvSpPr>
        <p:spPr>
          <a:xfrm>
            <a:off x="4801931" y="737317"/>
            <a:ext cx="43500" cy="41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2"/>
          <p:cNvSpPr/>
          <p:nvPr/>
        </p:nvSpPr>
        <p:spPr>
          <a:xfrm>
            <a:off x="4929420" y="608004"/>
            <a:ext cx="43500" cy="41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3" name="Google Shape;1663;p42"/>
          <p:cNvPicPr preferRelativeResize="0"/>
          <p:nvPr/>
        </p:nvPicPr>
        <p:blipFill>
          <a:blip r:embed="rId11">
            <a:alphaModFix/>
          </a:blip>
          <a:stretch>
            <a:fillRect/>
          </a:stretch>
        </p:blipFill>
        <p:spPr>
          <a:xfrm>
            <a:off x="7233978" y="245025"/>
            <a:ext cx="886372" cy="806146"/>
          </a:xfrm>
          <a:prstGeom prst="rect">
            <a:avLst/>
          </a:prstGeom>
          <a:noFill/>
          <a:ln>
            <a:noFill/>
          </a:ln>
        </p:spPr>
      </p:pic>
      <p:pic>
        <p:nvPicPr>
          <p:cNvPr id="1664" name="Google Shape;1664;p42"/>
          <p:cNvPicPr preferRelativeResize="0"/>
          <p:nvPr/>
        </p:nvPicPr>
        <p:blipFill>
          <a:blip r:embed="rId11">
            <a:alphaModFix/>
          </a:blip>
          <a:stretch>
            <a:fillRect/>
          </a:stretch>
        </p:blipFill>
        <p:spPr>
          <a:xfrm>
            <a:off x="7037617" y="449687"/>
            <a:ext cx="886372" cy="806146"/>
          </a:xfrm>
          <a:prstGeom prst="rect">
            <a:avLst/>
          </a:prstGeom>
          <a:noFill/>
          <a:ln>
            <a:noFill/>
          </a:ln>
        </p:spPr>
      </p:pic>
      <p:sp>
        <p:nvSpPr>
          <p:cNvPr id="1665" name="Google Shape;1665;p42"/>
          <p:cNvSpPr/>
          <p:nvPr/>
        </p:nvSpPr>
        <p:spPr>
          <a:xfrm>
            <a:off x="7158864" y="681638"/>
            <a:ext cx="51300" cy="43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2"/>
          <p:cNvSpPr/>
          <p:nvPr/>
        </p:nvSpPr>
        <p:spPr>
          <a:xfrm>
            <a:off x="7083752" y="750255"/>
            <a:ext cx="51300" cy="43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2"/>
          <p:cNvSpPr/>
          <p:nvPr/>
        </p:nvSpPr>
        <p:spPr>
          <a:xfrm>
            <a:off x="7233977" y="613021"/>
            <a:ext cx="51300" cy="43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8" name="Google Shape;1668;p42"/>
          <p:cNvPicPr preferRelativeResize="0"/>
          <p:nvPr/>
        </p:nvPicPr>
        <p:blipFill>
          <a:blip r:embed="rId12">
            <a:alphaModFix/>
          </a:blip>
          <a:stretch>
            <a:fillRect/>
          </a:stretch>
        </p:blipFill>
        <p:spPr>
          <a:xfrm>
            <a:off x="6741291" y="862649"/>
            <a:ext cx="886375" cy="806156"/>
          </a:xfrm>
          <a:prstGeom prst="rect">
            <a:avLst/>
          </a:prstGeom>
          <a:noFill/>
          <a:ln>
            <a:noFill/>
          </a:ln>
        </p:spPr>
      </p:pic>
      <p:pic>
        <p:nvPicPr>
          <p:cNvPr id="1669" name="Google Shape;1669;p42"/>
          <p:cNvPicPr preferRelativeResize="0"/>
          <p:nvPr/>
        </p:nvPicPr>
        <p:blipFill>
          <a:blip r:embed="rId12">
            <a:alphaModFix/>
          </a:blip>
          <a:stretch>
            <a:fillRect/>
          </a:stretch>
        </p:blipFill>
        <p:spPr>
          <a:xfrm>
            <a:off x="6624413" y="1023875"/>
            <a:ext cx="886375" cy="806156"/>
          </a:xfrm>
          <a:prstGeom prst="rect">
            <a:avLst/>
          </a:prstGeom>
          <a:noFill/>
          <a:ln>
            <a:noFill/>
          </a:ln>
        </p:spPr>
      </p:pic>
      <p:pic>
        <p:nvPicPr>
          <p:cNvPr id="1670" name="Google Shape;1670;p42"/>
          <p:cNvPicPr preferRelativeResize="0"/>
          <p:nvPr/>
        </p:nvPicPr>
        <p:blipFill>
          <a:blip r:embed="rId12">
            <a:alphaModFix/>
          </a:blip>
          <a:stretch>
            <a:fillRect/>
          </a:stretch>
        </p:blipFill>
        <p:spPr>
          <a:xfrm>
            <a:off x="6498900" y="1190844"/>
            <a:ext cx="886375" cy="806156"/>
          </a:xfrm>
          <a:prstGeom prst="rect">
            <a:avLst/>
          </a:prstGeom>
          <a:noFill/>
          <a:ln>
            <a:noFill/>
          </a:ln>
        </p:spPr>
      </p:pic>
      <p:sp>
        <p:nvSpPr>
          <p:cNvPr id="1671" name="Google Shape;1671;p42"/>
          <p:cNvSpPr/>
          <p:nvPr/>
        </p:nvSpPr>
        <p:spPr>
          <a:xfrm>
            <a:off x="5937725" y="824500"/>
            <a:ext cx="358200" cy="366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2"/>
          <p:cNvSpPr/>
          <p:nvPr/>
        </p:nvSpPr>
        <p:spPr>
          <a:xfrm>
            <a:off x="5996550" y="3468663"/>
            <a:ext cx="358200" cy="366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2"/>
          <p:cNvSpPr/>
          <p:nvPr/>
        </p:nvSpPr>
        <p:spPr>
          <a:xfrm>
            <a:off x="3498463" y="3468663"/>
            <a:ext cx="358200" cy="366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2"/>
          <p:cNvSpPr/>
          <p:nvPr/>
        </p:nvSpPr>
        <p:spPr>
          <a:xfrm>
            <a:off x="3473575" y="824500"/>
            <a:ext cx="358200" cy="366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43"/>
          <p:cNvSpPr/>
          <p:nvPr/>
        </p:nvSpPr>
        <p:spPr>
          <a:xfrm>
            <a:off x="5194525" y="2607225"/>
            <a:ext cx="825000" cy="2406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a:off x="5194400" y="850"/>
            <a:ext cx="825000" cy="23736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3"/>
          <p:cNvSpPr/>
          <p:nvPr/>
        </p:nvSpPr>
        <p:spPr>
          <a:xfrm>
            <a:off x="4501859" y="294617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82" name="Google Shape;1682;p43"/>
          <p:cNvSpPr/>
          <p:nvPr/>
        </p:nvSpPr>
        <p:spPr>
          <a:xfrm>
            <a:off x="4501859" y="3250344"/>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83" name="Google Shape;1683;p43"/>
          <p:cNvSpPr/>
          <p:nvPr/>
        </p:nvSpPr>
        <p:spPr>
          <a:xfrm>
            <a:off x="4501859" y="385088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84" name="Google Shape;1684;p43"/>
          <p:cNvSpPr/>
          <p:nvPr/>
        </p:nvSpPr>
        <p:spPr>
          <a:xfrm>
            <a:off x="4501859" y="415504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85" name="Google Shape;1685;p43"/>
          <p:cNvSpPr/>
          <p:nvPr/>
        </p:nvSpPr>
        <p:spPr>
          <a:xfrm>
            <a:off x="4501859" y="445822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86" name="Google Shape;1686;p43"/>
          <p:cNvSpPr/>
          <p:nvPr/>
        </p:nvSpPr>
        <p:spPr>
          <a:xfrm>
            <a:off x="5747931" y="473548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87" name="Google Shape;1687;p43"/>
          <p:cNvSpPr/>
          <p:nvPr/>
        </p:nvSpPr>
        <p:spPr>
          <a:xfrm>
            <a:off x="5243496" y="266890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88" name="Google Shape;1688;p43"/>
          <p:cNvSpPr/>
          <p:nvPr/>
        </p:nvSpPr>
        <p:spPr>
          <a:xfrm>
            <a:off x="5243520" y="307484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89" name="Google Shape;1689;p43"/>
          <p:cNvSpPr/>
          <p:nvPr/>
        </p:nvSpPr>
        <p:spPr>
          <a:xfrm>
            <a:off x="5243496" y="391743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90" name="Google Shape;1690;p43"/>
          <p:cNvSpPr/>
          <p:nvPr/>
        </p:nvSpPr>
        <p:spPr>
          <a:xfrm>
            <a:off x="5243531" y="432954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91" name="Google Shape;1691;p43"/>
          <p:cNvSpPr/>
          <p:nvPr/>
        </p:nvSpPr>
        <p:spPr>
          <a:xfrm>
            <a:off x="5243555" y="473548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92" name="Google Shape;1692;p43"/>
          <p:cNvSpPr/>
          <p:nvPr/>
        </p:nvSpPr>
        <p:spPr>
          <a:xfrm>
            <a:off x="5747872" y="266890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93" name="Google Shape;1693;p43"/>
          <p:cNvSpPr/>
          <p:nvPr/>
        </p:nvSpPr>
        <p:spPr>
          <a:xfrm>
            <a:off x="5747896" y="307484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94" name="Google Shape;1694;p43"/>
          <p:cNvSpPr/>
          <p:nvPr/>
        </p:nvSpPr>
        <p:spPr>
          <a:xfrm>
            <a:off x="5747872" y="391743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95" name="Google Shape;1695;p43"/>
          <p:cNvSpPr/>
          <p:nvPr/>
        </p:nvSpPr>
        <p:spPr>
          <a:xfrm>
            <a:off x="5747907" y="432954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696" name="Google Shape;1696;p43"/>
          <p:cNvSpPr txBox="1"/>
          <p:nvPr/>
        </p:nvSpPr>
        <p:spPr>
          <a:xfrm>
            <a:off x="5207097" y="262516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697" name="Google Shape;1697;p43"/>
          <p:cNvSpPr txBox="1"/>
          <p:nvPr/>
        </p:nvSpPr>
        <p:spPr>
          <a:xfrm>
            <a:off x="5207121" y="303110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698" name="Google Shape;1698;p43"/>
          <p:cNvSpPr txBox="1"/>
          <p:nvPr/>
        </p:nvSpPr>
        <p:spPr>
          <a:xfrm>
            <a:off x="5207097" y="387369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699" name="Google Shape;1699;p43"/>
          <p:cNvSpPr txBox="1"/>
          <p:nvPr/>
        </p:nvSpPr>
        <p:spPr>
          <a:xfrm>
            <a:off x="5207133" y="428580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0" name="Google Shape;1700;p43"/>
          <p:cNvSpPr txBox="1"/>
          <p:nvPr/>
        </p:nvSpPr>
        <p:spPr>
          <a:xfrm>
            <a:off x="5207157" y="469174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1" name="Google Shape;1701;p43"/>
          <p:cNvSpPr txBox="1"/>
          <p:nvPr/>
        </p:nvSpPr>
        <p:spPr>
          <a:xfrm>
            <a:off x="5711473" y="262516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2" name="Google Shape;1702;p43"/>
          <p:cNvSpPr txBox="1"/>
          <p:nvPr/>
        </p:nvSpPr>
        <p:spPr>
          <a:xfrm>
            <a:off x="5711497" y="303110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3" name="Google Shape;1703;p43"/>
          <p:cNvSpPr txBox="1"/>
          <p:nvPr/>
        </p:nvSpPr>
        <p:spPr>
          <a:xfrm>
            <a:off x="5711473" y="387369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4" name="Google Shape;1704;p43"/>
          <p:cNvSpPr txBox="1"/>
          <p:nvPr/>
        </p:nvSpPr>
        <p:spPr>
          <a:xfrm>
            <a:off x="5711509" y="428580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5" name="Google Shape;1705;p43"/>
          <p:cNvSpPr txBox="1"/>
          <p:nvPr/>
        </p:nvSpPr>
        <p:spPr>
          <a:xfrm>
            <a:off x="5711532" y="469174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6" name="Google Shape;1706;p43"/>
          <p:cNvSpPr txBox="1"/>
          <p:nvPr/>
        </p:nvSpPr>
        <p:spPr>
          <a:xfrm>
            <a:off x="4465460" y="290243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07" name="Google Shape;1707;p43"/>
          <p:cNvSpPr txBox="1"/>
          <p:nvPr/>
        </p:nvSpPr>
        <p:spPr>
          <a:xfrm>
            <a:off x="4465460" y="320660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08" name="Google Shape;1708;p43"/>
          <p:cNvSpPr txBox="1"/>
          <p:nvPr/>
        </p:nvSpPr>
        <p:spPr>
          <a:xfrm>
            <a:off x="4465460" y="380714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09" name="Google Shape;1709;p43"/>
          <p:cNvSpPr txBox="1"/>
          <p:nvPr/>
        </p:nvSpPr>
        <p:spPr>
          <a:xfrm>
            <a:off x="4465460" y="411130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10" name="Google Shape;1710;p43"/>
          <p:cNvSpPr txBox="1"/>
          <p:nvPr/>
        </p:nvSpPr>
        <p:spPr>
          <a:xfrm>
            <a:off x="4465460" y="441448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711" name="Google Shape;1711;p43"/>
          <p:cNvCxnSpPr/>
          <p:nvPr/>
        </p:nvCxnSpPr>
        <p:spPr>
          <a:xfrm flipH="1" rot="10800000">
            <a:off x="302100" y="2497725"/>
            <a:ext cx="6425100" cy="1500"/>
          </a:xfrm>
          <a:prstGeom prst="straightConnector1">
            <a:avLst/>
          </a:prstGeom>
          <a:noFill/>
          <a:ln cap="flat" cmpd="sng" w="9525">
            <a:solidFill>
              <a:schemeClr val="dk1"/>
            </a:solidFill>
            <a:prstDash val="dot"/>
            <a:round/>
            <a:headEnd len="med" w="med" type="none"/>
            <a:tailEnd len="med" w="med" type="none"/>
          </a:ln>
        </p:spPr>
      </p:cxnSp>
      <p:sp>
        <p:nvSpPr>
          <p:cNvPr id="1712" name="Google Shape;1712;p43"/>
          <p:cNvSpPr/>
          <p:nvPr/>
        </p:nvSpPr>
        <p:spPr>
          <a:xfrm>
            <a:off x="4047293" y="964199"/>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3"/>
          <p:cNvSpPr/>
          <p:nvPr/>
        </p:nvSpPr>
        <p:spPr>
          <a:xfrm>
            <a:off x="1956834" y="24498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14" name="Google Shape;1714;p43"/>
          <p:cNvSpPr txBox="1"/>
          <p:nvPr/>
        </p:nvSpPr>
        <p:spPr>
          <a:xfrm>
            <a:off x="2655510" y="95669"/>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15" name="Google Shape;1715;p43"/>
          <p:cNvSpPr/>
          <p:nvPr/>
        </p:nvSpPr>
        <p:spPr>
          <a:xfrm>
            <a:off x="4501859" y="625176"/>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16" name="Google Shape;1716;p43"/>
          <p:cNvSpPr txBox="1"/>
          <p:nvPr/>
        </p:nvSpPr>
        <p:spPr>
          <a:xfrm>
            <a:off x="4465460" y="581434"/>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17" name="Google Shape;1717;p43"/>
          <p:cNvSpPr/>
          <p:nvPr/>
        </p:nvSpPr>
        <p:spPr>
          <a:xfrm>
            <a:off x="4595735" y="92934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3"/>
          <p:cNvSpPr/>
          <p:nvPr/>
        </p:nvSpPr>
        <p:spPr>
          <a:xfrm>
            <a:off x="4595735" y="101978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3"/>
          <p:cNvSpPr/>
          <p:nvPr/>
        </p:nvSpPr>
        <p:spPr>
          <a:xfrm>
            <a:off x="4595735" y="111022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3"/>
          <p:cNvSpPr/>
          <p:nvPr/>
        </p:nvSpPr>
        <p:spPr>
          <a:xfrm>
            <a:off x="4501859" y="12257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21" name="Google Shape;1721;p43"/>
          <p:cNvSpPr txBox="1"/>
          <p:nvPr/>
        </p:nvSpPr>
        <p:spPr>
          <a:xfrm>
            <a:off x="4465460" y="11819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22" name="Google Shape;1722;p43"/>
          <p:cNvSpPr/>
          <p:nvPr/>
        </p:nvSpPr>
        <p:spPr>
          <a:xfrm>
            <a:off x="4501859" y="152987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23" name="Google Shape;1723;p43"/>
          <p:cNvSpPr txBox="1"/>
          <p:nvPr/>
        </p:nvSpPr>
        <p:spPr>
          <a:xfrm>
            <a:off x="4465460" y="148613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24" name="Google Shape;1724;p43"/>
          <p:cNvSpPr/>
          <p:nvPr/>
        </p:nvSpPr>
        <p:spPr>
          <a:xfrm>
            <a:off x="4501859" y="1833060"/>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25" name="Google Shape;1725;p43"/>
          <p:cNvSpPr txBox="1"/>
          <p:nvPr/>
        </p:nvSpPr>
        <p:spPr>
          <a:xfrm>
            <a:off x="4465460" y="178931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26" name="Google Shape;1726;p43"/>
          <p:cNvSpPr/>
          <p:nvPr/>
        </p:nvSpPr>
        <p:spPr>
          <a:xfrm>
            <a:off x="5243496" y="4374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27" name="Google Shape;1727;p43"/>
          <p:cNvSpPr txBox="1"/>
          <p:nvPr/>
        </p:nvSpPr>
        <p:spPr>
          <a:xfrm>
            <a:off x="5207097" y="-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28" name="Google Shape;1728;p43"/>
          <p:cNvSpPr/>
          <p:nvPr/>
        </p:nvSpPr>
        <p:spPr>
          <a:xfrm>
            <a:off x="5243520" y="4496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29" name="Google Shape;1729;p43"/>
          <p:cNvSpPr txBox="1"/>
          <p:nvPr/>
        </p:nvSpPr>
        <p:spPr>
          <a:xfrm>
            <a:off x="5207121" y="4059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30" name="Google Shape;1730;p43"/>
          <p:cNvSpPr/>
          <p:nvPr/>
        </p:nvSpPr>
        <p:spPr>
          <a:xfrm>
            <a:off x="5337348" y="8767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3"/>
          <p:cNvSpPr/>
          <p:nvPr/>
        </p:nvSpPr>
        <p:spPr>
          <a:xfrm>
            <a:off x="5337348" y="9671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3"/>
          <p:cNvSpPr/>
          <p:nvPr/>
        </p:nvSpPr>
        <p:spPr>
          <a:xfrm>
            <a:off x="5337348" y="10575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3" name="Google Shape;1733;p43"/>
          <p:cNvCxnSpPr/>
          <p:nvPr/>
        </p:nvCxnSpPr>
        <p:spPr>
          <a:xfrm>
            <a:off x="5361050" y="268370"/>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34" name="Google Shape;1734;p43"/>
          <p:cNvCxnSpPr/>
          <p:nvPr/>
        </p:nvCxnSpPr>
        <p:spPr>
          <a:xfrm>
            <a:off x="5361050" y="68657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735" name="Google Shape;1735;p43"/>
          <p:cNvSpPr/>
          <p:nvPr/>
        </p:nvSpPr>
        <p:spPr>
          <a:xfrm>
            <a:off x="5243496" y="12922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36" name="Google Shape;1736;p43"/>
          <p:cNvSpPr txBox="1"/>
          <p:nvPr/>
        </p:nvSpPr>
        <p:spPr>
          <a:xfrm>
            <a:off x="5207097" y="12485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37" name="Google Shape;1737;p43"/>
          <p:cNvCxnSpPr/>
          <p:nvPr/>
        </p:nvCxnSpPr>
        <p:spPr>
          <a:xfrm>
            <a:off x="5361026" y="111095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38" name="Google Shape;1738;p43"/>
          <p:cNvCxnSpPr/>
          <p:nvPr/>
        </p:nvCxnSpPr>
        <p:spPr>
          <a:xfrm>
            <a:off x="5361026" y="1529164"/>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739" name="Google Shape;1739;p43"/>
          <p:cNvSpPr/>
          <p:nvPr/>
        </p:nvSpPr>
        <p:spPr>
          <a:xfrm>
            <a:off x="5243531" y="17043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40" name="Google Shape;1740;p43"/>
          <p:cNvSpPr txBox="1"/>
          <p:nvPr/>
        </p:nvSpPr>
        <p:spPr>
          <a:xfrm>
            <a:off x="5207133" y="16606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41" name="Google Shape;1741;p43"/>
          <p:cNvSpPr/>
          <p:nvPr/>
        </p:nvSpPr>
        <p:spPr>
          <a:xfrm>
            <a:off x="5243555" y="21103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42" name="Google Shape;1742;p43"/>
          <p:cNvSpPr txBox="1"/>
          <p:nvPr/>
        </p:nvSpPr>
        <p:spPr>
          <a:xfrm>
            <a:off x="5207157" y="20665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43" name="Google Shape;1743;p43"/>
          <p:cNvCxnSpPr/>
          <p:nvPr/>
        </p:nvCxnSpPr>
        <p:spPr>
          <a:xfrm>
            <a:off x="5361085" y="1929003"/>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744" name="Google Shape;1744;p43"/>
          <p:cNvSpPr/>
          <p:nvPr/>
        </p:nvSpPr>
        <p:spPr>
          <a:xfrm>
            <a:off x="5747872" y="4374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45" name="Google Shape;1745;p43"/>
          <p:cNvSpPr txBox="1"/>
          <p:nvPr/>
        </p:nvSpPr>
        <p:spPr>
          <a:xfrm>
            <a:off x="5711473" y="-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46" name="Google Shape;1746;p43"/>
          <p:cNvSpPr/>
          <p:nvPr/>
        </p:nvSpPr>
        <p:spPr>
          <a:xfrm>
            <a:off x="5747896" y="4496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47" name="Google Shape;1747;p43"/>
          <p:cNvSpPr txBox="1"/>
          <p:nvPr/>
        </p:nvSpPr>
        <p:spPr>
          <a:xfrm>
            <a:off x="5711497" y="4059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48" name="Google Shape;1748;p43"/>
          <p:cNvSpPr/>
          <p:nvPr/>
        </p:nvSpPr>
        <p:spPr>
          <a:xfrm>
            <a:off x="5841724" y="8767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3"/>
          <p:cNvSpPr/>
          <p:nvPr/>
        </p:nvSpPr>
        <p:spPr>
          <a:xfrm>
            <a:off x="5841724" y="9671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3"/>
          <p:cNvSpPr/>
          <p:nvPr/>
        </p:nvSpPr>
        <p:spPr>
          <a:xfrm>
            <a:off x="5841724" y="10575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1" name="Google Shape;1751;p43"/>
          <p:cNvCxnSpPr/>
          <p:nvPr/>
        </p:nvCxnSpPr>
        <p:spPr>
          <a:xfrm>
            <a:off x="5865426" y="268370"/>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52" name="Google Shape;1752;p43"/>
          <p:cNvCxnSpPr/>
          <p:nvPr/>
        </p:nvCxnSpPr>
        <p:spPr>
          <a:xfrm>
            <a:off x="5865426" y="68657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753" name="Google Shape;1753;p43"/>
          <p:cNvSpPr/>
          <p:nvPr/>
        </p:nvSpPr>
        <p:spPr>
          <a:xfrm>
            <a:off x="5747872" y="12922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54" name="Google Shape;1754;p43"/>
          <p:cNvSpPr txBox="1"/>
          <p:nvPr/>
        </p:nvSpPr>
        <p:spPr>
          <a:xfrm>
            <a:off x="5711473" y="12485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55" name="Google Shape;1755;p43"/>
          <p:cNvCxnSpPr/>
          <p:nvPr/>
        </p:nvCxnSpPr>
        <p:spPr>
          <a:xfrm>
            <a:off x="5865402" y="111095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56" name="Google Shape;1756;p43"/>
          <p:cNvCxnSpPr/>
          <p:nvPr/>
        </p:nvCxnSpPr>
        <p:spPr>
          <a:xfrm>
            <a:off x="5865402" y="1529164"/>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757" name="Google Shape;1757;p43"/>
          <p:cNvSpPr/>
          <p:nvPr/>
        </p:nvSpPr>
        <p:spPr>
          <a:xfrm>
            <a:off x="5747907" y="17043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58" name="Google Shape;1758;p43"/>
          <p:cNvSpPr txBox="1"/>
          <p:nvPr/>
        </p:nvSpPr>
        <p:spPr>
          <a:xfrm>
            <a:off x="5711509" y="16606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59" name="Google Shape;1759;p43"/>
          <p:cNvSpPr/>
          <p:nvPr/>
        </p:nvSpPr>
        <p:spPr>
          <a:xfrm>
            <a:off x="5747931" y="21103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60" name="Google Shape;1760;p43"/>
          <p:cNvSpPr txBox="1"/>
          <p:nvPr/>
        </p:nvSpPr>
        <p:spPr>
          <a:xfrm>
            <a:off x="5711532" y="20665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61" name="Google Shape;1761;p43"/>
          <p:cNvCxnSpPr/>
          <p:nvPr/>
        </p:nvCxnSpPr>
        <p:spPr>
          <a:xfrm>
            <a:off x="5865461" y="1929003"/>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62" name="Google Shape;1762;p43"/>
          <p:cNvCxnSpPr>
            <a:stCxn id="1727" idx="3"/>
            <a:endCxn id="1745" idx="1"/>
          </p:cNvCxnSpPr>
          <p:nvPr/>
        </p:nvCxnSpPr>
        <p:spPr>
          <a:xfrm>
            <a:off x="5515197" y="176999"/>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763" name="Google Shape;1763;p43"/>
          <p:cNvCxnSpPr>
            <a:stCxn id="1729" idx="3"/>
            <a:endCxn id="1747" idx="1"/>
          </p:cNvCxnSpPr>
          <p:nvPr/>
        </p:nvCxnSpPr>
        <p:spPr>
          <a:xfrm>
            <a:off x="5515221" y="58293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764" name="Google Shape;1764;p43"/>
          <p:cNvCxnSpPr>
            <a:stCxn id="1736" idx="3"/>
            <a:endCxn id="1754" idx="1"/>
          </p:cNvCxnSpPr>
          <p:nvPr/>
        </p:nvCxnSpPr>
        <p:spPr>
          <a:xfrm>
            <a:off x="5515197" y="14255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765" name="Google Shape;1765;p43"/>
          <p:cNvCxnSpPr>
            <a:stCxn id="1740" idx="3"/>
            <a:endCxn id="1758" idx="1"/>
          </p:cNvCxnSpPr>
          <p:nvPr/>
        </p:nvCxnSpPr>
        <p:spPr>
          <a:xfrm>
            <a:off x="5515233" y="183763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766" name="Google Shape;1766;p43"/>
          <p:cNvCxnSpPr>
            <a:stCxn id="1742" idx="3"/>
            <a:endCxn id="1760" idx="1"/>
          </p:cNvCxnSpPr>
          <p:nvPr/>
        </p:nvCxnSpPr>
        <p:spPr>
          <a:xfrm>
            <a:off x="5515257" y="224357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767" name="Google Shape;1767;p43"/>
          <p:cNvCxnSpPr/>
          <p:nvPr/>
        </p:nvCxnSpPr>
        <p:spPr>
          <a:xfrm flipH="1" rot="10800000">
            <a:off x="4827886" y="267126"/>
            <a:ext cx="252000" cy="147000"/>
          </a:xfrm>
          <a:prstGeom prst="straightConnector1">
            <a:avLst/>
          </a:prstGeom>
          <a:noFill/>
          <a:ln cap="flat" cmpd="sng" w="9525">
            <a:solidFill>
              <a:schemeClr val="dk1"/>
            </a:solidFill>
            <a:prstDash val="solid"/>
            <a:round/>
            <a:headEnd len="med" w="med" type="none"/>
            <a:tailEnd len="med" w="med" type="stealth"/>
          </a:ln>
        </p:spPr>
      </p:cxnSp>
      <p:cxnSp>
        <p:nvCxnSpPr>
          <p:cNvPr id="1768" name="Google Shape;1768;p43"/>
          <p:cNvCxnSpPr/>
          <p:nvPr/>
        </p:nvCxnSpPr>
        <p:spPr>
          <a:xfrm flipH="1" rot="10800000">
            <a:off x="4846056" y="614020"/>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1769" name="Google Shape;1769;p43"/>
          <p:cNvCxnSpPr/>
          <p:nvPr/>
        </p:nvCxnSpPr>
        <p:spPr>
          <a:xfrm flipH="1" rot="10800000">
            <a:off x="4821944" y="1039179"/>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1770" name="Google Shape;1770;p43"/>
          <p:cNvCxnSpPr/>
          <p:nvPr/>
        </p:nvCxnSpPr>
        <p:spPr>
          <a:xfrm>
            <a:off x="4827874" y="1357668"/>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1771" name="Google Shape;1771;p43"/>
          <p:cNvCxnSpPr/>
          <p:nvPr/>
        </p:nvCxnSpPr>
        <p:spPr>
          <a:xfrm>
            <a:off x="4841925" y="1672038"/>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1772" name="Google Shape;1772;p43"/>
          <p:cNvCxnSpPr/>
          <p:nvPr/>
        </p:nvCxnSpPr>
        <p:spPr>
          <a:xfrm>
            <a:off x="4841795" y="1984380"/>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1773" name="Google Shape;1773;p43"/>
          <p:cNvSpPr/>
          <p:nvPr/>
        </p:nvSpPr>
        <p:spPr>
          <a:xfrm>
            <a:off x="4047293" y="3589367"/>
            <a:ext cx="2652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3"/>
          <p:cNvSpPr/>
          <p:nvPr/>
        </p:nvSpPr>
        <p:spPr>
          <a:xfrm>
            <a:off x="4595735" y="355451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3"/>
          <p:cNvSpPr/>
          <p:nvPr/>
        </p:nvSpPr>
        <p:spPr>
          <a:xfrm>
            <a:off x="4595735" y="364495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3"/>
          <p:cNvSpPr/>
          <p:nvPr/>
        </p:nvSpPr>
        <p:spPr>
          <a:xfrm>
            <a:off x="4595735" y="3735396"/>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3"/>
          <p:cNvSpPr/>
          <p:nvPr/>
        </p:nvSpPr>
        <p:spPr>
          <a:xfrm>
            <a:off x="5337348" y="350187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5337348" y="359231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5337348" y="368275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0" name="Google Shape;1780;p43"/>
          <p:cNvCxnSpPr/>
          <p:nvPr/>
        </p:nvCxnSpPr>
        <p:spPr>
          <a:xfrm>
            <a:off x="5361050" y="289353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81" name="Google Shape;1781;p43"/>
          <p:cNvCxnSpPr/>
          <p:nvPr/>
        </p:nvCxnSpPr>
        <p:spPr>
          <a:xfrm>
            <a:off x="5361050" y="3311744"/>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82" name="Google Shape;1782;p43"/>
          <p:cNvCxnSpPr/>
          <p:nvPr/>
        </p:nvCxnSpPr>
        <p:spPr>
          <a:xfrm>
            <a:off x="5361026" y="3736126"/>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83" name="Google Shape;1783;p43"/>
          <p:cNvCxnSpPr/>
          <p:nvPr/>
        </p:nvCxnSpPr>
        <p:spPr>
          <a:xfrm>
            <a:off x="5361026" y="4154332"/>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84" name="Google Shape;1784;p43"/>
          <p:cNvCxnSpPr/>
          <p:nvPr/>
        </p:nvCxnSpPr>
        <p:spPr>
          <a:xfrm>
            <a:off x="5361085" y="4554171"/>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785" name="Google Shape;1785;p43"/>
          <p:cNvSpPr/>
          <p:nvPr/>
        </p:nvSpPr>
        <p:spPr>
          <a:xfrm>
            <a:off x="5841724" y="350187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3"/>
          <p:cNvSpPr/>
          <p:nvPr/>
        </p:nvSpPr>
        <p:spPr>
          <a:xfrm>
            <a:off x="5841724" y="359231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3"/>
          <p:cNvSpPr/>
          <p:nvPr/>
        </p:nvSpPr>
        <p:spPr>
          <a:xfrm>
            <a:off x="5841724" y="3682755"/>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8" name="Google Shape;1788;p43"/>
          <p:cNvCxnSpPr/>
          <p:nvPr/>
        </p:nvCxnSpPr>
        <p:spPr>
          <a:xfrm>
            <a:off x="5865426" y="289353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89" name="Google Shape;1789;p43"/>
          <p:cNvCxnSpPr/>
          <p:nvPr/>
        </p:nvCxnSpPr>
        <p:spPr>
          <a:xfrm>
            <a:off x="5865426" y="3311744"/>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90" name="Google Shape;1790;p43"/>
          <p:cNvCxnSpPr/>
          <p:nvPr/>
        </p:nvCxnSpPr>
        <p:spPr>
          <a:xfrm>
            <a:off x="5865402" y="3736126"/>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91" name="Google Shape;1791;p43"/>
          <p:cNvCxnSpPr/>
          <p:nvPr/>
        </p:nvCxnSpPr>
        <p:spPr>
          <a:xfrm>
            <a:off x="5865402" y="4154332"/>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92" name="Google Shape;1792;p43"/>
          <p:cNvCxnSpPr/>
          <p:nvPr/>
        </p:nvCxnSpPr>
        <p:spPr>
          <a:xfrm>
            <a:off x="5865461" y="455417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793" name="Google Shape;1793;p43"/>
          <p:cNvCxnSpPr>
            <a:stCxn id="1696" idx="3"/>
            <a:endCxn id="1701" idx="1"/>
          </p:cNvCxnSpPr>
          <p:nvPr/>
        </p:nvCxnSpPr>
        <p:spPr>
          <a:xfrm>
            <a:off x="5515197" y="280216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794" name="Google Shape;1794;p43"/>
          <p:cNvCxnSpPr>
            <a:stCxn id="1697" idx="3"/>
            <a:endCxn id="1702" idx="1"/>
          </p:cNvCxnSpPr>
          <p:nvPr/>
        </p:nvCxnSpPr>
        <p:spPr>
          <a:xfrm>
            <a:off x="5515221" y="3208106"/>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795" name="Google Shape;1795;p43"/>
          <p:cNvCxnSpPr>
            <a:stCxn id="1698" idx="3"/>
            <a:endCxn id="1703" idx="1"/>
          </p:cNvCxnSpPr>
          <p:nvPr/>
        </p:nvCxnSpPr>
        <p:spPr>
          <a:xfrm>
            <a:off x="5515197" y="405069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796" name="Google Shape;1796;p43"/>
          <p:cNvCxnSpPr>
            <a:stCxn id="1699" idx="3"/>
            <a:endCxn id="1704" idx="1"/>
          </p:cNvCxnSpPr>
          <p:nvPr/>
        </p:nvCxnSpPr>
        <p:spPr>
          <a:xfrm>
            <a:off x="5515233" y="4462800"/>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797" name="Google Shape;1797;p43"/>
          <p:cNvCxnSpPr>
            <a:stCxn id="1700" idx="3"/>
            <a:endCxn id="1705" idx="1"/>
          </p:cNvCxnSpPr>
          <p:nvPr/>
        </p:nvCxnSpPr>
        <p:spPr>
          <a:xfrm>
            <a:off x="5515257" y="4868740"/>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798" name="Google Shape;1798;p43"/>
          <p:cNvCxnSpPr/>
          <p:nvPr/>
        </p:nvCxnSpPr>
        <p:spPr>
          <a:xfrm flipH="1" rot="10800000">
            <a:off x="4827886" y="2892294"/>
            <a:ext cx="252000" cy="147000"/>
          </a:xfrm>
          <a:prstGeom prst="straightConnector1">
            <a:avLst/>
          </a:prstGeom>
          <a:noFill/>
          <a:ln cap="flat" cmpd="sng" w="9525">
            <a:solidFill>
              <a:schemeClr val="dk1"/>
            </a:solidFill>
            <a:prstDash val="solid"/>
            <a:round/>
            <a:headEnd len="med" w="med" type="none"/>
            <a:tailEnd len="med" w="med" type="stealth"/>
          </a:ln>
        </p:spPr>
      </p:cxnSp>
      <p:cxnSp>
        <p:nvCxnSpPr>
          <p:cNvPr id="1799" name="Google Shape;1799;p43"/>
          <p:cNvCxnSpPr/>
          <p:nvPr/>
        </p:nvCxnSpPr>
        <p:spPr>
          <a:xfrm flipH="1" rot="10800000">
            <a:off x="4846056" y="3239188"/>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1800" name="Google Shape;1800;p43"/>
          <p:cNvCxnSpPr/>
          <p:nvPr/>
        </p:nvCxnSpPr>
        <p:spPr>
          <a:xfrm flipH="1" rot="10800000">
            <a:off x="4821944" y="3664347"/>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1801" name="Google Shape;1801;p43"/>
          <p:cNvCxnSpPr/>
          <p:nvPr/>
        </p:nvCxnSpPr>
        <p:spPr>
          <a:xfrm>
            <a:off x="4827874" y="3982836"/>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1802" name="Google Shape;1802;p43"/>
          <p:cNvCxnSpPr/>
          <p:nvPr/>
        </p:nvCxnSpPr>
        <p:spPr>
          <a:xfrm>
            <a:off x="4841925" y="4297206"/>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1803" name="Google Shape;1803;p43"/>
          <p:cNvCxnSpPr/>
          <p:nvPr/>
        </p:nvCxnSpPr>
        <p:spPr>
          <a:xfrm>
            <a:off x="4841795" y="4609547"/>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1804" name="Google Shape;1804;p43"/>
          <p:cNvSpPr/>
          <p:nvPr/>
        </p:nvSpPr>
        <p:spPr>
          <a:xfrm>
            <a:off x="6311693" y="4374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05" name="Google Shape;1805;p43"/>
          <p:cNvSpPr txBox="1"/>
          <p:nvPr/>
        </p:nvSpPr>
        <p:spPr>
          <a:xfrm>
            <a:off x="6275295" y="-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06" name="Google Shape;1806;p43"/>
          <p:cNvSpPr/>
          <p:nvPr/>
        </p:nvSpPr>
        <p:spPr>
          <a:xfrm>
            <a:off x="6311717" y="4496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07" name="Google Shape;1807;p43"/>
          <p:cNvSpPr txBox="1"/>
          <p:nvPr/>
        </p:nvSpPr>
        <p:spPr>
          <a:xfrm>
            <a:off x="6275318" y="4059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08" name="Google Shape;1808;p43"/>
          <p:cNvSpPr/>
          <p:nvPr/>
        </p:nvSpPr>
        <p:spPr>
          <a:xfrm>
            <a:off x="6405546" y="8767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3"/>
          <p:cNvSpPr/>
          <p:nvPr/>
        </p:nvSpPr>
        <p:spPr>
          <a:xfrm>
            <a:off x="6405546" y="9671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3"/>
          <p:cNvSpPr/>
          <p:nvPr/>
        </p:nvSpPr>
        <p:spPr>
          <a:xfrm>
            <a:off x="6405546" y="10575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3"/>
          <p:cNvSpPr/>
          <p:nvPr/>
        </p:nvSpPr>
        <p:spPr>
          <a:xfrm>
            <a:off x="6311693" y="12922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12" name="Google Shape;1812;p43"/>
          <p:cNvSpPr txBox="1"/>
          <p:nvPr/>
        </p:nvSpPr>
        <p:spPr>
          <a:xfrm>
            <a:off x="6275295" y="12485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13" name="Google Shape;1813;p43"/>
          <p:cNvSpPr/>
          <p:nvPr/>
        </p:nvSpPr>
        <p:spPr>
          <a:xfrm>
            <a:off x="6311729" y="17043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14" name="Google Shape;1814;p43"/>
          <p:cNvSpPr txBox="1"/>
          <p:nvPr/>
        </p:nvSpPr>
        <p:spPr>
          <a:xfrm>
            <a:off x="6275330" y="16606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15" name="Google Shape;1815;p43"/>
          <p:cNvSpPr/>
          <p:nvPr/>
        </p:nvSpPr>
        <p:spPr>
          <a:xfrm>
            <a:off x="6311752" y="21103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16" name="Google Shape;1816;p43"/>
          <p:cNvSpPr txBox="1"/>
          <p:nvPr/>
        </p:nvSpPr>
        <p:spPr>
          <a:xfrm>
            <a:off x="6275354" y="20665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817" name="Google Shape;1817;p43"/>
          <p:cNvCxnSpPr>
            <a:endCxn id="1805" idx="1"/>
          </p:cNvCxnSpPr>
          <p:nvPr/>
        </p:nvCxnSpPr>
        <p:spPr>
          <a:xfrm>
            <a:off x="6079095" y="176999"/>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818" name="Google Shape;1818;p43"/>
          <p:cNvCxnSpPr>
            <a:endCxn id="1807" idx="1"/>
          </p:cNvCxnSpPr>
          <p:nvPr/>
        </p:nvCxnSpPr>
        <p:spPr>
          <a:xfrm>
            <a:off x="6079118" y="58293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819" name="Google Shape;1819;p43"/>
          <p:cNvCxnSpPr>
            <a:endCxn id="1812" idx="1"/>
          </p:cNvCxnSpPr>
          <p:nvPr/>
        </p:nvCxnSpPr>
        <p:spPr>
          <a:xfrm>
            <a:off x="6079095" y="14255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820" name="Google Shape;1820;p43"/>
          <p:cNvCxnSpPr>
            <a:endCxn id="1814" idx="1"/>
          </p:cNvCxnSpPr>
          <p:nvPr/>
        </p:nvCxnSpPr>
        <p:spPr>
          <a:xfrm>
            <a:off x="6079130" y="183763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821" name="Google Shape;1821;p43"/>
          <p:cNvCxnSpPr>
            <a:endCxn id="1816" idx="1"/>
          </p:cNvCxnSpPr>
          <p:nvPr/>
        </p:nvCxnSpPr>
        <p:spPr>
          <a:xfrm>
            <a:off x="6079154" y="2243572"/>
            <a:ext cx="196200" cy="0"/>
          </a:xfrm>
          <a:prstGeom prst="straightConnector1">
            <a:avLst/>
          </a:prstGeom>
          <a:noFill/>
          <a:ln cap="flat" cmpd="sng" w="9525">
            <a:solidFill>
              <a:schemeClr val="dk1"/>
            </a:solidFill>
            <a:prstDash val="solid"/>
            <a:round/>
            <a:headEnd len="med" w="med" type="none"/>
            <a:tailEnd len="med" w="med" type="stealth"/>
          </a:ln>
        </p:spPr>
      </p:cxnSp>
      <p:sp>
        <p:nvSpPr>
          <p:cNvPr id="1822" name="Google Shape;1822;p43"/>
          <p:cNvSpPr/>
          <p:nvPr/>
        </p:nvSpPr>
        <p:spPr>
          <a:xfrm>
            <a:off x="6311752" y="473520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23" name="Google Shape;1823;p43"/>
          <p:cNvSpPr/>
          <p:nvPr/>
        </p:nvSpPr>
        <p:spPr>
          <a:xfrm>
            <a:off x="6311693" y="2668635"/>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24" name="Google Shape;1824;p43"/>
          <p:cNvSpPr/>
          <p:nvPr/>
        </p:nvSpPr>
        <p:spPr>
          <a:xfrm>
            <a:off x="6311717" y="3074575"/>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25" name="Google Shape;1825;p43"/>
          <p:cNvSpPr/>
          <p:nvPr/>
        </p:nvSpPr>
        <p:spPr>
          <a:xfrm>
            <a:off x="6311693" y="391716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26" name="Google Shape;1826;p43"/>
          <p:cNvSpPr/>
          <p:nvPr/>
        </p:nvSpPr>
        <p:spPr>
          <a:xfrm>
            <a:off x="6311729" y="432926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27" name="Google Shape;1827;p43"/>
          <p:cNvSpPr txBox="1"/>
          <p:nvPr/>
        </p:nvSpPr>
        <p:spPr>
          <a:xfrm>
            <a:off x="6275295" y="262489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28" name="Google Shape;1828;p43"/>
          <p:cNvSpPr txBox="1"/>
          <p:nvPr/>
        </p:nvSpPr>
        <p:spPr>
          <a:xfrm>
            <a:off x="6275318" y="3030833"/>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29" name="Google Shape;1829;p43"/>
          <p:cNvSpPr txBox="1"/>
          <p:nvPr/>
        </p:nvSpPr>
        <p:spPr>
          <a:xfrm>
            <a:off x="6275295" y="387342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0" name="Google Shape;1830;p43"/>
          <p:cNvSpPr txBox="1"/>
          <p:nvPr/>
        </p:nvSpPr>
        <p:spPr>
          <a:xfrm>
            <a:off x="6275330" y="42855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1" name="Google Shape;1831;p43"/>
          <p:cNvSpPr txBox="1"/>
          <p:nvPr/>
        </p:nvSpPr>
        <p:spPr>
          <a:xfrm>
            <a:off x="6275354" y="469146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2" name="Google Shape;1832;p43"/>
          <p:cNvSpPr/>
          <p:nvPr/>
        </p:nvSpPr>
        <p:spPr>
          <a:xfrm>
            <a:off x="6405546" y="350160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3"/>
          <p:cNvSpPr/>
          <p:nvPr/>
        </p:nvSpPr>
        <p:spPr>
          <a:xfrm>
            <a:off x="6405546" y="359204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3"/>
          <p:cNvSpPr/>
          <p:nvPr/>
        </p:nvSpPr>
        <p:spPr>
          <a:xfrm>
            <a:off x="6405546" y="368248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5" name="Google Shape;1835;p43"/>
          <p:cNvCxnSpPr>
            <a:endCxn id="1827" idx="1"/>
          </p:cNvCxnSpPr>
          <p:nvPr/>
        </p:nvCxnSpPr>
        <p:spPr>
          <a:xfrm>
            <a:off x="6079095" y="280189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836" name="Google Shape;1836;p43"/>
          <p:cNvCxnSpPr>
            <a:endCxn id="1828" idx="1"/>
          </p:cNvCxnSpPr>
          <p:nvPr/>
        </p:nvCxnSpPr>
        <p:spPr>
          <a:xfrm>
            <a:off x="6079118" y="320783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837" name="Google Shape;1837;p43"/>
          <p:cNvCxnSpPr>
            <a:endCxn id="1829" idx="1"/>
          </p:cNvCxnSpPr>
          <p:nvPr/>
        </p:nvCxnSpPr>
        <p:spPr>
          <a:xfrm>
            <a:off x="6079095" y="4050421"/>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838" name="Google Shape;1838;p43"/>
          <p:cNvCxnSpPr>
            <a:endCxn id="1830" idx="1"/>
          </p:cNvCxnSpPr>
          <p:nvPr/>
        </p:nvCxnSpPr>
        <p:spPr>
          <a:xfrm>
            <a:off x="6079130" y="44625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839" name="Google Shape;1839;p43"/>
          <p:cNvCxnSpPr>
            <a:endCxn id="1831" idx="1"/>
          </p:cNvCxnSpPr>
          <p:nvPr/>
        </p:nvCxnSpPr>
        <p:spPr>
          <a:xfrm>
            <a:off x="6079154" y="4868466"/>
            <a:ext cx="196200" cy="0"/>
          </a:xfrm>
          <a:prstGeom prst="straightConnector1">
            <a:avLst/>
          </a:prstGeom>
          <a:noFill/>
          <a:ln cap="flat" cmpd="sng" w="9525">
            <a:solidFill>
              <a:schemeClr val="dk1"/>
            </a:solidFill>
            <a:prstDash val="solid"/>
            <a:round/>
            <a:headEnd len="med" w="med" type="none"/>
            <a:tailEnd len="med" w="med" type="stealth"/>
          </a:ln>
        </p:spPr>
      </p:cxnSp>
      <p:sp>
        <p:nvSpPr>
          <p:cNvPr id="1840" name="Google Shape;1840;p43"/>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1" name="Google Shape;1841;p43"/>
          <p:cNvCxnSpPr>
            <a:stCxn id="1805" idx="3"/>
            <a:endCxn id="1840" idx="2"/>
          </p:cNvCxnSpPr>
          <p:nvPr/>
        </p:nvCxnSpPr>
        <p:spPr>
          <a:xfrm>
            <a:off x="6583395" y="176999"/>
            <a:ext cx="760200" cy="2325600"/>
          </a:xfrm>
          <a:prstGeom prst="straightConnector1">
            <a:avLst/>
          </a:prstGeom>
          <a:noFill/>
          <a:ln cap="flat" cmpd="sng" w="9525">
            <a:solidFill>
              <a:schemeClr val="dk1"/>
            </a:solidFill>
            <a:prstDash val="solid"/>
            <a:round/>
            <a:headEnd len="med" w="med" type="none"/>
            <a:tailEnd len="med" w="med" type="none"/>
          </a:ln>
        </p:spPr>
      </p:cxnSp>
      <p:cxnSp>
        <p:nvCxnSpPr>
          <p:cNvPr id="1842" name="Google Shape;1842;p43"/>
          <p:cNvCxnSpPr>
            <a:stCxn id="1807" idx="3"/>
            <a:endCxn id="1840" idx="2"/>
          </p:cNvCxnSpPr>
          <p:nvPr/>
        </p:nvCxnSpPr>
        <p:spPr>
          <a:xfrm>
            <a:off x="6583418" y="582938"/>
            <a:ext cx="760200" cy="1919700"/>
          </a:xfrm>
          <a:prstGeom prst="straightConnector1">
            <a:avLst/>
          </a:prstGeom>
          <a:noFill/>
          <a:ln cap="flat" cmpd="sng" w="9525">
            <a:solidFill>
              <a:schemeClr val="dk1"/>
            </a:solidFill>
            <a:prstDash val="solid"/>
            <a:round/>
            <a:headEnd len="med" w="med" type="none"/>
            <a:tailEnd len="med" w="med" type="none"/>
          </a:ln>
        </p:spPr>
      </p:cxnSp>
      <p:cxnSp>
        <p:nvCxnSpPr>
          <p:cNvPr id="1843" name="Google Shape;1843;p43"/>
          <p:cNvCxnSpPr>
            <a:stCxn id="1812" idx="3"/>
            <a:endCxn id="1840" idx="2"/>
          </p:cNvCxnSpPr>
          <p:nvPr/>
        </p:nvCxnSpPr>
        <p:spPr>
          <a:xfrm>
            <a:off x="6583395" y="1425527"/>
            <a:ext cx="760200" cy="1077000"/>
          </a:xfrm>
          <a:prstGeom prst="straightConnector1">
            <a:avLst/>
          </a:prstGeom>
          <a:noFill/>
          <a:ln cap="flat" cmpd="sng" w="9525">
            <a:solidFill>
              <a:schemeClr val="dk1"/>
            </a:solidFill>
            <a:prstDash val="solid"/>
            <a:round/>
            <a:headEnd len="med" w="med" type="none"/>
            <a:tailEnd len="med" w="med" type="none"/>
          </a:ln>
        </p:spPr>
      </p:cxnSp>
      <p:cxnSp>
        <p:nvCxnSpPr>
          <p:cNvPr id="1844" name="Google Shape;1844;p43"/>
          <p:cNvCxnSpPr>
            <a:stCxn id="1814" idx="3"/>
            <a:endCxn id="1840" idx="2"/>
          </p:cNvCxnSpPr>
          <p:nvPr/>
        </p:nvCxnSpPr>
        <p:spPr>
          <a:xfrm>
            <a:off x="6583430" y="1837632"/>
            <a:ext cx="760200" cy="665100"/>
          </a:xfrm>
          <a:prstGeom prst="straightConnector1">
            <a:avLst/>
          </a:prstGeom>
          <a:noFill/>
          <a:ln cap="flat" cmpd="sng" w="9525">
            <a:solidFill>
              <a:schemeClr val="dk1"/>
            </a:solidFill>
            <a:prstDash val="solid"/>
            <a:round/>
            <a:headEnd len="med" w="med" type="none"/>
            <a:tailEnd len="med" w="med" type="none"/>
          </a:ln>
        </p:spPr>
      </p:cxnSp>
      <p:cxnSp>
        <p:nvCxnSpPr>
          <p:cNvPr id="1845" name="Google Shape;1845;p43"/>
          <p:cNvCxnSpPr>
            <a:stCxn id="1816" idx="3"/>
            <a:endCxn id="1840" idx="2"/>
          </p:cNvCxnSpPr>
          <p:nvPr/>
        </p:nvCxnSpPr>
        <p:spPr>
          <a:xfrm>
            <a:off x="6583454" y="2243572"/>
            <a:ext cx="760200" cy="259200"/>
          </a:xfrm>
          <a:prstGeom prst="straightConnector1">
            <a:avLst/>
          </a:prstGeom>
          <a:noFill/>
          <a:ln cap="flat" cmpd="sng" w="9525">
            <a:solidFill>
              <a:schemeClr val="dk1"/>
            </a:solidFill>
            <a:prstDash val="solid"/>
            <a:round/>
            <a:headEnd len="med" w="med" type="none"/>
            <a:tailEnd len="med" w="med" type="none"/>
          </a:ln>
        </p:spPr>
      </p:cxnSp>
      <p:cxnSp>
        <p:nvCxnSpPr>
          <p:cNvPr id="1846" name="Google Shape;1846;p43"/>
          <p:cNvCxnSpPr>
            <a:stCxn id="1827" idx="3"/>
            <a:endCxn id="1840" idx="2"/>
          </p:cNvCxnSpPr>
          <p:nvPr/>
        </p:nvCxnSpPr>
        <p:spPr>
          <a:xfrm flipH="1" rot="10800000">
            <a:off x="6583395" y="2502793"/>
            <a:ext cx="760200" cy="299100"/>
          </a:xfrm>
          <a:prstGeom prst="straightConnector1">
            <a:avLst/>
          </a:prstGeom>
          <a:noFill/>
          <a:ln cap="flat" cmpd="sng" w="9525">
            <a:solidFill>
              <a:schemeClr val="dk1"/>
            </a:solidFill>
            <a:prstDash val="solid"/>
            <a:round/>
            <a:headEnd len="med" w="med" type="none"/>
            <a:tailEnd len="med" w="med" type="none"/>
          </a:ln>
        </p:spPr>
      </p:cxnSp>
      <p:cxnSp>
        <p:nvCxnSpPr>
          <p:cNvPr id="1847" name="Google Shape;1847;p43"/>
          <p:cNvCxnSpPr>
            <a:stCxn id="1828" idx="3"/>
            <a:endCxn id="1840" idx="2"/>
          </p:cNvCxnSpPr>
          <p:nvPr/>
        </p:nvCxnSpPr>
        <p:spPr>
          <a:xfrm flipH="1" rot="10800000">
            <a:off x="6583418" y="2502533"/>
            <a:ext cx="760200" cy="705300"/>
          </a:xfrm>
          <a:prstGeom prst="straightConnector1">
            <a:avLst/>
          </a:prstGeom>
          <a:noFill/>
          <a:ln cap="flat" cmpd="sng" w="9525">
            <a:solidFill>
              <a:schemeClr val="dk1"/>
            </a:solidFill>
            <a:prstDash val="solid"/>
            <a:round/>
            <a:headEnd len="med" w="med" type="none"/>
            <a:tailEnd len="med" w="med" type="none"/>
          </a:ln>
        </p:spPr>
      </p:cxnSp>
      <p:cxnSp>
        <p:nvCxnSpPr>
          <p:cNvPr id="1848" name="Google Shape;1848;p43"/>
          <p:cNvCxnSpPr>
            <a:stCxn id="1829" idx="3"/>
            <a:endCxn id="1840" idx="2"/>
          </p:cNvCxnSpPr>
          <p:nvPr/>
        </p:nvCxnSpPr>
        <p:spPr>
          <a:xfrm flipH="1" rot="10800000">
            <a:off x="6583395" y="2502721"/>
            <a:ext cx="760200" cy="1547700"/>
          </a:xfrm>
          <a:prstGeom prst="straightConnector1">
            <a:avLst/>
          </a:prstGeom>
          <a:noFill/>
          <a:ln cap="flat" cmpd="sng" w="9525">
            <a:solidFill>
              <a:schemeClr val="dk1"/>
            </a:solidFill>
            <a:prstDash val="solid"/>
            <a:round/>
            <a:headEnd len="med" w="med" type="none"/>
            <a:tailEnd len="med" w="med" type="none"/>
          </a:ln>
        </p:spPr>
      </p:cxnSp>
      <p:cxnSp>
        <p:nvCxnSpPr>
          <p:cNvPr id="1849" name="Google Shape;1849;p43"/>
          <p:cNvCxnSpPr>
            <a:stCxn id="1830" idx="3"/>
            <a:endCxn id="1840" idx="2"/>
          </p:cNvCxnSpPr>
          <p:nvPr/>
        </p:nvCxnSpPr>
        <p:spPr>
          <a:xfrm flipH="1" rot="10800000">
            <a:off x="6583430" y="2502627"/>
            <a:ext cx="760200" cy="1959900"/>
          </a:xfrm>
          <a:prstGeom prst="straightConnector1">
            <a:avLst/>
          </a:prstGeom>
          <a:noFill/>
          <a:ln cap="flat" cmpd="sng" w="9525">
            <a:solidFill>
              <a:schemeClr val="dk1"/>
            </a:solidFill>
            <a:prstDash val="solid"/>
            <a:round/>
            <a:headEnd len="med" w="med" type="none"/>
            <a:tailEnd len="med" w="med" type="none"/>
          </a:ln>
        </p:spPr>
      </p:cxnSp>
      <p:cxnSp>
        <p:nvCxnSpPr>
          <p:cNvPr id="1850" name="Google Shape;1850;p43"/>
          <p:cNvCxnSpPr>
            <a:stCxn id="1840" idx="2"/>
            <a:endCxn id="1831" idx="3"/>
          </p:cNvCxnSpPr>
          <p:nvPr/>
        </p:nvCxnSpPr>
        <p:spPr>
          <a:xfrm flipH="1">
            <a:off x="6583363" y="2502662"/>
            <a:ext cx="760200" cy="2365800"/>
          </a:xfrm>
          <a:prstGeom prst="straightConnector1">
            <a:avLst/>
          </a:prstGeom>
          <a:noFill/>
          <a:ln cap="flat" cmpd="sng" w="9525">
            <a:solidFill>
              <a:schemeClr val="dk1"/>
            </a:solidFill>
            <a:prstDash val="solid"/>
            <a:round/>
            <a:headEnd len="med" w="med" type="none"/>
            <a:tailEnd len="med" w="med" type="none"/>
          </a:ln>
        </p:spPr>
      </p:cxnSp>
      <p:sp>
        <p:nvSpPr>
          <p:cNvPr id="1851" name="Google Shape;1851;p43"/>
          <p:cNvSpPr/>
          <p:nvPr/>
        </p:nvSpPr>
        <p:spPr>
          <a:xfrm>
            <a:off x="8085275" y="1102275"/>
            <a:ext cx="250800" cy="2764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52" name="Google Shape;1852;p43"/>
          <p:cNvSpPr/>
          <p:nvPr/>
        </p:nvSpPr>
        <p:spPr>
          <a:xfrm>
            <a:off x="8769675" y="2056978"/>
            <a:ext cx="250800" cy="8652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3" name="Google Shape;1853;p43"/>
          <p:cNvCxnSpPr>
            <a:stCxn id="1840" idx="2"/>
          </p:cNvCxnSpPr>
          <p:nvPr/>
        </p:nvCxnSpPr>
        <p:spPr>
          <a:xfrm rot="10800000">
            <a:off x="6587863" y="997562"/>
            <a:ext cx="755700" cy="1505100"/>
          </a:xfrm>
          <a:prstGeom prst="straightConnector1">
            <a:avLst/>
          </a:prstGeom>
          <a:noFill/>
          <a:ln cap="flat" cmpd="sng" w="9525">
            <a:solidFill>
              <a:schemeClr val="dk1"/>
            </a:solidFill>
            <a:prstDash val="solid"/>
            <a:round/>
            <a:headEnd len="med" w="med" type="none"/>
            <a:tailEnd len="med" w="med" type="none"/>
          </a:ln>
        </p:spPr>
      </p:cxnSp>
      <p:cxnSp>
        <p:nvCxnSpPr>
          <p:cNvPr id="1854" name="Google Shape;1854;p43"/>
          <p:cNvCxnSpPr>
            <a:stCxn id="1840" idx="2"/>
          </p:cNvCxnSpPr>
          <p:nvPr/>
        </p:nvCxnSpPr>
        <p:spPr>
          <a:xfrm flipH="1">
            <a:off x="6587863" y="2502662"/>
            <a:ext cx="755700" cy="1089600"/>
          </a:xfrm>
          <a:prstGeom prst="straightConnector1">
            <a:avLst/>
          </a:prstGeom>
          <a:noFill/>
          <a:ln cap="flat" cmpd="sng" w="9525">
            <a:solidFill>
              <a:schemeClr val="dk1"/>
            </a:solidFill>
            <a:prstDash val="solid"/>
            <a:round/>
            <a:headEnd len="med" w="med" type="none"/>
            <a:tailEnd len="med" w="med" type="none"/>
          </a:ln>
        </p:spPr>
      </p:cxnSp>
      <p:cxnSp>
        <p:nvCxnSpPr>
          <p:cNvPr id="1855" name="Google Shape;1855;p43"/>
          <p:cNvCxnSpPr/>
          <p:nvPr/>
        </p:nvCxnSpPr>
        <p:spPr>
          <a:xfrm>
            <a:off x="6078989" y="362962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856" name="Google Shape;1856;p43"/>
          <p:cNvCxnSpPr/>
          <p:nvPr/>
        </p:nvCxnSpPr>
        <p:spPr>
          <a:xfrm>
            <a:off x="6078871" y="99683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857" name="Google Shape;1857;p43"/>
          <p:cNvCxnSpPr/>
          <p:nvPr/>
        </p:nvCxnSpPr>
        <p:spPr>
          <a:xfrm>
            <a:off x="7714417" y="2489573"/>
            <a:ext cx="308100" cy="0"/>
          </a:xfrm>
          <a:prstGeom prst="straightConnector1">
            <a:avLst/>
          </a:prstGeom>
          <a:noFill/>
          <a:ln cap="flat" cmpd="sng" w="9525">
            <a:solidFill>
              <a:schemeClr val="dk1"/>
            </a:solidFill>
            <a:prstDash val="solid"/>
            <a:round/>
            <a:headEnd len="med" w="med" type="none"/>
            <a:tailEnd len="med" w="med" type="stealth"/>
          </a:ln>
        </p:spPr>
      </p:cxnSp>
      <p:cxnSp>
        <p:nvCxnSpPr>
          <p:cNvPr id="1858" name="Google Shape;1858;p43"/>
          <p:cNvCxnSpPr/>
          <p:nvPr/>
        </p:nvCxnSpPr>
        <p:spPr>
          <a:xfrm>
            <a:off x="8398817" y="2489573"/>
            <a:ext cx="308100" cy="0"/>
          </a:xfrm>
          <a:prstGeom prst="straightConnector1">
            <a:avLst/>
          </a:prstGeom>
          <a:noFill/>
          <a:ln cap="flat" cmpd="sng" w="9525">
            <a:solidFill>
              <a:schemeClr val="dk1"/>
            </a:solidFill>
            <a:prstDash val="solid"/>
            <a:round/>
            <a:headEnd len="med" w="med" type="none"/>
            <a:tailEnd len="med" w="med" type="stealth"/>
          </a:ln>
        </p:spPr>
      </p:cxnSp>
      <p:pic>
        <p:nvPicPr>
          <p:cNvPr id="1859" name="Google Shape;1859;p43"/>
          <p:cNvPicPr preferRelativeResize="0"/>
          <p:nvPr/>
        </p:nvPicPr>
        <p:blipFill>
          <a:blip r:embed="rId3">
            <a:alphaModFix/>
          </a:blip>
          <a:stretch>
            <a:fillRect/>
          </a:stretch>
        </p:blipFill>
        <p:spPr>
          <a:xfrm>
            <a:off x="3113257" y="379875"/>
            <a:ext cx="793381" cy="728562"/>
          </a:xfrm>
          <a:prstGeom prst="rect">
            <a:avLst/>
          </a:prstGeom>
          <a:noFill/>
          <a:ln>
            <a:noFill/>
          </a:ln>
        </p:spPr>
      </p:pic>
      <p:pic>
        <p:nvPicPr>
          <p:cNvPr id="1860" name="Google Shape;1860;p43"/>
          <p:cNvPicPr preferRelativeResize="0"/>
          <p:nvPr/>
        </p:nvPicPr>
        <p:blipFill>
          <a:blip r:embed="rId3">
            <a:alphaModFix/>
          </a:blip>
          <a:stretch>
            <a:fillRect/>
          </a:stretch>
        </p:blipFill>
        <p:spPr>
          <a:xfrm>
            <a:off x="2970703" y="534766"/>
            <a:ext cx="793381" cy="728562"/>
          </a:xfrm>
          <a:prstGeom prst="rect">
            <a:avLst/>
          </a:prstGeom>
          <a:noFill/>
          <a:ln>
            <a:noFill/>
          </a:ln>
        </p:spPr>
      </p:pic>
      <p:sp>
        <p:nvSpPr>
          <p:cNvPr id="1861" name="Google Shape;1861;p43"/>
          <p:cNvSpPr/>
          <p:nvPr/>
        </p:nvSpPr>
        <p:spPr>
          <a:xfrm>
            <a:off x="3063743" y="786360"/>
            <a:ext cx="45900" cy="39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3"/>
          <p:cNvSpPr/>
          <p:nvPr/>
        </p:nvSpPr>
        <p:spPr>
          <a:xfrm>
            <a:off x="2996511" y="848372"/>
            <a:ext cx="45900" cy="39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3"/>
          <p:cNvSpPr/>
          <p:nvPr/>
        </p:nvSpPr>
        <p:spPr>
          <a:xfrm>
            <a:off x="3130975" y="724347"/>
            <a:ext cx="45900" cy="39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4" name="Google Shape;1864;p43"/>
          <p:cNvPicPr preferRelativeResize="0"/>
          <p:nvPr/>
        </p:nvPicPr>
        <p:blipFill>
          <a:blip r:embed="rId3">
            <a:alphaModFix/>
          </a:blip>
          <a:stretch>
            <a:fillRect/>
          </a:stretch>
        </p:blipFill>
        <p:spPr>
          <a:xfrm>
            <a:off x="2690008" y="915190"/>
            <a:ext cx="793381" cy="728562"/>
          </a:xfrm>
          <a:prstGeom prst="rect">
            <a:avLst/>
          </a:prstGeom>
          <a:noFill/>
          <a:ln>
            <a:noFill/>
          </a:ln>
        </p:spPr>
      </p:pic>
      <p:pic>
        <p:nvPicPr>
          <p:cNvPr id="1865" name="Google Shape;1865;p43"/>
          <p:cNvPicPr preferRelativeResize="0"/>
          <p:nvPr/>
        </p:nvPicPr>
        <p:blipFill>
          <a:blip r:embed="rId3">
            <a:alphaModFix/>
          </a:blip>
          <a:stretch>
            <a:fillRect/>
          </a:stretch>
        </p:blipFill>
        <p:spPr>
          <a:xfrm>
            <a:off x="2585363" y="1033645"/>
            <a:ext cx="793382" cy="728562"/>
          </a:xfrm>
          <a:prstGeom prst="rect">
            <a:avLst/>
          </a:prstGeom>
          <a:noFill/>
          <a:ln>
            <a:noFill/>
          </a:ln>
        </p:spPr>
      </p:pic>
      <p:pic>
        <p:nvPicPr>
          <p:cNvPr id="1866" name="Google Shape;1866;p43"/>
          <p:cNvPicPr preferRelativeResize="0"/>
          <p:nvPr/>
        </p:nvPicPr>
        <p:blipFill>
          <a:blip r:embed="rId3">
            <a:alphaModFix/>
          </a:blip>
          <a:stretch>
            <a:fillRect/>
          </a:stretch>
        </p:blipFill>
        <p:spPr>
          <a:xfrm>
            <a:off x="2490225" y="1156488"/>
            <a:ext cx="793382" cy="728562"/>
          </a:xfrm>
          <a:prstGeom prst="rect">
            <a:avLst/>
          </a:prstGeom>
          <a:noFill/>
          <a:ln>
            <a:noFill/>
          </a:ln>
        </p:spPr>
      </p:pic>
      <p:pic>
        <p:nvPicPr>
          <p:cNvPr id="1867" name="Google Shape;1867;p43"/>
          <p:cNvPicPr preferRelativeResize="0"/>
          <p:nvPr/>
        </p:nvPicPr>
        <p:blipFill>
          <a:blip r:embed="rId4">
            <a:alphaModFix/>
          </a:blip>
          <a:stretch>
            <a:fillRect/>
          </a:stretch>
        </p:blipFill>
        <p:spPr>
          <a:xfrm>
            <a:off x="3120392" y="2992463"/>
            <a:ext cx="854770" cy="743767"/>
          </a:xfrm>
          <a:prstGeom prst="rect">
            <a:avLst/>
          </a:prstGeom>
          <a:noFill/>
          <a:ln>
            <a:noFill/>
          </a:ln>
        </p:spPr>
      </p:pic>
      <p:pic>
        <p:nvPicPr>
          <p:cNvPr id="1868" name="Google Shape;1868;p43"/>
          <p:cNvPicPr preferRelativeResize="0"/>
          <p:nvPr/>
        </p:nvPicPr>
        <p:blipFill>
          <a:blip r:embed="rId4">
            <a:alphaModFix/>
          </a:blip>
          <a:stretch>
            <a:fillRect/>
          </a:stretch>
        </p:blipFill>
        <p:spPr>
          <a:xfrm>
            <a:off x="2990550" y="3152338"/>
            <a:ext cx="854770" cy="743767"/>
          </a:xfrm>
          <a:prstGeom prst="rect">
            <a:avLst/>
          </a:prstGeom>
          <a:noFill/>
          <a:ln>
            <a:noFill/>
          </a:ln>
        </p:spPr>
      </p:pic>
      <p:pic>
        <p:nvPicPr>
          <p:cNvPr id="1869" name="Google Shape;1869;p43"/>
          <p:cNvPicPr preferRelativeResize="0"/>
          <p:nvPr/>
        </p:nvPicPr>
        <p:blipFill>
          <a:blip r:embed="rId5">
            <a:alphaModFix/>
          </a:blip>
          <a:stretch>
            <a:fillRect/>
          </a:stretch>
        </p:blipFill>
        <p:spPr>
          <a:xfrm>
            <a:off x="2724290" y="3565704"/>
            <a:ext cx="854756" cy="743788"/>
          </a:xfrm>
          <a:prstGeom prst="rect">
            <a:avLst/>
          </a:prstGeom>
          <a:noFill/>
          <a:ln>
            <a:noFill/>
          </a:ln>
        </p:spPr>
      </p:pic>
      <p:pic>
        <p:nvPicPr>
          <p:cNvPr id="1870" name="Google Shape;1870;p43"/>
          <p:cNvPicPr preferRelativeResize="0"/>
          <p:nvPr/>
        </p:nvPicPr>
        <p:blipFill>
          <a:blip r:embed="rId5">
            <a:alphaModFix/>
          </a:blip>
          <a:stretch>
            <a:fillRect/>
          </a:stretch>
        </p:blipFill>
        <p:spPr>
          <a:xfrm>
            <a:off x="2604256" y="3686627"/>
            <a:ext cx="854756" cy="743788"/>
          </a:xfrm>
          <a:prstGeom prst="rect">
            <a:avLst/>
          </a:prstGeom>
          <a:noFill/>
          <a:ln>
            <a:noFill/>
          </a:ln>
        </p:spPr>
      </p:pic>
      <p:pic>
        <p:nvPicPr>
          <p:cNvPr id="1871" name="Google Shape;1871;p43"/>
          <p:cNvPicPr preferRelativeResize="0"/>
          <p:nvPr/>
        </p:nvPicPr>
        <p:blipFill>
          <a:blip r:embed="rId5">
            <a:alphaModFix/>
          </a:blip>
          <a:stretch>
            <a:fillRect/>
          </a:stretch>
        </p:blipFill>
        <p:spPr>
          <a:xfrm>
            <a:off x="2490225" y="3812028"/>
            <a:ext cx="825001" cy="743798"/>
          </a:xfrm>
          <a:prstGeom prst="rect">
            <a:avLst/>
          </a:prstGeom>
          <a:noFill/>
          <a:ln>
            <a:noFill/>
          </a:ln>
        </p:spPr>
      </p:pic>
      <p:sp>
        <p:nvSpPr>
          <p:cNvPr id="1872" name="Google Shape;1872;p43"/>
          <p:cNvSpPr/>
          <p:nvPr/>
        </p:nvSpPr>
        <p:spPr>
          <a:xfrm>
            <a:off x="3071172" y="3434183"/>
            <a:ext cx="49500" cy="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3"/>
          <p:cNvSpPr/>
          <p:nvPr/>
        </p:nvSpPr>
        <p:spPr>
          <a:xfrm>
            <a:off x="2998739" y="3497492"/>
            <a:ext cx="49500" cy="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3"/>
          <p:cNvSpPr/>
          <p:nvPr/>
        </p:nvSpPr>
        <p:spPr>
          <a:xfrm>
            <a:off x="3143605" y="3370875"/>
            <a:ext cx="49500" cy="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44"/>
          <p:cNvSpPr/>
          <p:nvPr/>
        </p:nvSpPr>
        <p:spPr>
          <a:xfrm>
            <a:off x="4774959" y="10172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80" name="Google Shape;1880;p44"/>
          <p:cNvSpPr txBox="1"/>
          <p:nvPr/>
        </p:nvSpPr>
        <p:spPr>
          <a:xfrm>
            <a:off x="4738560" y="9734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1881" name="Google Shape;1881;p44"/>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1882" name="Google Shape;1882;p44"/>
          <p:cNvPicPr preferRelativeResize="0"/>
          <p:nvPr/>
        </p:nvPicPr>
        <p:blipFill>
          <a:blip r:embed="rId4">
            <a:alphaModFix/>
          </a:blip>
          <a:stretch>
            <a:fillRect/>
          </a:stretch>
        </p:blipFill>
        <p:spPr>
          <a:xfrm>
            <a:off x="32975" y="2515051"/>
            <a:ext cx="2414249" cy="1810687"/>
          </a:xfrm>
          <a:prstGeom prst="rect">
            <a:avLst/>
          </a:prstGeom>
          <a:noFill/>
          <a:ln>
            <a:noFill/>
          </a:ln>
        </p:spPr>
      </p:pic>
      <p:sp>
        <p:nvSpPr>
          <p:cNvPr id="1883" name="Google Shape;1883;p44"/>
          <p:cNvSpPr/>
          <p:nvPr/>
        </p:nvSpPr>
        <p:spPr>
          <a:xfrm>
            <a:off x="5480225" y="2486350"/>
            <a:ext cx="825000" cy="2014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4"/>
          <p:cNvSpPr/>
          <p:nvPr/>
        </p:nvSpPr>
        <p:spPr>
          <a:xfrm>
            <a:off x="5467500" y="197450"/>
            <a:ext cx="825000" cy="2014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4"/>
          <p:cNvSpPr/>
          <p:nvPr/>
        </p:nvSpPr>
        <p:spPr>
          <a:xfrm>
            <a:off x="4787559" y="270586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86" name="Google Shape;1886;p44"/>
          <p:cNvSpPr/>
          <p:nvPr/>
        </p:nvSpPr>
        <p:spPr>
          <a:xfrm>
            <a:off x="4787559" y="330640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87" name="Google Shape;1887;p44"/>
          <p:cNvSpPr/>
          <p:nvPr/>
        </p:nvSpPr>
        <p:spPr>
          <a:xfrm>
            <a:off x="4787559" y="361057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88" name="Google Shape;1888;p44"/>
          <p:cNvSpPr/>
          <p:nvPr/>
        </p:nvSpPr>
        <p:spPr>
          <a:xfrm>
            <a:off x="4787559" y="391375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89" name="Google Shape;1889;p44"/>
          <p:cNvSpPr/>
          <p:nvPr/>
        </p:nvSpPr>
        <p:spPr>
          <a:xfrm>
            <a:off x="6033631" y="419100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90" name="Google Shape;1890;p44"/>
          <p:cNvSpPr/>
          <p:nvPr/>
        </p:nvSpPr>
        <p:spPr>
          <a:xfrm>
            <a:off x="5529220" y="253037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91" name="Google Shape;1891;p44"/>
          <p:cNvSpPr/>
          <p:nvPr/>
        </p:nvSpPr>
        <p:spPr>
          <a:xfrm>
            <a:off x="5529196" y="337296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92" name="Google Shape;1892;p44"/>
          <p:cNvSpPr/>
          <p:nvPr/>
        </p:nvSpPr>
        <p:spPr>
          <a:xfrm>
            <a:off x="5529231" y="378506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93" name="Google Shape;1893;p44"/>
          <p:cNvSpPr/>
          <p:nvPr/>
        </p:nvSpPr>
        <p:spPr>
          <a:xfrm>
            <a:off x="5529255" y="419100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94" name="Google Shape;1894;p44"/>
          <p:cNvSpPr/>
          <p:nvPr/>
        </p:nvSpPr>
        <p:spPr>
          <a:xfrm>
            <a:off x="6033596" y="253037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95" name="Google Shape;1895;p44"/>
          <p:cNvSpPr/>
          <p:nvPr/>
        </p:nvSpPr>
        <p:spPr>
          <a:xfrm>
            <a:off x="6033572" y="337296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96" name="Google Shape;1896;p44"/>
          <p:cNvSpPr/>
          <p:nvPr/>
        </p:nvSpPr>
        <p:spPr>
          <a:xfrm>
            <a:off x="6033607" y="378506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897" name="Google Shape;1897;p44"/>
          <p:cNvSpPr txBox="1"/>
          <p:nvPr/>
        </p:nvSpPr>
        <p:spPr>
          <a:xfrm>
            <a:off x="5492821" y="248663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898" name="Google Shape;1898;p44"/>
          <p:cNvSpPr txBox="1"/>
          <p:nvPr/>
        </p:nvSpPr>
        <p:spPr>
          <a:xfrm>
            <a:off x="5492797" y="332922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899" name="Google Shape;1899;p44"/>
          <p:cNvSpPr txBox="1"/>
          <p:nvPr/>
        </p:nvSpPr>
        <p:spPr>
          <a:xfrm>
            <a:off x="5492833" y="374132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0" name="Google Shape;1900;p44"/>
          <p:cNvSpPr txBox="1"/>
          <p:nvPr/>
        </p:nvSpPr>
        <p:spPr>
          <a:xfrm>
            <a:off x="5492857" y="414726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1" name="Google Shape;1901;p44"/>
          <p:cNvSpPr txBox="1"/>
          <p:nvPr/>
        </p:nvSpPr>
        <p:spPr>
          <a:xfrm>
            <a:off x="5997197" y="248663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2" name="Google Shape;1902;p44"/>
          <p:cNvSpPr txBox="1"/>
          <p:nvPr/>
        </p:nvSpPr>
        <p:spPr>
          <a:xfrm>
            <a:off x="5997173" y="332922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3" name="Google Shape;1903;p44"/>
          <p:cNvSpPr txBox="1"/>
          <p:nvPr/>
        </p:nvSpPr>
        <p:spPr>
          <a:xfrm>
            <a:off x="5997209" y="374132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4" name="Google Shape;1904;p44"/>
          <p:cNvSpPr txBox="1"/>
          <p:nvPr/>
        </p:nvSpPr>
        <p:spPr>
          <a:xfrm>
            <a:off x="5997232" y="414726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5" name="Google Shape;1905;p44"/>
          <p:cNvSpPr txBox="1"/>
          <p:nvPr/>
        </p:nvSpPr>
        <p:spPr>
          <a:xfrm>
            <a:off x="4751160" y="26621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06" name="Google Shape;1906;p44"/>
          <p:cNvSpPr txBox="1"/>
          <p:nvPr/>
        </p:nvSpPr>
        <p:spPr>
          <a:xfrm>
            <a:off x="4751160" y="326266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07" name="Google Shape;1907;p44"/>
          <p:cNvSpPr txBox="1"/>
          <p:nvPr/>
        </p:nvSpPr>
        <p:spPr>
          <a:xfrm>
            <a:off x="4751160" y="356683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08" name="Google Shape;1908;p44"/>
          <p:cNvSpPr txBox="1"/>
          <p:nvPr/>
        </p:nvSpPr>
        <p:spPr>
          <a:xfrm>
            <a:off x="4751160" y="387001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909" name="Google Shape;1909;p44"/>
          <p:cNvCxnSpPr/>
          <p:nvPr/>
        </p:nvCxnSpPr>
        <p:spPr>
          <a:xfrm>
            <a:off x="225500" y="2371175"/>
            <a:ext cx="6549000" cy="0"/>
          </a:xfrm>
          <a:prstGeom prst="straightConnector1">
            <a:avLst/>
          </a:prstGeom>
          <a:noFill/>
          <a:ln cap="flat" cmpd="sng" w="9525">
            <a:solidFill>
              <a:schemeClr val="dk1"/>
            </a:solidFill>
            <a:prstDash val="lgDash"/>
            <a:round/>
            <a:headEnd len="med" w="med" type="none"/>
            <a:tailEnd len="med" w="med" type="none"/>
          </a:ln>
        </p:spPr>
      </p:cxnSp>
      <p:sp>
        <p:nvSpPr>
          <p:cNvPr id="1910" name="Google Shape;1910;p44"/>
          <p:cNvSpPr/>
          <p:nvPr/>
        </p:nvSpPr>
        <p:spPr>
          <a:xfrm>
            <a:off x="4786409" y="41666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11" name="Google Shape;1911;p44"/>
          <p:cNvSpPr/>
          <p:nvPr/>
        </p:nvSpPr>
        <p:spPr>
          <a:xfrm>
            <a:off x="4774959" y="132137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12" name="Google Shape;1912;p44"/>
          <p:cNvSpPr txBox="1"/>
          <p:nvPr/>
        </p:nvSpPr>
        <p:spPr>
          <a:xfrm>
            <a:off x="4738560" y="127763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13" name="Google Shape;1913;p44"/>
          <p:cNvSpPr/>
          <p:nvPr/>
        </p:nvSpPr>
        <p:spPr>
          <a:xfrm>
            <a:off x="4774959" y="1624560"/>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14" name="Google Shape;1914;p44"/>
          <p:cNvSpPr txBox="1"/>
          <p:nvPr/>
        </p:nvSpPr>
        <p:spPr>
          <a:xfrm>
            <a:off x="4738560" y="158081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15" name="Google Shape;1915;p44"/>
          <p:cNvSpPr/>
          <p:nvPr/>
        </p:nvSpPr>
        <p:spPr>
          <a:xfrm>
            <a:off x="5516620" y="2411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16" name="Google Shape;1916;p44"/>
          <p:cNvSpPr txBox="1"/>
          <p:nvPr/>
        </p:nvSpPr>
        <p:spPr>
          <a:xfrm>
            <a:off x="5480221" y="1974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17" name="Google Shape;1917;p44"/>
          <p:cNvSpPr/>
          <p:nvPr/>
        </p:nvSpPr>
        <p:spPr>
          <a:xfrm>
            <a:off x="5610448" y="6682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4"/>
          <p:cNvSpPr/>
          <p:nvPr/>
        </p:nvSpPr>
        <p:spPr>
          <a:xfrm>
            <a:off x="5610448" y="7586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4"/>
          <p:cNvSpPr/>
          <p:nvPr/>
        </p:nvSpPr>
        <p:spPr>
          <a:xfrm>
            <a:off x="5610448" y="8490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0" name="Google Shape;1920;p44"/>
          <p:cNvCxnSpPr/>
          <p:nvPr/>
        </p:nvCxnSpPr>
        <p:spPr>
          <a:xfrm>
            <a:off x="5634150" y="47807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921" name="Google Shape;1921;p44"/>
          <p:cNvSpPr/>
          <p:nvPr/>
        </p:nvSpPr>
        <p:spPr>
          <a:xfrm>
            <a:off x="5516596" y="10837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22" name="Google Shape;1922;p44"/>
          <p:cNvSpPr txBox="1"/>
          <p:nvPr/>
        </p:nvSpPr>
        <p:spPr>
          <a:xfrm>
            <a:off x="5480197" y="10400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23" name="Google Shape;1923;p44"/>
          <p:cNvCxnSpPr/>
          <p:nvPr/>
        </p:nvCxnSpPr>
        <p:spPr>
          <a:xfrm>
            <a:off x="5634126" y="90245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924" name="Google Shape;1924;p44"/>
          <p:cNvCxnSpPr/>
          <p:nvPr/>
        </p:nvCxnSpPr>
        <p:spPr>
          <a:xfrm>
            <a:off x="5634126" y="1320664"/>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925" name="Google Shape;1925;p44"/>
          <p:cNvSpPr/>
          <p:nvPr/>
        </p:nvSpPr>
        <p:spPr>
          <a:xfrm>
            <a:off x="5516631" y="14958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26" name="Google Shape;1926;p44"/>
          <p:cNvSpPr txBox="1"/>
          <p:nvPr/>
        </p:nvSpPr>
        <p:spPr>
          <a:xfrm>
            <a:off x="5480233" y="14521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27" name="Google Shape;1927;p44"/>
          <p:cNvSpPr/>
          <p:nvPr/>
        </p:nvSpPr>
        <p:spPr>
          <a:xfrm>
            <a:off x="5516655" y="19018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28" name="Google Shape;1928;p44"/>
          <p:cNvSpPr txBox="1"/>
          <p:nvPr/>
        </p:nvSpPr>
        <p:spPr>
          <a:xfrm>
            <a:off x="5480257" y="18580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29" name="Google Shape;1929;p44"/>
          <p:cNvCxnSpPr/>
          <p:nvPr/>
        </p:nvCxnSpPr>
        <p:spPr>
          <a:xfrm>
            <a:off x="5634185" y="1720503"/>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930" name="Google Shape;1930;p44"/>
          <p:cNvSpPr/>
          <p:nvPr/>
        </p:nvSpPr>
        <p:spPr>
          <a:xfrm>
            <a:off x="6020996" y="2411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31" name="Google Shape;1931;p44"/>
          <p:cNvSpPr txBox="1"/>
          <p:nvPr/>
        </p:nvSpPr>
        <p:spPr>
          <a:xfrm>
            <a:off x="5984597" y="1974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32" name="Google Shape;1932;p44"/>
          <p:cNvSpPr/>
          <p:nvPr/>
        </p:nvSpPr>
        <p:spPr>
          <a:xfrm>
            <a:off x="6114824" y="6682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4"/>
          <p:cNvSpPr/>
          <p:nvPr/>
        </p:nvSpPr>
        <p:spPr>
          <a:xfrm>
            <a:off x="6114824" y="7586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4"/>
          <p:cNvSpPr/>
          <p:nvPr/>
        </p:nvSpPr>
        <p:spPr>
          <a:xfrm>
            <a:off x="6114824" y="8490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5" name="Google Shape;1935;p44"/>
          <p:cNvCxnSpPr/>
          <p:nvPr/>
        </p:nvCxnSpPr>
        <p:spPr>
          <a:xfrm>
            <a:off x="6138526" y="47807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936" name="Google Shape;1936;p44"/>
          <p:cNvSpPr/>
          <p:nvPr/>
        </p:nvSpPr>
        <p:spPr>
          <a:xfrm>
            <a:off x="6020972" y="10837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37" name="Google Shape;1937;p44"/>
          <p:cNvSpPr txBox="1"/>
          <p:nvPr/>
        </p:nvSpPr>
        <p:spPr>
          <a:xfrm>
            <a:off x="5984573" y="10400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38" name="Google Shape;1938;p44"/>
          <p:cNvCxnSpPr/>
          <p:nvPr/>
        </p:nvCxnSpPr>
        <p:spPr>
          <a:xfrm>
            <a:off x="6138502" y="90245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939" name="Google Shape;1939;p44"/>
          <p:cNvCxnSpPr/>
          <p:nvPr/>
        </p:nvCxnSpPr>
        <p:spPr>
          <a:xfrm>
            <a:off x="6138502" y="1320664"/>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940" name="Google Shape;1940;p44"/>
          <p:cNvSpPr/>
          <p:nvPr/>
        </p:nvSpPr>
        <p:spPr>
          <a:xfrm>
            <a:off x="6021007" y="14958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41" name="Google Shape;1941;p44"/>
          <p:cNvSpPr txBox="1"/>
          <p:nvPr/>
        </p:nvSpPr>
        <p:spPr>
          <a:xfrm>
            <a:off x="5984609" y="14521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42" name="Google Shape;1942;p44"/>
          <p:cNvSpPr/>
          <p:nvPr/>
        </p:nvSpPr>
        <p:spPr>
          <a:xfrm>
            <a:off x="6021031" y="19018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43" name="Google Shape;1943;p44"/>
          <p:cNvSpPr txBox="1"/>
          <p:nvPr/>
        </p:nvSpPr>
        <p:spPr>
          <a:xfrm>
            <a:off x="5984632" y="18580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44" name="Google Shape;1944;p44"/>
          <p:cNvCxnSpPr/>
          <p:nvPr/>
        </p:nvCxnSpPr>
        <p:spPr>
          <a:xfrm>
            <a:off x="6138561" y="1720503"/>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945" name="Google Shape;1945;p44"/>
          <p:cNvCxnSpPr>
            <a:stCxn id="1916" idx="3"/>
            <a:endCxn id="1931" idx="1"/>
          </p:cNvCxnSpPr>
          <p:nvPr/>
        </p:nvCxnSpPr>
        <p:spPr>
          <a:xfrm>
            <a:off x="5788321" y="37443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946" name="Google Shape;1946;p44"/>
          <p:cNvCxnSpPr>
            <a:stCxn id="1922" idx="3"/>
            <a:endCxn id="1937" idx="1"/>
          </p:cNvCxnSpPr>
          <p:nvPr/>
        </p:nvCxnSpPr>
        <p:spPr>
          <a:xfrm>
            <a:off x="5788297" y="12170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947" name="Google Shape;1947;p44"/>
          <p:cNvCxnSpPr>
            <a:stCxn id="1926" idx="3"/>
            <a:endCxn id="1941" idx="1"/>
          </p:cNvCxnSpPr>
          <p:nvPr/>
        </p:nvCxnSpPr>
        <p:spPr>
          <a:xfrm>
            <a:off x="5788333" y="162913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948" name="Google Shape;1948;p44"/>
          <p:cNvCxnSpPr>
            <a:stCxn id="1928" idx="3"/>
            <a:endCxn id="1943" idx="1"/>
          </p:cNvCxnSpPr>
          <p:nvPr/>
        </p:nvCxnSpPr>
        <p:spPr>
          <a:xfrm>
            <a:off x="5788357" y="203507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949" name="Google Shape;1949;p44"/>
          <p:cNvCxnSpPr/>
          <p:nvPr/>
        </p:nvCxnSpPr>
        <p:spPr>
          <a:xfrm flipH="1" rot="10800000">
            <a:off x="5119156" y="405520"/>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1950" name="Google Shape;1950;p44"/>
          <p:cNvCxnSpPr/>
          <p:nvPr/>
        </p:nvCxnSpPr>
        <p:spPr>
          <a:xfrm flipH="1" rot="10800000">
            <a:off x="5095044" y="830679"/>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1951" name="Google Shape;1951;p44"/>
          <p:cNvCxnSpPr/>
          <p:nvPr/>
        </p:nvCxnSpPr>
        <p:spPr>
          <a:xfrm>
            <a:off x="5100974" y="1149168"/>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1952" name="Google Shape;1952;p44"/>
          <p:cNvCxnSpPr/>
          <p:nvPr/>
        </p:nvCxnSpPr>
        <p:spPr>
          <a:xfrm>
            <a:off x="5115025" y="1463538"/>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1953" name="Google Shape;1953;p44"/>
          <p:cNvCxnSpPr/>
          <p:nvPr/>
        </p:nvCxnSpPr>
        <p:spPr>
          <a:xfrm>
            <a:off x="5114895" y="1775880"/>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1954" name="Google Shape;1954;p44"/>
          <p:cNvSpPr/>
          <p:nvPr/>
        </p:nvSpPr>
        <p:spPr>
          <a:xfrm>
            <a:off x="4881435" y="301004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4"/>
          <p:cNvSpPr/>
          <p:nvPr/>
        </p:nvSpPr>
        <p:spPr>
          <a:xfrm>
            <a:off x="4881435" y="310048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4"/>
          <p:cNvSpPr/>
          <p:nvPr/>
        </p:nvSpPr>
        <p:spPr>
          <a:xfrm>
            <a:off x="4881435" y="319092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4"/>
          <p:cNvSpPr/>
          <p:nvPr/>
        </p:nvSpPr>
        <p:spPr>
          <a:xfrm>
            <a:off x="5623048" y="295740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4"/>
          <p:cNvSpPr/>
          <p:nvPr/>
        </p:nvSpPr>
        <p:spPr>
          <a:xfrm>
            <a:off x="5623048" y="304784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4"/>
          <p:cNvSpPr/>
          <p:nvPr/>
        </p:nvSpPr>
        <p:spPr>
          <a:xfrm>
            <a:off x="5623048" y="313828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0" name="Google Shape;1960;p44"/>
          <p:cNvCxnSpPr/>
          <p:nvPr/>
        </p:nvCxnSpPr>
        <p:spPr>
          <a:xfrm>
            <a:off x="5646750" y="2767269"/>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961" name="Google Shape;1961;p44"/>
          <p:cNvCxnSpPr/>
          <p:nvPr/>
        </p:nvCxnSpPr>
        <p:spPr>
          <a:xfrm>
            <a:off x="5646726" y="319165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962" name="Google Shape;1962;p44"/>
          <p:cNvCxnSpPr/>
          <p:nvPr/>
        </p:nvCxnSpPr>
        <p:spPr>
          <a:xfrm>
            <a:off x="5646726" y="360985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963" name="Google Shape;1963;p44"/>
          <p:cNvCxnSpPr/>
          <p:nvPr/>
        </p:nvCxnSpPr>
        <p:spPr>
          <a:xfrm>
            <a:off x="5646785" y="400969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1964" name="Google Shape;1964;p44"/>
          <p:cNvSpPr/>
          <p:nvPr/>
        </p:nvSpPr>
        <p:spPr>
          <a:xfrm>
            <a:off x="6127424" y="295740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4"/>
          <p:cNvSpPr/>
          <p:nvPr/>
        </p:nvSpPr>
        <p:spPr>
          <a:xfrm>
            <a:off x="6127424" y="304784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4"/>
          <p:cNvSpPr/>
          <p:nvPr/>
        </p:nvSpPr>
        <p:spPr>
          <a:xfrm>
            <a:off x="6127424" y="313828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7" name="Google Shape;1967;p44"/>
          <p:cNvCxnSpPr/>
          <p:nvPr/>
        </p:nvCxnSpPr>
        <p:spPr>
          <a:xfrm>
            <a:off x="6151126" y="2767269"/>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968" name="Google Shape;1968;p44"/>
          <p:cNvCxnSpPr/>
          <p:nvPr/>
        </p:nvCxnSpPr>
        <p:spPr>
          <a:xfrm>
            <a:off x="6151102" y="319165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969" name="Google Shape;1969;p44"/>
          <p:cNvCxnSpPr/>
          <p:nvPr/>
        </p:nvCxnSpPr>
        <p:spPr>
          <a:xfrm>
            <a:off x="6151102" y="360985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970" name="Google Shape;1970;p44"/>
          <p:cNvCxnSpPr/>
          <p:nvPr/>
        </p:nvCxnSpPr>
        <p:spPr>
          <a:xfrm>
            <a:off x="6151161" y="4009696"/>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1971" name="Google Shape;1971;p44"/>
          <p:cNvCxnSpPr>
            <a:stCxn id="1897" idx="3"/>
            <a:endCxn id="1901" idx="1"/>
          </p:cNvCxnSpPr>
          <p:nvPr/>
        </p:nvCxnSpPr>
        <p:spPr>
          <a:xfrm>
            <a:off x="5800921" y="2663631"/>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972" name="Google Shape;1972;p44"/>
          <p:cNvCxnSpPr>
            <a:stCxn id="1898" idx="3"/>
            <a:endCxn id="1902" idx="1"/>
          </p:cNvCxnSpPr>
          <p:nvPr/>
        </p:nvCxnSpPr>
        <p:spPr>
          <a:xfrm>
            <a:off x="5800897" y="3506220"/>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973" name="Google Shape;1973;p44"/>
          <p:cNvCxnSpPr>
            <a:stCxn id="1899" idx="3"/>
            <a:endCxn id="1903" idx="1"/>
          </p:cNvCxnSpPr>
          <p:nvPr/>
        </p:nvCxnSpPr>
        <p:spPr>
          <a:xfrm>
            <a:off x="5800933" y="391832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974" name="Google Shape;1974;p44"/>
          <p:cNvCxnSpPr>
            <a:stCxn id="1900" idx="3"/>
            <a:endCxn id="1904" idx="1"/>
          </p:cNvCxnSpPr>
          <p:nvPr/>
        </p:nvCxnSpPr>
        <p:spPr>
          <a:xfrm>
            <a:off x="5800957" y="432426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975" name="Google Shape;1975;p44"/>
          <p:cNvCxnSpPr/>
          <p:nvPr/>
        </p:nvCxnSpPr>
        <p:spPr>
          <a:xfrm flipH="1" rot="10800000">
            <a:off x="5131756" y="2694713"/>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1976" name="Google Shape;1976;p44"/>
          <p:cNvCxnSpPr/>
          <p:nvPr/>
        </p:nvCxnSpPr>
        <p:spPr>
          <a:xfrm flipH="1" rot="10800000">
            <a:off x="5107644" y="3119872"/>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1977" name="Google Shape;1977;p44"/>
          <p:cNvCxnSpPr/>
          <p:nvPr/>
        </p:nvCxnSpPr>
        <p:spPr>
          <a:xfrm>
            <a:off x="5113574" y="3438361"/>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1978" name="Google Shape;1978;p44"/>
          <p:cNvCxnSpPr/>
          <p:nvPr/>
        </p:nvCxnSpPr>
        <p:spPr>
          <a:xfrm>
            <a:off x="5127625" y="3752731"/>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1979" name="Google Shape;1979;p44"/>
          <p:cNvCxnSpPr/>
          <p:nvPr/>
        </p:nvCxnSpPr>
        <p:spPr>
          <a:xfrm>
            <a:off x="5127495" y="4065072"/>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1980" name="Google Shape;1980;p44"/>
          <p:cNvSpPr/>
          <p:nvPr/>
        </p:nvSpPr>
        <p:spPr>
          <a:xfrm>
            <a:off x="6584817" y="2411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81" name="Google Shape;1981;p44"/>
          <p:cNvSpPr txBox="1"/>
          <p:nvPr/>
        </p:nvSpPr>
        <p:spPr>
          <a:xfrm>
            <a:off x="6548418" y="1974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982" name="Google Shape;1982;p44"/>
          <p:cNvSpPr/>
          <p:nvPr/>
        </p:nvSpPr>
        <p:spPr>
          <a:xfrm>
            <a:off x="6678646" y="6682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4"/>
          <p:cNvSpPr/>
          <p:nvPr/>
        </p:nvSpPr>
        <p:spPr>
          <a:xfrm>
            <a:off x="6678646" y="7586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4"/>
          <p:cNvSpPr/>
          <p:nvPr/>
        </p:nvSpPr>
        <p:spPr>
          <a:xfrm>
            <a:off x="6678646" y="8490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4"/>
          <p:cNvSpPr/>
          <p:nvPr/>
        </p:nvSpPr>
        <p:spPr>
          <a:xfrm>
            <a:off x="6584793" y="10837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86" name="Google Shape;1986;p44"/>
          <p:cNvSpPr txBox="1"/>
          <p:nvPr/>
        </p:nvSpPr>
        <p:spPr>
          <a:xfrm>
            <a:off x="6548395" y="10400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987" name="Google Shape;1987;p44"/>
          <p:cNvSpPr/>
          <p:nvPr/>
        </p:nvSpPr>
        <p:spPr>
          <a:xfrm>
            <a:off x="6584829" y="14958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88" name="Google Shape;1988;p44"/>
          <p:cNvSpPr txBox="1"/>
          <p:nvPr/>
        </p:nvSpPr>
        <p:spPr>
          <a:xfrm>
            <a:off x="6548430" y="14521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989" name="Google Shape;1989;p44"/>
          <p:cNvSpPr/>
          <p:nvPr/>
        </p:nvSpPr>
        <p:spPr>
          <a:xfrm>
            <a:off x="6584852" y="19018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90" name="Google Shape;1990;p44"/>
          <p:cNvSpPr txBox="1"/>
          <p:nvPr/>
        </p:nvSpPr>
        <p:spPr>
          <a:xfrm>
            <a:off x="6548454" y="18580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991" name="Google Shape;1991;p44"/>
          <p:cNvCxnSpPr>
            <a:endCxn id="1981" idx="1"/>
          </p:cNvCxnSpPr>
          <p:nvPr/>
        </p:nvCxnSpPr>
        <p:spPr>
          <a:xfrm>
            <a:off x="6352218" y="37443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992" name="Google Shape;1992;p44"/>
          <p:cNvCxnSpPr>
            <a:endCxn id="1986" idx="1"/>
          </p:cNvCxnSpPr>
          <p:nvPr/>
        </p:nvCxnSpPr>
        <p:spPr>
          <a:xfrm>
            <a:off x="6352195" y="12170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993" name="Google Shape;1993;p44"/>
          <p:cNvCxnSpPr>
            <a:endCxn id="1988" idx="1"/>
          </p:cNvCxnSpPr>
          <p:nvPr/>
        </p:nvCxnSpPr>
        <p:spPr>
          <a:xfrm>
            <a:off x="6352230" y="162913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1994" name="Google Shape;1994;p44"/>
          <p:cNvCxnSpPr>
            <a:endCxn id="1990" idx="1"/>
          </p:cNvCxnSpPr>
          <p:nvPr/>
        </p:nvCxnSpPr>
        <p:spPr>
          <a:xfrm>
            <a:off x="6352254" y="2035072"/>
            <a:ext cx="196200" cy="0"/>
          </a:xfrm>
          <a:prstGeom prst="straightConnector1">
            <a:avLst/>
          </a:prstGeom>
          <a:noFill/>
          <a:ln cap="flat" cmpd="sng" w="9525">
            <a:solidFill>
              <a:schemeClr val="dk1"/>
            </a:solidFill>
            <a:prstDash val="solid"/>
            <a:round/>
            <a:headEnd len="med" w="med" type="none"/>
            <a:tailEnd len="med" w="med" type="stealth"/>
          </a:ln>
        </p:spPr>
      </p:cxnSp>
      <p:sp>
        <p:nvSpPr>
          <p:cNvPr id="1995" name="Google Shape;1995;p44"/>
          <p:cNvSpPr/>
          <p:nvPr/>
        </p:nvSpPr>
        <p:spPr>
          <a:xfrm>
            <a:off x="6597452" y="419073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96" name="Google Shape;1996;p44"/>
          <p:cNvSpPr/>
          <p:nvPr/>
        </p:nvSpPr>
        <p:spPr>
          <a:xfrm>
            <a:off x="6597417" y="2530100"/>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97" name="Google Shape;1997;p44"/>
          <p:cNvSpPr/>
          <p:nvPr/>
        </p:nvSpPr>
        <p:spPr>
          <a:xfrm>
            <a:off x="6597393" y="337268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98" name="Google Shape;1998;p44"/>
          <p:cNvSpPr/>
          <p:nvPr/>
        </p:nvSpPr>
        <p:spPr>
          <a:xfrm>
            <a:off x="6597429" y="3784794"/>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999" name="Google Shape;1999;p44"/>
          <p:cNvSpPr txBox="1"/>
          <p:nvPr/>
        </p:nvSpPr>
        <p:spPr>
          <a:xfrm>
            <a:off x="6561018" y="248635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0" name="Google Shape;2000;p44"/>
          <p:cNvSpPr txBox="1"/>
          <p:nvPr/>
        </p:nvSpPr>
        <p:spPr>
          <a:xfrm>
            <a:off x="6560995" y="332894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1" name="Google Shape;2001;p44"/>
          <p:cNvSpPr txBox="1"/>
          <p:nvPr/>
        </p:nvSpPr>
        <p:spPr>
          <a:xfrm>
            <a:off x="6561030" y="374105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2" name="Google Shape;2002;p44"/>
          <p:cNvSpPr txBox="1"/>
          <p:nvPr/>
        </p:nvSpPr>
        <p:spPr>
          <a:xfrm>
            <a:off x="6561054" y="414699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3" name="Google Shape;2003;p44"/>
          <p:cNvSpPr/>
          <p:nvPr/>
        </p:nvSpPr>
        <p:spPr>
          <a:xfrm>
            <a:off x="6690396" y="301570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4"/>
          <p:cNvSpPr/>
          <p:nvPr/>
        </p:nvSpPr>
        <p:spPr>
          <a:xfrm>
            <a:off x="6690396" y="310614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4"/>
          <p:cNvSpPr/>
          <p:nvPr/>
        </p:nvSpPr>
        <p:spPr>
          <a:xfrm>
            <a:off x="6690396" y="319658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6" name="Google Shape;2006;p44"/>
          <p:cNvCxnSpPr>
            <a:endCxn id="1999" idx="1"/>
          </p:cNvCxnSpPr>
          <p:nvPr/>
        </p:nvCxnSpPr>
        <p:spPr>
          <a:xfrm>
            <a:off x="6364818" y="266335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007" name="Google Shape;2007;p44"/>
          <p:cNvCxnSpPr>
            <a:endCxn id="2000" idx="1"/>
          </p:cNvCxnSpPr>
          <p:nvPr/>
        </p:nvCxnSpPr>
        <p:spPr>
          <a:xfrm>
            <a:off x="6364795" y="3505946"/>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008" name="Google Shape;2008;p44"/>
          <p:cNvCxnSpPr>
            <a:endCxn id="2001" idx="1"/>
          </p:cNvCxnSpPr>
          <p:nvPr/>
        </p:nvCxnSpPr>
        <p:spPr>
          <a:xfrm>
            <a:off x="6364830" y="391805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009" name="Google Shape;2009;p44"/>
          <p:cNvCxnSpPr>
            <a:endCxn id="2002" idx="1"/>
          </p:cNvCxnSpPr>
          <p:nvPr/>
        </p:nvCxnSpPr>
        <p:spPr>
          <a:xfrm>
            <a:off x="6364854" y="4323991"/>
            <a:ext cx="196200" cy="0"/>
          </a:xfrm>
          <a:prstGeom prst="straightConnector1">
            <a:avLst/>
          </a:prstGeom>
          <a:noFill/>
          <a:ln cap="flat" cmpd="sng" w="9525">
            <a:solidFill>
              <a:schemeClr val="dk1"/>
            </a:solidFill>
            <a:prstDash val="solid"/>
            <a:round/>
            <a:headEnd len="med" w="med" type="none"/>
            <a:tailEnd len="med" w="med" type="stealth"/>
          </a:ln>
        </p:spPr>
      </p:cxnSp>
      <p:sp>
        <p:nvSpPr>
          <p:cNvPr id="2010" name="Google Shape;2010;p44"/>
          <p:cNvSpPr/>
          <p:nvPr/>
        </p:nvSpPr>
        <p:spPr>
          <a:xfrm>
            <a:off x="7691563" y="2227337"/>
            <a:ext cx="308100" cy="287700"/>
          </a:xfrm>
          <a:prstGeom prst="flowChartOr">
            <a:avLst/>
          </a:prstGeom>
          <a:gradFill>
            <a:gsLst>
              <a:gs pos="0">
                <a:srgbClr val="4A86E8"/>
              </a:gs>
              <a:gs pos="45000">
                <a:srgbClr val="B7FEFE"/>
              </a:gs>
              <a:gs pos="62000">
                <a:srgbClr val="FCBEBE"/>
              </a:gs>
              <a:gs pos="100000">
                <a:srgbClr val="CC0000"/>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1" name="Google Shape;2011;p44"/>
          <p:cNvCxnSpPr>
            <a:stCxn id="1981" idx="3"/>
            <a:endCxn id="2010" idx="2"/>
          </p:cNvCxnSpPr>
          <p:nvPr/>
        </p:nvCxnSpPr>
        <p:spPr>
          <a:xfrm>
            <a:off x="6856518" y="374438"/>
            <a:ext cx="834900" cy="1996800"/>
          </a:xfrm>
          <a:prstGeom prst="straightConnector1">
            <a:avLst/>
          </a:prstGeom>
          <a:noFill/>
          <a:ln cap="flat" cmpd="sng" w="9525">
            <a:solidFill>
              <a:schemeClr val="dk1"/>
            </a:solidFill>
            <a:prstDash val="solid"/>
            <a:round/>
            <a:headEnd len="med" w="med" type="none"/>
            <a:tailEnd len="med" w="med" type="none"/>
          </a:ln>
        </p:spPr>
      </p:cxnSp>
      <p:cxnSp>
        <p:nvCxnSpPr>
          <p:cNvPr id="2012" name="Google Shape;2012;p44"/>
          <p:cNvCxnSpPr>
            <a:stCxn id="1986" idx="3"/>
            <a:endCxn id="2010" idx="2"/>
          </p:cNvCxnSpPr>
          <p:nvPr/>
        </p:nvCxnSpPr>
        <p:spPr>
          <a:xfrm>
            <a:off x="6856495" y="1217027"/>
            <a:ext cx="835200" cy="1154100"/>
          </a:xfrm>
          <a:prstGeom prst="straightConnector1">
            <a:avLst/>
          </a:prstGeom>
          <a:noFill/>
          <a:ln cap="flat" cmpd="sng" w="9525">
            <a:solidFill>
              <a:schemeClr val="dk1"/>
            </a:solidFill>
            <a:prstDash val="solid"/>
            <a:round/>
            <a:headEnd len="med" w="med" type="none"/>
            <a:tailEnd len="med" w="med" type="none"/>
          </a:ln>
        </p:spPr>
      </p:cxnSp>
      <p:cxnSp>
        <p:nvCxnSpPr>
          <p:cNvPr id="2013" name="Google Shape;2013;p44"/>
          <p:cNvCxnSpPr>
            <a:stCxn id="1988" idx="3"/>
            <a:endCxn id="2010" idx="2"/>
          </p:cNvCxnSpPr>
          <p:nvPr/>
        </p:nvCxnSpPr>
        <p:spPr>
          <a:xfrm>
            <a:off x="6856530" y="1629132"/>
            <a:ext cx="834900" cy="742200"/>
          </a:xfrm>
          <a:prstGeom prst="straightConnector1">
            <a:avLst/>
          </a:prstGeom>
          <a:noFill/>
          <a:ln cap="flat" cmpd="sng" w="9525">
            <a:solidFill>
              <a:schemeClr val="dk1"/>
            </a:solidFill>
            <a:prstDash val="solid"/>
            <a:round/>
            <a:headEnd len="med" w="med" type="none"/>
            <a:tailEnd len="med" w="med" type="none"/>
          </a:ln>
        </p:spPr>
      </p:cxnSp>
      <p:cxnSp>
        <p:nvCxnSpPr>
          <p:cNvPr id="2014" name="Google Shape;2014;p44"/>
          <p:cNvCxnSpPr>
            <a:stCxn id="1990" idx="3"/>
            <a:endCxn id="2010" idx="2"/>
          </p:cNvCxnSpPr>
          <p:nvPr/>
        </p:nvCxnSpPr>
        <p:spPr>
          <a:xfrm>
            <a:off x="6856554" y="2035072"/>
            <a:ext cx="834900" cy="336000"/>
          </a:xfrm>
          <a:prstGeom prst="straightConnector1">
            <a:avLst/>
          </a:prstGeom>
          <a:noFill/>
          <a:ln cap="flat" cmpd="sng" w="9525">
            <a:solidFill>
              <a:schemeClr val="dk1"/>
            </a:solidFill>
            <a:prstDash val="solid"/>
            <a:round/>
            <a:headEnd len="med" w="med" type="none"/>
            <a:tailEnd len="med" w="med" type="none"/>
          </a:ln>
        </p:spPr>
      </p:cxnSp>
      <p:cxnSp>
        <p:nvCxnSpPr>
          <p:cNvPr id="2015" name="Google Shape;2015;p44"/>
          <p:cNvCxnSpPr>
            <a:stCxn id="1999" idx="3"/>
            <a:endCxn id="2010" idx="2"/>
          </p:cNvCxnSpPr>
          <p:nvPr/>
        </p:nvCxnSpPr>
        <p:spPr>
          <a:xfrm flipH="1" rot="10800000">
            <a:off x="6869118" y="2371158"/>
            <a:ext cx="822300" cy="292200"/>
          </a:xfrm>
          <a:prstGeom prst="straightConnector1">
            <a:avLst/>
          </a:prstGeom>
          <a:noFill/>
          <a:ln cap="flat" cmpd="sng" w="9525">
            <a:solidFill>
              <a:schemeClr val="dk1"/>
            </a:solidFill>
            <a:prstDash val="solid"/>
            <a:round/>
            <a:headEnd len="med" w="med" type="none"/>
            <a:tailEnd len="med" w="med" type="none"/>
          </a:ln>
        </p:spPr>
      </p:cxnSp>
      <p:cxnSp>
        <p:nvCxnSpPr>
          <p:cNvPr id="2016" name="Google Shape;2016;p44"/>
          <p:cNvCxnSpPr>
            <a:stCxn id="2000" idx="3"/>
            <a:endCxn id="2010" idx="2"/>
          </p:cNvCxnSpPr>
          <p:nvPr/>
        </p:nvCxnSpPr>
        <p:spPr>
          <a:xfrm flipH="1" rot="10800000">
            <a:off x="6869095" y="2371046"/>
            <a:ext cx="822600" cy="1134900"/>
          </a:xfrm>
          <a:prstGeom prst="straightConnector1">
            <a:avLst/>
          </a:prstGeom>
          <a:noFill/>
          <a:ln cap="flat" cmpd="sng" w="9525">
            <a:solidFill>
              <a:schemeClr val="dk1"/>
            </a:solidFill>
            <a:prstDash val="solid"/>
            <a:round/>
            <a:headEnd len="med" w="med" type="none"/>
            <a:tailEnd len="med" w="med" type="none"/>
          </a:ln>
        </p:spPr>
      </p:cxnSp>
      <p:cxnSp>
        <p:nvCxnSpPr>
          <p:cNvPr id="2017" name="Google Shape;2017;p44"/>
          <p:cNvCxnSpPr>
            <a:stCxn id="2001" idx="3"/>
            <a:endCxn id="2010" idx="2"/>
          </p:cNvCxnSpPr>
          <p:nvPr/>
        </p:nvCxnSpPr>
        <p:spPr>
          <a:xfrm flipH="1" rot="10800000">
            <a:off x="6869130" y="2371252"/>
            <a:ext cx="822300" cy="1546800"/>
          </a:xfrm>
          <a:prstGeom prst="straightConnector1">
            <a:avLst/>
          </a:prstGeom>
          <a:noFill/>
          <a:ln cap="flat" cmpd="sng" w="9525">
            <a:solidFill>
              <a:schemeClr val="dk1"/>
            </a:solidFill>
            <a:prstDash val="solid"/>
            <a:round/>
            <a:headEnd len="med" w="med" type="none"/>
            <a:tailEnd len="med" w="med" type="none"/>
          </a:ln>
        </p:spPr>
      </p:cxnSp>
      <p:cxnSp>
        <p:nvCxnSpPr>
          <p:cNvPr id="2018" name="Google Shape;2018;p44"/>
          <p:cNvCxnSpPr>
            <a:stCxn id="2010" idx="2"/>
            <a:endCxn id="2002" idx="3"/>
          </p:cNvCxnSpPr>
          <p:nvPr/>
        </p:nvCxnSpPr>
        <p:spPr>
          <a:xfrm flipH="1">
            <a:off x="6869263" y="2371187"/>
            <a:ext cx="822300" cy="1952700"/>
          </a:xfrm>
          <a:prstGeom prst="straightConnector1">
            <a:avLst/>
          </a:prstGeom>
          <a:noFill/>
          <a:ln cap="flat" cmpd="sng" w="9525">
            <a:solidFill>
              <a:schemeClr val="dk1"/>
            </a:solidFill>
            <a:prstDash val="solid"/>
            <a:round/>
            <a:headEnd len="med" w="med" type="none"/>
            <a:tailEnd len="med" w="med" type="none"/>
          </a:ln>
        </p:spPr>
      </p:cxnSp>
      <p:sp>
        <p:nvSpPr>
          <p:cNvPr id="2019" name="Google Shape;2019;p44"/>
          <p:cNvSpPr/>
          <p:nvPr/>
        </p:nvSpPr>
        <p:spPr>
          <a:xfrm>
            <a:off x="8497275" y="1517975"/>
            <a:ext cx="250800" cy="17064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0" name="Google Shape;2020;p44"/>
          <p:cNvCxnSpPr>
            <a:stCxn id="2010" idx="2"/>
          </p:cNvCxnSpPr>
          <p:nvPr/>
        </p:nvCxnSpPr>
        <p:spPr>
          <a:xfrm rot="10800000">
            <a:off x="6841663" y="819587"/>
            <a:ext cx="849900" cy="1551600"/>
          </a:xfrm>
          <a:prstGeom prst="straightConnector1">
            <a:avLst/>
          </a:prstGeom>
          <a:noFill/>
          <a:ln cap="flat" cmpd="sng" w="9525">
            <a:solidFill>
              <a:schemeClr val="dk1"/>
            </a:solidFill>
            <a:prstDash val="solid"/>
            <a:round/>
            <a:headEnd len="med" w="med" type="none"/>
            <a:tailEnd len="med" w="med" type="none"/>
          </a:ln>
        </p:spPr>
      </p:cxnSp>
      <p:cxnSp>
        <p:nvCxnSpPr>
          <p:cNvPr id="2021" name="Google Shape;2021;p44"/>
          <p:cNvCxnSpPr/>
          <p:nvPr/>
        </p:nvCxnSpPr>
        <p:spPr>
          <a:xfrm>
            <a:off x="6364689" y="308515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022" name="Google Shape;2022;p44"/>
          <p:cNvCxnSpPr/>
          <p:nvPr/>
        </p:nvCxnSpPr>
        <p:spPr>
          <a:xfrm>
            <a:off x="6351971" y="78833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023" name="Google Shape;2023;p44"/>
          <p:cNvCxnSpPr/>
          <p:nvPr/>
        </p:nvCxnSpPr>
        <p:spPr>
          <a:xfrm>
            <a:off x="8094417" y="2371173"/>
            <a:ext cx="308100" cy="0"/>
          </a:xfrm>
          <a:prstGeom prst="straightConnector1">
            <a:avLst/>
          </a:prstGeom>
          <a:noFill/>
          <a:ln cap="flat" cmpd="sng" w="9525">
            <a:solidFill>
              <a:schemeClr val="dk1"/>
            </a:solidFill>
            <a:prstDash val="solid"/>
            <a:round/>
            <a:headEnd len="med" w="med" type="none"/>
            <a:tailEnd len="med" w="med" type="stealth"/>
          </a:ln>
        </p:spPr>
      </p:cxnSp>
      <p:sp>
        <p:nvSpPr>
          <p:cNvPr id="2024" name="Google Shape;2024;p44"/>
          <p:cNvSpPr/>
          <p:nvPr/>
        </p:nvSpPr>
        <p:spPr>
          <a:xfrm>
            <a:off x="2372477" y="3212438"/>
            <a:ext cx="3564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4"/>
          <p:cNvSpPr txBox="1"/>
          <p:nvPr/>
        </p:nvSpPr>
        <p:spPr>
          <a:xfrm>
            <a:off x="2824175" y="2328850"/>
            <a:ext cx="222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rgbClr val="4A86E8"/>
                </a:solidFill>
                <a:latin typeface="Times New Roman"/>
                <a:ea typeface="Times New Roman"/>
                <a:cs typeface="Times New Roman"/>
                <a:sym typeface="Times New Roman"/>
              </a:rPr>
              <a:t>Spectral-Stream</a:t>
            </a:r>
            <a:endParaRPr b="1" i="1" sz="1200">
              <a:solidFill>
                <a:srgbClr val="4A86E8"/>
              </a:solidFill>
              <a:latin typeface="Times New Roman"/>
              <a:ea typeface="Times New Roman"/>
              <a:cs typeface="Times New Roman"/>
              <a:sym typeface="Times New Roman"/>
            </a:endParaRPr>
          </a:p>
        </p:txBody>
      </p:sp>
      <p:pic>
        <p:nvPicPr>
          <p:cNvPr id="2026" name="Google Shape;2026;p44"/>
          <p:cNvPicPr preferRelativeResize="0"/>
          <p:nvPr/>
        </p:nvPicPr>
        <p:blipFill>
          <a:blip r:embed="rId5">
            <a:alphaModFix/>
          </a:blip>
          <a:stretch>
            <a:fillRect/>
          </a:stretch>
        </p:blipFill>
        <p:spPr>
          <a:xfrm>
            <a:off x="3340375" y="2821450"/>
            <a:ext cx="756877" cy="680940"/>
          </a:xfrm>
          <a:prstGeom prst="rect">
            <a:avLst/>
          </a:prstGeom>
          <a:noFill/>
          <a:ln>
            <a:noFill/>
          </a:ln>
        </p:spPr>
      </p:pic>
      <p:pic>
        <p:nvPicPr>
          <p:cNvPr id="2027" name="Google Shape;2027;p44"/>
          <p:cNvPicPr preferRelativeResize="0"/>
          <p:nvPr/>
        </p:nvPicPr>
        <p:blipFill>
          <a:blip r:embed="rId6">
            <a:alphaModFix/>
          </a:blip>
          <a:stretch>
            <a:fillRect/>
          </a:stretch>
        </p:blipFill>
        <p:spPr>
          <a:xfrm>
            <a:off x="3084033" y="3207773"/>
            <a:ext cx="756865" cy="680959"/>
          </a:xfrm>
          <a:prstGeom prst="rect">
            <a:avLst/>
          </a:prstGeom>
          <a:noFill/>
          <a:ln>
            <a:noFill/>
          </a:ln>
        </p:spPr>
      </p:pic>
      <p:pic>
        <p:nvPicPr>
          <p:cNvPr id="2028" name="Google Shape;2028;p44"/>
          <p:cNvPicPr preferRelativeResize="0"/>
          <p:nvPr/>
        </p:nvPicPr>
        <p:blipFill>
          <a:blip r:embed="rId6">
            <a:alphaModFix/>
          </a:blip>
          <a:stretch>
            <a:fillRect/>
          </a:stretch>
        </p:blipFill>
        <p:spPr>
          <a:xfrm>
            <a:off x="2977746" y="3318480"/>
            <a:ext cx="756865" cy="680959"/>
          </a:xfrm>
          <a:prstGeom prst="rect">
            <a:avLst/>
          </a:prstGeom>
          <a:noFill/>
          <a:ln>
            <a:noFill/>
          </a:ln>
        </p:spPr>
      </p:pic>
      <p:pic>
        <p:nvPicPr>
          <p:cNvPr id="2029" name="Google Shape;2029;p44"/>
          <p:cNvPicPr preferRelativeResize="0"/>
          <p:nvPr/>
        </p:nvPicPr>
        <p:blipFill>
          <a:blip r:embed="rId6">
            <a:alphaModFix/>
          </a:blip>
          <a:stretch>
            <a:fillRect/>
          </a:stretch>
        </p:blipFill>
        <p:spPr>
          <a:xfrm>
            <a:off x="2876775" y="3433288"/>
            <a:ext cx="730516" cy="680966"/>
          </a:xfrm>
          <a:prstGeom prst="rect">
            <a:avLst/>
          </a:prstGeom>
          <a:noFill/>
          <a:ln>
            <a:noFill/>
          </a:ln>
        </p:spPr>
      </p:pic>
      <p:sp>
        <p:nvSpPr>
          <p:cNvPr id="2030" name="Google Shape;2030;p44"/>
          <p:cNvSpPr/>
          <p:nvPr/>
        </p:nvSpPr>
        <p:spPr>
          <a:xfrm>
            <a:off x="3391188" y="3087361"/>
            <a:ext cx="43500" cy="37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4"/>
          <p:cNvSpPr/>
          <p:nvPr/>
        </p:nvSpPr>
        <p:spPr>
          <a:xfrm>
            <a:off x="3327051" y="3145322"/>
            <a:ext cx="43500" cy="37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4"/>
          <p:cNvSpPr/>
          <p:nvPr/>
        </p:nvSpPr>
        <p:spPr>
          <a:xfrm>
            <a:off x="3455326" y="3029401"/>
            <a:ext cx="43500" cy="37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3" name="Google Shape;2033;p44"/>
          <p:cNvPicPr preferRelativeResize="0"/>
          <p:nvPr/>
        </p:nvPicPr>
        <p:blipFill>
          <a:blip r:embed="rId7">
            <a:alphaModFix/>
          </a:blip>
          <a:stretch>
            <a:fillRect/>
          </a:stretch>
        </p:blipFill>
        <p:spPr>
          <a:xfrm>
            <a:off x="3336177" y="521657"/>
            <a:ext cx="709228" cy="644086"/>
          </a:xfrm>
          <a:prstGeom prst="rect">
            <a:avLst/>
          </a:prstGeom>
          <a:noFill/>
          <a:ln>
            <a:noFill/>
          </a:ln>
        </p:spPr>
      </p:pic>
      <p:sp>
        <p:nvSpPr>
          <p:cNvPr id="2034" name="Google Shape;2034;p44"/>
          <p:cNvSpPr/>
          <p:nvPr/>
        </p:nvSpPr>
        <p:spPr>
          <a:xfrm>
            <a:off x="3419348" y="744078"/>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4"/>
          <p:cNvSpPr/>
          <p:nvPr/>
        </p:nvSpPr>
        <p:spPr>
          <a:xfrm>
            <a:off x="3359247" y="798900"/>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4"/>
          <p:cNvSpPr/>
          <p:nvPr/>
        </p:nvSpPr>
        <p:spPr>
          <a:xfrm>
            <a:off x="3479448" y="689256"/>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7" name="Google Shape;2037;p44"/>
          <p:cNvPicPr preferRelativeResize="0"/>
          <p:nvPr/>
        </p:nvPicPr>
        <p:blipFill>
          <a:blip r:embed="rId7">
            <a:alphaModFix/>
          </a:blip>
          <a:stretch>
            <a:fillRect/>
          </a:stretch>
        </p:blipFill>
        <p:spPr>
          <a:xfrm>
            <a:off x="3085254" y="857970"/>
            <a:ext cx="709228" cy="644086"/>
          </a:xfrm>
          <a:prstGeom prst="rect">
            <a:avLst/>
          </a:prstGeom>
          <a:noFill/>
          <a:ln>
            <a:noFill/>
          </a:ln>
        </p:spPr>
      </p:pic>
      <p:pic>
        <p:nvPicPr>
          <p:cNvPr id="2038" name="Google Shape;2038;p44"/>
          <p:cNvPicPr preferRelativeResize="0"/>
          <p:nvPr/>
        </p:nvPicPr>
        <p:blipFill>
          <a:blip r:embed="rId7">
            <a:alphaModFix/>
          </a:blip>
          <a:stretch>
            <a:fillRect/>
          </a:stretch>
        </p:blipFill>
        <p:spPr>
          <a:xfrm>
            <a:off x="2991709" y="962690"/>
            <a:ext cx="709228" cy="644086"/>
          </a:xfrm>
          <a:prstGeom prst="rect">
            <a:avLst/>
          </a:prstGeom>
          <a:noFill/>
          <a:ln>
            <a:noFill/>
          </a:ln>
        </p:spPr>
      </p:pic>
      <p:pic>
        <p:nvPicPr>
          <p:cNvPr id="2039" name="Google Shape;2039;p44"/>
          <p:cNvPicPr preferRelativeResize="0"/>
          <p:nvPr/>
        </p:nvPicPr>
        <p:blipFill>
          <a:blip r:embed="rId7">
            <a:alphaModFix/>
          </a:blip>
          <a:stretch>
            <a:fillRect/>
          </a:stretch>
        </p:blipFill>
        <p:spPr>
          <a:xfrm>
            <a:off x="2906663" y="1071290"/>
            <a:ext cx="709228" cy="644086"/>
          </a:xfrm>
          <a:prstGeom prst="rect">
            <a:avLst/>
          </a:prstGeom>
          <a:noFill/>
          <a:ln>
            <a:noFill/>
          </a:ln>
        </p:spPr>
      </p:pic>
      <p:sp>
        <p:nvSpPr>
          <p:cNvPr id="2040" name="Google Shape;2040;p44"/>
          <p:cNvSpPr txBox="1"/>
          <p:nvPr/>
        </p:nvSpPr>
        <p:spPr>
          <a:xfrm>
            <a:off x="-244725" y="1802513"/>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Amplitude</a:t>
            </a:r>
            <a:r>
              <a:rPr lang="en" sz="1000">
                <a:solidFill>
                  <a:schemeClr val="dk1"/>
                </a:solidFill>
                <a:latin typeface="Times New Roman"/>
                <a:ea typeface="Times New Roman"/>
                <a:cs typeface="Times New Roman"/>
                <a:sym typeface="Times New Roman"/>
              </a:rPr>
              <a:t> of all channels in time domain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2041" name="Google Shape;2041;p44"/>
          <p:cNvSpPr txBox="1"/>
          <p:nvPr/>
        </p:nvSpPr>
        <p:spPr>
          <a:xfrm>
            <a:off x="-281100" y="4295638"/>
            <a:ext cx="307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PSD</a:t>
            </a:r>
            <a:r>
              <a:rPr lang="en" sz="1000">
                <a:solidFill>
                  <a:schemeClr val="dk1"/>
                </a:solidFill>
                <a:latin typeface="Times New Roman"/>
                <a:ea typeface="Times New Roman"/>
                <a:cs typeface="Times New Roman"/>
                <a:sym typeface="Times New Roman"/>
              </a:rPr>
              <a:t>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2042" name="Google Shape;2042;p44"/>
          <p:cNvSpPr txBox="1"/>
          <p:nvPr/>
        </p:nvSpPr>
        <p:spPr>
          <a:xfrm>
            <a:off x="2620749" y="1835813"/>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2043" name="Google Shape;2043;p44"/>
          <p:cNvSpPr txBox="1"/>
          <p:nvPr/>
        </p:nvSpPr>
        <p:spPr>
          <a:xfrm>
            <a:off x="2637274" y="4295075"/>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2044" name="Google Shape;2044;p44"/>
          <p:cNvSpPr txBox="1"/>
          <p:nvPr/>
        </p:nvSpPr>
        <p:spPr>
          <a:xfrm>
            <a:off x="860350" y="4797750"/>
            <a:ext cx="264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 </a:t>
            </a: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2045" name="Google Shape;2045;p44"/>
          <p:cNvCxnSpPr>
            <a:stCxn id="2010" idx="2"/>
          </p:cNvCxnSpPr>
          <p:nvPr/>
        </p:nvCxnSpPr>
        <p:spPr>
          <a:xfrm flipH="1">
            <a:off x="6879163" y="2371187"/>
            <a:ext cx="812400" cy="681900"/>
          </a:xfrm>
          <a:prstGeom prst="straightConnector1">
            <a:avLst/>
          </a:prstGeom>
          <a:noFill/>
          <a:ln cap="flat" cmpd="sng" w="9525">
            <a:solidFill>
              <a:schemeClr val="dk1"/>
            </a:solidFill>
            <a:prstDash val="solid"/>
            <a:round/>
            <a:headEnd len="med" w="med" type="none"/>
            <a:tailEnd len="med" w="med" type="none"/>
          </a:ln>
        </p:spPr>
      </p:cxnSp>
      <p:sp>
        <p:nvSpPr>
          <p:cNvPr id="2046" name="Google Shape;2046;p44"/>
          <p:cNvSpPr txBox="1"/>
          <p:nvPr/>
        </p:nvSpPr>
        <p:spPr>
          <a:xfrm>
            <a:off x="4173350" y="4775250"/>
            <a:ext cx="457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(b) DSNN for Spatial-Spectral-Temporal Representations Learning</a:t>
            </a:r>
            <a:endParaRPr sz="1200">
              <a:latin typeface="Times New Roman"/>
              <a:ea typeface="Times New Roman"/>
              <a:cs typeface="Times New Roman"/>
              <a:sym typeface="Times New Roman"/>
            </a:endParaRPr>
          </a:p>
        </p:txBody>
      </p:sp>
      <p:sp>
        <p:nvSpPr>
          <p:cNvPr id="2047" name="Google Shape;2047;p44"/>
          <p:cNvSpPr txBox="1"/>
          <p:nvPr/>
        </p:nvSpPr>
        <p:spPr>
          <a:xfrm>
            <a:off x="5337050" y="4474950"/>
            <a:ext cx="1096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2048" name="Google Shape;2048;p44"/>
          <p:cNvSpPr txBox="1"/>
          <p:nvPr/>
        </p:nvSpPr>
        <p:spPr>
          <a:xfrm>
            <a:off x="4592150" y="4477325"/>
            <a:ext cx="61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2049" name="Google Shape;2049;p44"/>
          <p:cNvSpPr txBox="1"/>
          <p:nvPr/>
        </p:nvSpPr>
        <p:spPr>
          <a:xfrm>
            <a:off x="6690400" y="4477325"/>
            <a:ext cx="130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2050" name="Google Shape;2050;p44"/>
          <p:cNvSpPr/>
          <p:nvPr/>
        </p:nvSpPr>
        <p:spPr>
          <a:xfrm rot="5400000">
            <a:off x="7260475" y="3828450"/>
            <a:ext cx="49800" cy="13626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4"/>
          <p:cNvSpPr/>
          <p:nvPr/>
        </p:nvSpPr>
        <p:spPr>
          <a:xfrm rot="5400000">
            <a:off x="4894941" y="4322418"/>
            <a:ext cx="22800" cy="3981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4"/>
          <p:cNvSpPr txBox="1"/>
          <p:nvPr/>
        </p:nvSpPr>
        <p:spPr>
          <a:xfrm>
            <a:off x="8244600" y="3287579"/>
            <a:ext cx="77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2053" name="Google Shape;2053;p44"/>
          <p:cNvSpPr/>
          <p:nvPr/>
        </p:nvSpPr>
        <p:spPr>
          <a:xfrm rot="5400000">
            <a:off x="6309050" y="3216050"/>
            <a:ext cx="48900" cy="32547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4"/>
          <p:cNvSpPr/>
          <p:nvPr/>
        </p:nvSpPr>
        <p:spPr>
          <a:xfrm rot="5400000">
            <a:off x="2153950" y="2813675"/>
            <a:ext cx="54300" cy="40692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4"/>
          <p:cNvSpPr txBox="1"/>
          <p:nvPr/>
        </p:nvSpPr>
        <p:spPr>
          <a:xfrm>
            <a:off x="2824175" y="-4225"/>
            <a:ext cx="222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rgbClr val="FF0000"/>
                </a:solidFill>
                <a:latin typeface="Times New Roman"/>
                <a:ea typeface="Times New Roman"/>
                <a:cs typeface="Times New Roman"/>
                <a:sym typeface="Times New Roman"/>
              </a:rPr>
              <a:t>Temporal-Stream</a:t>
            </a:r>
            <a:endParaRPr b="1" i="1" sz="1200">
              <a:solidFill>
                <a:srgbClr val="FF0000"/>
              </a:solidFill>
              <a:latin typeface="Times New Roman"/>
              <a:ea typeface="Times New Roman"/>
              <a:cs typeface="Times New Roman"/>
              <a:sym typeface="Times New Roman"/>
            </a:endParaRPr>
          </a:p>
        </p:txBody>
      </p:sp>
      <p:cxnSp>
        <p:nvCxnSpPr>
          <p:cNvPr id="2056" name="Google Shape;2056;p44"/>
          <p:cNvCxnSpPr/>
          <p:nvPr/>
        </p:nvCxnSpPr>
        <p:spPr>
          <a:xfrm flipH="1">
            <a:off x="3294700" y="303875"/>
            <a:ext cx="1335000" cy="1800"/>
          </a:xfrm>
          <a:prstGeom prst="straightConnector1">
            <a:avLst/>
          </a:prstGeom>
          <a:noFill/>
          <a:ln cap="flat" cmpd="sng" w="19050">
            <a:solidFill>
              <a:srgbClr val="FF0E0E"/>
            </a:solidFill>
            <a:prstDash val="solid"/>
            <a:round/>
            <a:headEnd len="med" w="med" type="stealth"/>
            <a:tailEnd len="med" w="med" type="none"/>
          </a:ln>
        </p:spPr>
      </p:cxnSp>
      <p:cxnSp>
        <p:nvCxnSpPr>
          <p:cNvPr id="2057" name="Google Shape;2057;p44"/>
          <p:cNvCxnSpPr/>
          <p:nvPr/>
        </p:nvCxnSpPr>
        <p:spPr>
          <a:xfrm flipH="1">
            <a:off x="3319574" y="2613788"/>
            <a:ext cx="1261800" cy="4200"/>
          </a:xfrm>
          <a:prstGeom prst="straightConnector1">
            <a:avLst/>
          </a:prstGeom>
          <a:noFill/>
          <a:ln cap="flat" cmpd="sng" w="19050">
            <a:solidFill>
              <a:srgbClr val="4A86E8"/>
            </a:solidFill>
            <a:prstDash val="solid"/>
            <a:round/>
            <a:headEnd len="med" w="med" type="stealth"/>
            <a:tailEnd len="med" w="med" type="none"/>
          </a:ln>
        </p:spPr>
      </p:cxnSp>
      <p:sp>
        <p:nvSpPr>
          <p:cNvPr id="2058" name="Google Shape;2058;p44"/>
          <p:cNvSpPr txBox="1"/>
          <p:nvPr/>
        </p:nvSpPr>
        <p:spPr>
          <a:xfrm>
            <a:off x="2241975" y="2912875"/>
            <a:ext cx="61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Times New Roman"/>
                <a:ea typeface="Times New Roman"/>
                <a:cs typeface="Times New Roman"/>
                <a:sym typeface="Times New Roman"/>
              </a:rPr>
              <a:t>Bicubic</a:t>
            </a:r>
            <a:endParaRPr i="1" sz="1000">
              <a:latin typeface="Times New Roman"/>
              <a:ea typeface="Times New Roman"/>
              <a:cs typeface="Times New Roman"/>
              <a:sym typeface="Times New Roman"/>
            </a:endParaRPr>
          </a:p>
        </p:txBody>
      </p:sp>
      <p:sp>
        <p:nvSpPr>
          <p:cNvPr id="2059" name="Google Shape;2059;p44"/>
          <p:cNvSpPr/>
          <p:nvPr/>
        </p:nvSpPr>
        <p:spPr>
          <a:xfrm>
            <a:off x="2372477" y="848175"/>
            <a:ext cx="3564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4"/>
          <p:cNvSpPr txBox="1"/>
          <p:nvPr/>
        </p:nvSpPr>
        <p:spPr>
          <a:xfrm>
            <a:off x="2241975" y="548613"/>
            <a:ext cx="61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Times New Roman"/>
                <a:ea typeface="Times New Roman"/>
                <a:cs typeface="Times New Roman"/>
                <a:sym typeface="Times New Roman"/>
              </a:rPr>
              <a:t>Bicubic</a:t>
            </a:r>
            <a:endParaRPr i="1" sz="1000">
              <a:latin typeface="Times New Roman"/>
              <a:ea typeface="Times New Roman"/>
              <a:cs typeface="Times New Roman"/>
              <a:sym typeface="Times New Roman"/>
            </a:endParaRPr>
          </a:p>
        </p:txBody>
      </p:sp>
      <p:sp>
        <p:nvSpPr>
          <p:cNvPr id="2061" name="Google Shape;2061;p44"/>
          <p:cNvSpPr/>
          <p:nvPr/>
        </p:nvSpPr>
        <p:spPr>
          <a:xfrm>
            <a:off x="4311127" y="3212450"/>
            <a:ext cx="3564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4"/>
          <p:cNvSpPr/>
          <p:nvPr/>
        </p:nvSpPr>
        <p:spPr>
          <a:xfrm>
            <a:off x="4285765" y="868000"/>
            <a:ext cx="3564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4"/>
          <p:cNvSpPr/>
          <p:nvPr/>
        </p:nvSpPr>
        <p:spPr>
          <a:xfrm>
            <a:off x="4882522" y="69627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4"/>
          <p:cNvSpPr/>
          <p:nvPr/>
        </p:nvSpPr>
        <p:spPr>
          <a:xfrm>
            <a:off x="4882522" y="78671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4"/>
          <p:cNvSpPr/>
          <p:nvPr/>
        </p:nvSpPr>
        <p:spPr>
          <a:xfrm>
            <a:off x="4882522" y="87715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4"/>
          <p:cNvSpPr txBox="1"/>
          <p:nvPr/>
        </p:nvSpPr>
        <p:spPr>
          <a:xfrm>
            <a:off x="4752298" y="36612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067" name="Google Shape;2067;p44"/>
          <p:cNvSpPr txBox="1"/>
          <p:nvPr/>
        </p:nvSpPr>
        <p:spPr>
          <a:xfrm>
            <a:off x="3284075" y="1635563"/>
            <a:ext cx="756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4</a:t>
            </a:r>
            <a:r>
              <a:rPr lang="en" sz="800">
                <a:latin typeface="Times New Roman"/>
                <a:ea typeface="Times New Roman"/>
                <a:cs typeface="Times New Roman"/>
                <a:sym typeface="Times New Roman"/>
              </a:rPr>
              <a:t>0ms</a:t>
            </a:r>
            <a:endParaRPr sz="800">
              <a:latin typeface="Times New Roman"/>
              <a:ea typeface="Times New Roman"/>
              <a:cs typeface="Times New Roman"/>
              <a:sym typeface="Times New Roman"/>
            </a:endParaRPr>
          </a:p>
        </p:txBody>
      </p:sp>
      <p:sp>
        <p:nvSpPr>
          <p:cNvPr id="2068" name="Google Shape;2068;p44"/>
          <p:cNvSpPr txBox="1"/>
          <p:nvPr/>
        </p:nvSpPr>
        <p:spPr>
          <a:xfrm>
            <a:off x="3444488" y="1485250"/>
            <a:ext cx="756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8</a:t>
            </a:r>
            <a:r>
              <a:rPr lang="en" sz="800">
                <a:latin typeface="Times New Roman"/>
                <a:ea typeface="Times New Roman"/>
                <a:cs typeface="Times New Roman"/>
                <a:sym typeface="Times New Roman"/>
              </a:rPr>
              <a:t>0ms</a:t>
            </a:r>
            <a:endParaRPr sz="800">
              <a:latin typeface="Times New Roman"/>
              <a:ea typeface="Times New Roman"/>
              <a:cs typeface="Times New Roman"/>
              <a:sym typeface="Times New Roman"/>
            </a:endParaRPr>
          </a:p>
        </p:txBody>
      </p:sp>
      <p:sp>
        <p:nvSpPr>
          <p:cNvPr id="2069" name="Google Shape;2069;p44"/>
          <p:cNvSpPr txBox="1"/>
          <p:nvPr/>
        </p:nvSpPr>
        <p:spPr>
          <a:xfrm>
            <a:off x="3585138" y="1343250"/>
            <a:ext cx="756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12</a:t>
            </a:r>
            <a:r>
              <a:rPr lang="en" sz="800">
                <a:latin typeface="Times New Roman"/>
                <a:ea typeface="Times New Roman"/>
                <a:cs typeface="Times New Roman"/>
                <a:sym typeface="Times New Roman"/>
              </a:rPr>
              <a:t>0ms</a:t>
            </a:r>
            <a:endParaRPr sz="800">
              <a:latin typeface="Times New Roman"/>
              <a:ea typeface="Times New Roman"/>
              <a:cs typeface="Times New Roman"/>
              <a:sym typeface="Times New Roman"/>
            </a:endParaRPr>
          </a:p>
        </p:txBody>
      </p:sp>
      <p:sp>
        <p:nvSpPr>
          <p:cNvPr id="2070" name="Google Shape;2070;p44"/>
          <p:cNvSpPr txBox="1"/>
          <p:nvPr/>
        </p:nvSpPr>
        <p:spPr>
          <a:xfrm>
            <a:off x="3798925" y="1099750"/>
            <a:ext cx="756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2071" name="Google Shape;2071;p44"/>
          <p:cNvSpPr txBox="1"/>
          <p:nvPr/>
        </p:nvSpPr>
        <p:spPr>
          <a:xfrm>
            <a:off x="3282237" y="4018948"/>
            <a:ext cx="792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2072" name="Google Shape;2072;p44"/>
          <p:cNvSpPr txBox="1"/>
          <p:nvPr/>
        </p:nvSpPr>
        <p:spPr>
          <a:xfrm>
            <a:off x="3450102" y="3853094"/>
            <a:ext cx="792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4Hz</a:t>
            </a:r>
            <a:endParaRPr sz="800">
              <a:latin typeface="Times New Roman"/>
              <a:ea typeface="Times New Roman"/>
              <a:cs typeface="Times New Roman"/>
              <a:sym typeface="Times New Roman"/>
            </a:endParaRPr>
          </a:p>
        </p:txBody>
      </p:sp>
      <p:sp>
        <p:nvSpPr>
          <p:cNvPr id="2073" name="Google Shape;2073;p44"/>
          <p:cNvSpPr txBox="1"/>
          <p:nvPr/>
        </p:nvSpPr>
        <p:spPr>
          <a:xfrm>
            <a:off x="3574036" y="3705861"/>
            <a:ext cx="792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6Hz</a:t>
            </a:r>
            <a:endParaRPr sz="800">
              <a:latin typeface="Times New Roman"/>
              <a:ea typeface="Times New Roman"/>
              <a:cs typeface="Times New Roman"/>
              <a:sym typeface="Times New Roman"/>
            </a:endParaRPr>
          </a:p>
        </p:txBody>
      </p:sp>
      <p:sp>
        <p:nvSpPr>
          <p:cNvPr id="2074" name="Google Shape;2074;p44"/>
          <p:cNvSpPr txBox="1"/>
          <p:nvPr/>
        </p:nvSpPr>
        <p:spPr>
          <a:xfrm>
            <a:off x="3769101" y="3448643"/>
            <a:ext cx="792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5</a:t>
            </a:r>
            <a:r>
              <a:rPr lang="en" sz="800">
                <a:latin typeface="Times New Roman"/>
                <a:ea typeface="Times New Roman"/>
                <a:cs typeface="Times New Roman"/>
                <a:sym typeface="Times New Roman"/>
              </a:rPr>
              <a:t>0Hz</a:t>
            </a:r>
            <a:endParaRPr sz="800">
              <a:latin typeface="Times New Roman"/>
              <a:ea typeface="Times New Roman"/>
              <a:cs typeface="Times New Roman"/>
              <a:sym typeface="Times New Roman"/>
            </a:endParaRPr>
          </a:p>
        </p:txBody>
      </p:sp>
      <p:sp>
        <p:nvSpPr>
          <p:cNvPr id="2075" name="Google Shape;2075;p44"/>
          <p:cNvSpPr/>
          <p:nvPr/>
        </p:nvSpPr>
        <p:spPr>
          <a:xfrm rot="5400000">
            <a:off x="8607650" y="3652725"/>
            <a:ext cx="48900" cy="4206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4"/>
          <p:cNvSpPr txBox="1"/>
          <p:nvPr/>
        </p:nvSpPr>
        <p:spPr>
          <a:xfrm>
            <a:off x="8060450" y="3912775"/>
            <a:ext cx="1143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 </a:t>
            </a:r>
            <a:r>
              <a:rPr lang="en" sz="1200">
                <a:latin typeface="Times New Roman"/>
                <a:ea typeface="Times New Roman"/>
                <a:cs typeface="Times New Roman"/>
                <a:sym typeface="Times New Roman"/>
              </a:rPr>
              <a:t>MI Classification</a:t>
            </a:r>
            <a:endParaRPr sz="12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45"/>
          <p:cNvSpPr/>
          <p:nvPr/>
        </p:nvSpPr>
        <p:spPr>
          <a:xfrm>
            <a:off x="4774959" y="10172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82" name="Google Shape;2082;p45"/>
          <p:cNvSpPr txBox="1"/>
          <p:nvPr/>
        </p:nvSpPr>
        <p:spPr>
          <a:xfrm>
            <a:off x="4738560" y="9734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2083" name="Google Shape;2083;p45"/>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2084" name="Google Shape;2084;p45"/>
          <p:cNvPicPr preferRelativeResize="0"/>
          <p:nvPr/>
        </p:nvPicPr>
        <p:blipFill>
          <a:blip r:embed="rId4">
            <a:alphaModFix/>
          </a:blip>
          <a:stretch>
            <a:fillRect/>
          </a:stretch>
        </p:blipFill>
        <p:spPr>
          <a:xfrm>
            <a:off x="32975" y="2515051"/>
            <a:ext cx="2414249" cy="1810687"/>
          </a:xfrm>
          <a:prstGeom prst="rect">
            <a:avLst/>
          </a:prstGeom>
          <a:noFill/>
          <a:ln>
            <a:noFill/>
          </a:ln>
        </p:spPr>
      </p:pic>
      <p:sp>
        <p:nvSpPr>
          <p:cNvPr id="2085" name="Google Shape;2085;p45"/>
          <p:cNvSpPr/>
          <p:nvPr/>
        </p:nvSpPr>
        <p:spPr>
          <a:xfrm>
            <a:off x="5480225" y="2486350"/>
            <a:ext cx="825000" cy="2014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5"/>
          <p:cNvSpPr/>
          <p:nvPr/>
        </p:nvSpPr>
        <p:spPr>
          <a:xfrm>
            <a:off x="5467500" y="197450"/>
            <a:ext cx="825000" cy="2014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5"/>
          <p:cNvSpPr/>
          <p:nvPr/>
        </p:nvSpPr>
        <p:spPr>
          <a:xfrm>
            <a:off x="4787559" y="2705869"/>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88" name="Google Shape;2088;p45"/>
          <p:cNvSpPr/>
          <p:nvPr/>
        </p:nvSpPr>
        <p:spPr>
          <a:xfrm>
            <a:off x="4787559" y="330640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89" name="Google Shape;2089;p45"/>
          <p:cNvSpPr/>
          <p:nvPr/>
        </p:nvSpPr>
        <p:spPr>
          <a:xfrm>
            <a:off x="4787559" y="361057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90" name="Google Shape;2090;p45"/>
          <p:cNvSpPr/>
          <p:nvPr/>
        </p:nvSpPr>
        <p:spPr>
          <a:xfrm>
            <a:off x="4787559" y="391375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91" name="Google Shape;2091;p45"/>
          <p:cNvSpPr/>
          <p:nvPr/>
        </p:nvSpPr>
        <p:spPr>
          <a:xfrm>
            <a:off x="6033631" y="419100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92" name="Google Shape;2092;p45"/>
          <p:cNvSpPr/>
          <p:nvPr/>
        </p:nvSpPr>
        <p:spPr>
          <a:xfrm>
            <a:off x="5529220" y="253037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93" name="Google Shape;2093;p45"/>
          <p:cNvSpPr/>
          <p:nvPr/>
        </p:nvSpPr>
        <p:spPr>
          <a:xfrm>
            <a:off x="5529196" y="337296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94" name="Google Shape;2094;p45"/>
          <p:cNvSpPr/>
          <p:nvPr/>
        </p:nvSpPr>
        <p:spPr>
          <a:xfrm>
            <a:off x="5529231" y="378506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95" name="Google Shape;2095;p45"/>
          <p:cNvSpPr/>
          <p:nvPr/>
        </p:nvSpPr>
        <p:spPr>
          <a:xfrm>
            <a:off x="5529255" y="419100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96" name="Google Shape;2096;p45"/>
          <p:cNvSpPr/>
          <p:nvPr/>
        </p:nvSpPr>
        <p:spPr>
          <a:xfrm>
            <a:off x="6033596" y="253037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97" name="Google Shape;2097;p45"/>
          <p:cNvSpPr/>
          <p:nvPr/>
        </p:nvSpPr>
        <p:spPr>
          <a:xfrm>
            <a:off x="6033572" y="3372962"/>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98" name="Google Shape;2098;p45"/>
          <p:cNvSpPr/>
          <p:nvPr/>
        </p:nvSpPr>
        <p:spPr>
          <a:xfrm>
            <a:off x="6033607" y="3785067"/>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99" name="Google Shape;2099;p45"/>
          <p:cNvSpPr txBox="1"/>
          <p:nvPr/>
        </p:nvSpPr>
        <p:spPr>
          <a:xfrm>
            <a:off x="5492821" y="248663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0" name="Google Shape;2100;p45"/>
          <p:cNvSpPr txBox="1"/>
          <p:nvPr/>
        </p:nvSpPr>
        <p:spPr>
          <a:xfrm>
            <a:off x="5492797" y="332922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1" name="Google Shape;2101;p45"/>
          <p:cNvSpPr txBox="1"/>
          <p:nvPr/>
        </p:nvSpPr>
        <p:spPr>
          <a:xfrm>
            <a:off x="5492833" y="374132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2" name="Google Shape;2102;p45"/>
          <p:cNvSpPr txBox="1"/>
          <p:nvPr/>
        </p:nvSpPr>
        <p:spPr>
          <a:xfrm>
            <a:off x="5492857" y="414726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3" name="Google Shape;2103;p45"/>
          <p:cNvSpPr txBox="1"/>
          <p:nvPr/>
        </p:nvSpPr>
        <p:spPr>
          <a:xfrm>
            <a:off x="5997197" y="248663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4" name="Google Shape;2104;p45"/>
          <p:cNvSpPr txBox="1"/>
          <p:nvPr/>
        </p:nvSpPr>
        <p:spPr>
          <a:xfrm>
            <a:off x="5997173" y="332922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5" name="Google Shape;2105;p45"/>
          <p:cNvSpPr txBox="1"/>
          <p:nvPr/>
        </p:nvSpPr>
        <p:spPr>
          <a:xfrm>
            <a:off x="5997209" y="374132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6" name="Google Shape;2106;p45"/>
          <p:cNvSpPr txBox="1"/>
          <p:nvPr/>
        </p:nvSpPr>
        <p:spPr>
          <a:xfrm>
            <a:off x="5997232" y="414726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7" name="Google Shape;2107;p45"/>
          <p:cNvSpPr txBox="1"/>
          <p:nvPr/>
        </p:nvSpPr>
        <p:spPr>
          <a:xfrm>
            <a:off x="4751160" y="26621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08" name="Google Shape;2108;p45"/>
          <p:cNvSpPr txBox="1"/>
          <p:nvPr/>
        </p:nvSpPr>
        <p:spPr>
          <a:xfrm>
            <a:off x="4751160" y="3262665"/>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09" name="Google Shape;2109;p45"/>
          <p:cNvSpPr txBox="1"/>
          <p:nvPr/>
        </p:nvSpPr>
        <p:spPr>
          <a:xfrm>
            <a:off x="4751160" y="356683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10" name="Google Shape;2110;p45"/>
          <p:cNvSpPr txBox="1"/>
          <p:nvPr/>
        </p:nvSpPr>
        <p:spPr>
          <a:xfrm>
            <a:off x="4751160" y="3870010"/>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2111" name="Google Shape;2111;p45"/>
          <p:cNvCxnSpPr/>
          <p:nvPr/>
        </p:nvCxnSpPr>
        <p:spPr>
          <a:xfrm>
            <a:off x="225500" y="2371175"/>
            <a:ext cx="6549000" cy="0"/>
          </a:xfrm>
          <a:prstGeom prst="straightConnector1">
            <a:avLst/>
          </a:prstGeom>
          <a:noFill/>
          <a:ln cap="flat" cmpd="sng" w="9525">
            <a:solidFill>
              <a:schemeClr val="dk1"/>
            </a:solidFill>
            <a:prstDash val="lgDash"/>
            <a:round/>
            <a:headEnd len="med" w="med" type="none"/>
            <a:tailEnd len="med" w="med" type="none"/>
          </a:ln>
        </p:spPr>
      </p:cxnSp>
      <p:sp>
        <p:nvSpPr>
          <p:cNvPr id="2112" name="Google Shape;2112;p45"/>
          <p:cNvSpPr/>
          <p:nvPr/>
        </p:nvSpPr>
        <p:spPr>
          <a:xfrm>
            <a:off x="4786409" y="41666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13" name="Google Shape;2113;p45"/>
          <p:cNvSpPr/>
          <p:nvPr/>
        </p:nvSpPr>
        <p:spPr>
          <a:xfrm>
            <a:off x="4774959" y="132137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14" name="Google Shape;2114;p45"/>
          <p:cNvSpPr txBox="1"/>
          <p:nvPr/>
        </p:nvSpPr>
        <p:spPr>
          <a:xfrm>
            <a:off x="4738560" y="127763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15" name="Google Shape;2115;p45"/>
          <p:cNvSpPr/>
          <p:nvPr/>
        </p:nvSpPr>
        <p:spPr>
          <a:xfrm>
            <a:off x="4774959" y="1624560"/>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16" name="Google Shape;2116;p45"/>
          <p:cNvSpPr txBox="1"/>
          <p:nvPr/>
        </p:nvSpPr>
        <p:spPr>
          <a:xfrm>
            <a:off x="4738560" y="158081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17" name="Google Shape;2117;p45"/>
          <p:cNvSpPr/>
          <p:nvPr/>
        </p:nvSpPr>
        <p:spPr>
          <a:xfrm>
            <a:off x="5516620" y="2411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18" name="Google Shape;2118;p45"/>
          <p:cNvSpPr txBox="1"/>
          <p:nvPr/>
        </p:nvSpPr>
        <p:spPr>
          <a:xfrm>
            <a:off x="5480221" y="1974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19" name="Google Shape;2119;p45"/>
          <p:cNvSpPr/>
          <p:nvPr/>
        </p:nvSpPr>
        <p:spPr>
          <a:xfrm>
            <a:off x="5610448" y="6682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5"/>
          <p:cNvSpPr/>
          <p:nvPr/>
        </p:nvSpPr>
        <p:spPr>
          <a:xfrm>
            <a:off x="5610448" y="7586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5"/>
          <p:cNvSpPr/>
          <p:nvPr/>
        </p:nvSpPr>
        <p:spPr>
          <a:xfrm>
            <a:off x="5610448" y="8490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2" name="Google Shape;2122;p45"/>
          <p:cNvCxnSpPr/>
          <p:nvPr/>
        </p:nvCxnSpPr>
        <p:spPr>
          <a:xfrm>
            <a:off x="5634150" y="47807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2123" name="Google Shape;2123;p45"/>
          <p:cNvSpPr/>
          <p:nvPr/>
        </p:nvSpPr>
        <p:spPr>
          <a:xfrm>
            <a:off x="5516596" y="10837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24" name="Google Shape;2124;p45"/>
          <p:cNvSpPr txBox="1"/>
          <p:nvPr/>
        </p:nvSpPr>
        <p:spPr>
          <a:xfrm>
            <a:off x="5480197" y="10400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25" name="Google Shape;2125;p45"/>
          <p:cNvCxnSpPr/>
          <p:nvPr/>
        </p:nvCxnSpPr>
        <p:spPr>
          <a:xfrm>
            <a:off x="5634126" y="90245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2126" name="Google Shape;2126;p45"/>
          <p:cNvCxnSpPr/>
          <p:nvPr/>
        </p:nvCxnSpPr>
        <p:spPr>
          <a:xfrm>
            <a:off x="5634126" y="1320664"/>
            <a:ext cx="0" cy="181200"/>
          </a:xfrm>
          <a:prstGeom prst="straightConnector1">
            <a:avLst/>
          </a:prstGeom>
          <a:noFill/>
          <a:ln cap="flat" cmpd="sng" w="9525">
            <a:solidFill>
              <a:schemeClr val="dk1"/>
            </a:solidFill>
            <a:prstDash val="solid"/>
            <a:round/>
            <a:headEnd len="med" w="med" type="stealth"/>
            <a:tailEnd len="med" w="med" type="stealth"/>
          </a:ln>
        </p:spPr>
      </p:cxnSp>
      <p:sp>
        <p:nvSpPr>
          <p:cNvPr id="2127" name="Google Shape;2127;p45"/>
          <p:cNvSpPr/>
          <p:nvPr/>
        </p:nvSpPr>
        <p:spPr>
          <a:xfrm>
            <a:off x="5516631" y="14958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28" name="Google Shape;2128;p45"/>
          <p:cNvSpPr txBox="1"/>
          <p:nvPr/>
        </p:nvSpPr>
        <p:spPr>
          <a:xfrm>
            <a:off x="5480233" y="14521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29" name="Google Shape;2129;p45"/>
          <p:cNvSpPr/>
          <p:nvPr/>
        </p:nvSpPr>
        <p:spPr>
          <a:xfrm>
            <a:off x="5516655" y="19018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30" name="Google Shape;2130;p45"/>
          <p:cNvSpPr txBox="1"/>
          <p:nvPr/>
        </p:nvSpPr>
        <p:spPr>
          <a:xfrm>
            <a:off x="5480257" y="18580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31" name="Google Shape;2131;p45"/>
          <p:cNvCxnSpPr/>
          <p:nvPr/>
        </p:nvCxnSpPr>
        <p:spPr>
          <a:xfrm>
            <a:off x="5634185" y="1720503"/>
            <a:ext cx="0" cy="181200"/>
          </a:xfrm>
          <a:prstGeom prst="straightConnector1">
            <a:avLst/>
          </a:prstGeom>
          <a:noFill/>
          <a:ln cap="flat" cmpd="sng" w="9525">
            <a:solidFill>
              <a:schemeClr val="dk1"/>
            </a:solidFill>
            <a:prstDash val="solid"/>
            <a:round/>
            <a:headEnd len="med" w="med" type="stealth"/>
            <a:tailEnd len="med" w="med" type="stealth"/>
          </a:ln>
        </p:spPr>
      </p:cxnSp>
      <p:sp>
        <p:nvSpPr>
          <p:cNvPr id="2132" name="Google Shape;2132;p45"/>
          <p:cNvSpPr/>
          <p:nvPr/>
        </p:nvSpPr>
        <p:spPr>
          <a:xfrm>
            <a:off x="6020996" y="2411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33" name="Google Shape;2133;p45"/>
          <p:cNvSpPr txBox="1"/>
          <p:nvPr/>
        </p:nvSpPr>
        <p:spPr>
          <a:xfrm>
            <a:off x="5984597" y="1974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34" name="Google Shape;2134;p45"/>
          <p:cNvSpPr/>
          <p:nvPr/>
        </p:nvSpPr>
        <p:spPr>
          <a:xfrm>
            <a:off x="6114824" y="6682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5"/>
          <p:cNvSpPr/>
          <p:nvPr/>
        </p:nvSpPr>
        <p:spPr>
          <a:xfrm>
            <a:off x="6114824" y="7586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5"/>
          <p:cNvSpPr/>
          <p:nvPr/>
        </p:nvSpPr>
        <p:spPr>
          <a:xfrm>
            <a:off x="6114824" y="8490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7" name="Google Shape;2137;p45"/>
          <p:cNvCxnSpPr/>
          <p:nvPr/>
        </p:nvCxnSpPr>
        <p:spPr>
          <a:xfrm>
            <a:off x="6138526" y="47807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2138" name="Google Shape;2138;p45"/>
          <p:cNvSpPr/>
          <p:nvPr/>
        </p:nvSpPr>
        <p:spPr>
          <a:xfrm>
            <a:off x="6020972" y="10837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39" name="Google Shape;2139;p45"/>
          <p:cNvSpPr txBox="1"/>
          <p:nvPr/>
        </p:nvSpPr>
        <p:spPr>
          <a:xfrm>
            <a:off x="5984573" y="10400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40" name="Google Shape;2140;p45"/>
          <p:cNvCxnSpPr/>
          <p:nvPr/>
        </p:nvCxnSpPr>
        <p:spPr>
          <a:xfrm>
            <a:off x="6138502" y="902458"/>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2141" name="Google Shape;2141;p45"/>
          <p:cNvCxnSpPr/>
          <p:nvPr/>
        </p:nvCxnSpPr>
        <p:spPr>
          <a:xfrm>
            <a:off x="6138502" y="1320664"/>
            <a:ext cx="0" cy="181200"/>
          </a:xfrm>
          <a:prstGeom prst="straightConnector1">
            <a:avLst/>
          </a:prstGeom>
          <a:noFill/>
          <a:ln cap="flat" cmpd="sng" w="9525">
            <a:solidFill>
              <a:schemeClr val="dk1"/>
            </a:solidFill>
            <a:prstDash val="solid"/>
            <a:round/>
            <a:headEnd len="med" w="med" type="stealth"/>
            <a:tailEnd len="med" w="med" type="stealth"/>
          </a:ln>
        </p:spPr>
      </p:cxnSp>
      <p:sp>
        <p:nvSpPr>
          <p:cNvPr id="2142" name="Google Shape;2142;p45"/>
          <p:cNvSpPr/>
          <p:nvPr/>
        </p:nvSpPr>
        <p:spPr>
          <a:xfrm>
            <a:off x="6021007" y="14958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43" name="Google Shape;2143;p45"/>
          <p:cNvSpPr txBox="1"/>
          <p:nvPr/>
        </p:nvSpPr>
        <p:spPr>
          <a:xfrm>
            <a:off x="5984609" y="14521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44" name="Google Shape;2144;p45"/>
          <p:cNvSpPr/>
          <p:nvPr/>
        </p:nvSpPr>
        <p:spPr>
          <a:xfrm>
            <a:off x="6021031" y="19018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45" name="Google Shape;2145;p45"/>
          <p:cNvSpPr txBox="1"/>
          <p:nvPr/>
        </p:nvSpPr>
        <p:spPr>
          <a:xfrm>
            <a:off x="5984632" y="18580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46" name="Google Shape;2146;p45"/>
          <p:cNvCxnSpPr/>
          <p:nvPr/>
        </p:nvCxnSpPr>
        <p:spPr>
          <a:xfrm>
            <a:off x="6138561" y="1720503"/>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2147" name="Google Shape;2147;p45"/>
          <p:cNvCxnSpPr>
            <a:stCxn id="2118" idx="3"/>
            <a:endCxn id="2133" idx="1"/>
          </p:cNvCxnSpPr>
          <p:nvPr/>
        </p:nvCxnSpPr>
        <p:spPr>
          <a:xfrm>
            <a:off x="5788321" y="37443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148" name="Google Shape;2148;p45"/>
          <p:cNvCxnSpPr>
            <a:stCxn id="2124" idx="3"/>
            <a:endCxn id="2139" idx="1"/>
          </p:cNvCxnSpPr>
          <p:nvPr/>
        </p:nvCxnSpPr>
        <p:spPr>
          <a:xfrm>
            <a:off x="5788297" y="12170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149" name="Google Shape;2149;p45"/>
          <p:cNvCxnSpPr>
            <a:stCxn id="2128" idx="3"/>
            <a:endCxn id="2143" idx="1"/>
          </p:cNvCxnSpPr>
          <p:nvPr/>
        </p:nvCxnSpPr>
        <p:spPr>
          <a:xfrm>
            <a:off x="5788333" y="162913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150" name="Google Shape;2150;p45"/>
          <p:cNvCxnSpPr>
            <a:stCxn id="2130" idx="3"/>
            <a:endCxn id="2145" idx="1"/>
          </p:cNvCxnSpPr>
          <p:nvPr/>
        </p:nvCxnSpPr>
        <p:spPr>
          <a:xfrm>
            <a:off x="5788357" y="203507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151" name="Google Shape;2151;p45"/>
          <p:cNvCxnSpPr/>
          <p:nvPr/>
        </p:nvCxnSpPr>
        <p:spPr>
          <a:xfrm flipH="1" rot="10800000">
            <a:off x="5119156" y="405520"/>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2152" name="Google Shape;2152;p45"/>
          <p:cNvCxnSpPr/>
          <p:nvPr/>
        </p:nvCxnSpPr>
        <p:spPr>
          <a:xfrm flipH="1" rot="10800000">
            <a:off x="5095044" y="830679"/>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2153" name="Google Shape;2153;p45"/>
          <p:cNvCxnSpPr/>
          <p:nvPr/>
        </p:nvCxnSpPr>
        <p:spPr>
          <a:xfrm>
            <a:off x="5100974" y="1149168"/>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2154" name="Google Shape;2154;p45"/>
          <p:cNvCxnSpPr/>
          <p:nvPr/>
        </p:nvCxnSpPr>
        <p:spPr>
          <a:xfrm>
            <a:off x="5115025" y="1463538"/>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2155" name="Google Shape;2155;p45"/>
          <p:cNvCxnSpPr/>
          <p:nvPr/>
        </p:nvCxnSpPr>
        <p:spPr>
          <a:xfrm>
            <a:off x="5114895" y="1775880"/>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2156" name="Google Shape;2156;p45"/>
          <p:cNvSpPr/>
          <p:nvPr/>
        </p:nvSpPr>
        <p:spPr>
          <a:xfrm>
            <a:off x="4881435" y="301004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5"/>
          <p:cNvSpPr/>
          <p:nvPr/>
        </p:nvSpPr>
        <p:spPr>
          <a:xfrm>
            <a:off x="4881435" y="310048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5"/>
          <p:cNvSpPr/>
          <p:nvPr/>
        </p:nvSpPr>
        <p:spPr>
          <a:xfrm>
            <a:off x="4881435" y="319092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5"/>
          <p:cNvSpPr/>
          <p:nvPr/>
        </p:nvSpPr>
        <p:spPr>
          <a:xfrm>
            <a:off x="5623048" y="295740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5"/>
          <p:cNvSpPr/>
          <p:nvPr/>
        </p:nvSpPr>
        <p:spPr>
          <a:xfrm>
            <a:off x="5623048" y="304784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5"/>
          <p:cNvSpPr/>
          <p:nvPr/>
        </p:nvSpPr>
        <p:spPr>
          <a:xfrm>
            <a:off x="5623048" y="313828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45"/>
          <p:cNvCxnSpPr/>
          <p:nvPr/>
        </p:nvCxnSpPr>
        <p:spPr>
          <a:xfrm>
            <a:off x="5646750" y="2767269"/>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2163" name="Google Shape;2163;p45"/>
          <p:cNvCxnSpPr/>
          <p:nvPr/>
        </p:nvCxnSpPr>
        <p:spPr>
          <a:xfrm>
            <a:off x="5646726" y="319165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2164" name="Google Shape;2164;p45"/>
          <p:cNvCxnSpPr/>
          <p:nvPr/>
        </p:nvCxnSpPr>
        <p:spPr>
          <a:xfrm>
            <a:off x="5646726" y="360985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2165" name="Google Shape;2165;p45"/>
          <p:cNvCxnSpPr/>
          <p:nvPr/>
        </p:nvCxnSpPr>
        <p:spPr>
          <a:xfrm>
            <a:off x="5646785" y="4009696"/>
            <a:ext cx="0" cy="181200"/>
          </a:xfrm>
          <a:prstGeom prst="straightConnector1">
            <a:avLst/>
          </a:prstGeom>
          <a:noFill/>
          <a:ln cap="flat" cmpd="sng" w="9525">
            <a:solidFill>
              <a:schemeClr val="dk1"/>
            </a:solidFill>
            <a:prstDash val="solid"/>
            <a:round/>
            <a:headEnd len="med" w="med" type="stealth"/>
            <a:tailEnd len="med" w="med" type="stealth"/>
          </a:ln>
        </p:spPr>
      </p:cxnSp>
      <p:sp>
        <p:nvSpPr>
          <p:cNvPr id="2166" name="Google Shape;2166;p45"/>
          <p:cNvSpPr/>
          <p:nvPr/>
        </p:nvSpPr>
        <p:spPr>
          <a:xfrm>
            <a:off x="6127424" y="295740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5"/>
          <p:cNvSpPr/>
          <p:nvPr/>
        </p:nvSpPr>
        <p:spPr>
          <a:xfrm>
            <a:off x="6127424" y="304784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5"/>
          <p:cNvSpPr/>
          <p:nvPr/>
        </p:nvSpPr>
        <p:spPr>
          <a:xfrm>
            <a:off x="6127424" y="3138280"/>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9" name="Google Shape;2169;p45"/>
          <p:cNvCxnSpPr/>
          <p:nvPr/>
        </p:nvCxnSpPr>
        <p:spPr>
          <a:xfrm>
            <a:off x="6151126" y="2767269"/>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2170" name="Google Shape;2170;p45"/>
          <p:cNvCxnSpPr/>
          <p:nvPr/>
        </p:nvCxnSpPr>
        <p:spPr>
          <a:xfrm>
            <a:off x="6151102" y="3191651"/>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2171" name="Google Shape;2171;p45"/>
          <p:cNvCxnSpPr/>
          <p:nvPr/>
        </p:nvCxnSpPr>
        <p:spPr>
          <a:xfrm>
            <a:off x="6151102" y="3609857"/>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2172" name="Google Shape;2172;p45"/>
          <p:cNvCxnSpPr/>
          <p:nvPr/>
        </p:nvCxnSpPr>
        <p:spPr>
          <a:xfrm>
            <a:off x="6151161" y="4009696"/>
            <a:ext cx="0" cy="181200"/>
          </a:xfrm>
          <a:prstGeom prst="straightConnector1">
            <a:avLst/>
          </a:prstGeom>
          <a:noFill/>
          <a:ln cap="flat" cmpd="sng" w="9525">
            <a:solidFill>
              <a:schemeClr val="dk1"/>
            </a:solidFill>
            <a:prstDash val="solid"/>
            <a:round/>
            <a:headEnd len="med" w="med" type="stealth"/>
            <a:tailEnd len="med" w="med" type="stealth"/>
          </a:ln>
        </p:spPr>
      </p:cxnSp>
      <p:cxnSp>
        <p:nvCxnSpPr>
          <p:cNvPr id="2173" name="Google Shape;2173;p45"/>
          <p:cNvCxnSpPr>
            <a:stCxn id="2099" idx="3"/>
            <a:endCxn id="2103" idx="1"/>
          </p:cNvCxnSpPr>
          <p:nvPr/>
        </p:nvCxnSpPr>
        <p:spPr>
          <a:xfrm>
            <a:off x="5800921" y="2663631"/>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174" name="Google Shape;2174;p45"/>
          <p:cNvCxnSpPr>
            <a:stCxn id="2100" idx="3"/>
            <a:endCxn id="2104" idx="1"/>
          </p:cNvCxnSpPr>
          <p:nvPr/>
        </p:nvCxnSpPr>
        <p:spPr>
          <a:xfrm>
            <a:off x="5800897" y="3506220"/>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175" name="Google Shape;2175;p45"/>
          <p:cNvCxnSpPr>
            <a:stCxn id="2101" idx="3"/>
            <a:endCxn id="2105" idx="1"/>
          </p:cNvCxnSpPr>
          <p:nvPr/>
        </p:nvCxnSpPr>
        <p:spPr>
          <a:xfrm>
            <a:off x="5800933" y="391832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176" name="Google Shape;2176;p45"/>
          <p:cNvCxnSpPr>
            <a:stCxn id="2102" idx="3"/>
            <a:endCxn id="2106" idx="1"/>
          </p:cNvCxnSpPr>
          <p:nvPr/>
        </p:nvCxnSpPr>
        <p:spPr>
          <a:xfrm>
            <a:off x="5800957" y="4324265"/>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177" name="Google Shape;2177;p45"/>
          <p:cNvCxnSpPr/>
          <p:nvPr/>
        </p:nvCxnSpPr>
        <p:spPr>
          <a:xfrm flipH="1" rot="10800000">
            <a:off x="5131756" y="2694713"/>
            <a:ext cx="250800" cy="110100"/>
          </a:xfrm>
          <a:prstGeom prst="straightConnector1">
            <a:avLst/>
          </a:prstGeom>
          <a:noFill/>
          <a:ln cap="flat" cmpd="sng" w="9525">
            <a:solidFill>
              <a:schemeClr val="dk1"/>
            </a:solidFill>
            <a:prstDash val="solid"/>
            <a:round/>
            <a:headEnd len="med" w="med" type="none"/>
            <a:tailEnd len="med" w="med" type="stealth"/>
          </a:ln>
        </p:spPr>
      </p:cxnSp>
      <p:cxnSp>
        <p:nvCxnSpPr>
          <p:cNvPr id="2178" name="Google Shape;2178;p45"/>
          <p:cNvCxnSpPr/>
          <p:nvPr/>
        </p:nvCxnSpPr>
        <p:spPr>
          <a:xfrm flipH="1" rot="10800000">
            <a:off x="5107644" y="3119872"/>
            <a:ext cx="279300" cy="6900"/>
          </a:xfrm>
          <a:prstGeom prst="straightConnector1">
            <a:avLst/>
          </a:prstGeom>
          <a:noFill/>
          <a:ln cap="flat" cmpd="sng" w="9525">
            <a:solidFill>
              <a:schemeClr val="dk1"/>
            </a:solidFill>
            <a:prstDash val="solid"/>
            <a:round/>
            <a:headEnd len="med" w="med" type="none"/>
            <a:tailEnd len="med" w="med" type="stealth"/>
          </a:ln>
        </p:spPr>
      </p:cxnSp>
      <p:cxnSp>
        <p:nvCxnSpPr>
          <p:cNvPr id="2179" name="Google Shape;2179;p45"/>
          <p:cNvCxnSpPr/>
          <p:nvPr/>
        </p:nvCxnSpPr>
        <p:spPr>
          <a:xfrm>
            <a:off x="5113574" y="3438361"/>
            <a:ext cx="259200" cy="39900"/>
          </a:xfrm>
          <a:prstGeom prst="straightConnector1">
            <a:avLst/>
          </a:prstGeom>
          <a:noFill/>
          <a:ln cap="flat" cmpd="sng" w="9525">
            <a:solidFill>
              <a:schemeClr val="dk1"/>
            </a:solidFill>
            <a:prstDash val="solid"/>
            <a:round/>
            <a:headEnd len="med" w="med" type="none"/>
            <a:tailEnd len="med" w="med" type="stealth"/>
          </a:ln>
        </p:spPr>
      </p:cxnSp>
      <p:cxnSp>
        <p:nvCxnSpPr>
          <p:cNvPr id="2180" name="Google Shape;2180;p45"/>
          <p:cNvCxnSpPr/>
          <p:nvPr/>
        </p:nvCxnSpPr>
        <p:spPr>
          <a:xfrm>
            <a:off x="5127625" y="3752731"/>
            <a:ext cx="259500" cy="70500"/>
          </a:xfrm>
          <a:prstGeom prst="straightConnector1">
            <a:avLst/>
          </a:prstGeom>
          <a:noFill/>
          <a:ln cap="flat" cmpd="sng" w="9525">
            <a:solidFill>
              <a:schemeClr val="dk1"/>
            </a:solidFill>
            <a:prstDash val="solid"/>
            <a:round/>
            <a:headEnd len="med" w="med" type="none"/>
            <a:tailEnd len="med" w="med" type="stealth"/>
          </a:ln>
        </p:spPr>
      </p:cxnSp>
      <p:cxnSp>
        <p:nvCxnSpPr>
          <p:cNvPr id="2181" name="Google Shape;2181;p45"/>
          <p:cNvCxnSpPr/>
          <p:nvPr/>
        </p:nvCxnSpPr>
        <p:spPr>
          <a:xfrm>
            <a:off x="5127495" y="4065072"/>
            <a:ext cx="266700" cy="116400"/>
          </a:xfrm>
          <a:prstGeom prst="straightConnector1">
            <a:avLst/>
          </a:prstGeom>
          <a:noFill/>
          <a:ln cap="flat" cmpd="sng" w="9525">
            <a:solidFill>
              <a:schemeClr val="dk1"/>
            </a:solidFill>
            <a:prstDash val="solid"/>
            <a:round/>
            <a:headEnd len="med" w="med" type="none"/>
            <a:tailEnd len="med" w="med" type="stealth"/>
          </a:ln>
        </p:spPr>
      </p:cxnSp>
      <p:sp>
        <p:nvSpPr>
          <p:cNvPr id="2182" name="Google Shape;2182;p45"/>
          <p:cNvSpPr/>
          <p:nvPr/>
        </p:nvSpPr>
        <p:spPr>
          <a:xfrm>
            <a:off x="6584817" y="241181"/>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83" name="Google Shape;2183;p45"/>
          <p:cNvSpPr txBox="1"/>
          <p:nvPr/>
        </p:nvSpPr>
        <p:spPr>
          <a:xfrm>
            <a:off x="6548418" y="19743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184" name="Google Shape;2184;p45"/>
          <p:cNvSpPr/>
          <p:nvPr/>
        </p:nvSpPr>
        <p:spPr>
          <a:xfrm>
            <a:off x="6678646" y="66820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5"/>
          <p:cNvSpPr/>
          <p:nvPr/>
        </p:nvSpPr>
        <p:spPr>
          <a:xfrm>
            <a:off x="6678646" y="75864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5"/>
          <p:cNvSpPr/>
          <p:nvPr/>
        </p:nvSpPr>
        <p:spPr>
          <a:xfrm>
            <a:off x="6678646" y="849087"/>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5"/>
          <p:cNvSpPr/>
          <p:nvPr/>
        </p:nvSpPr>
        <p:spPr>
          <a:xfrm>
            <a:off x="6584793" y="1083769"/>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88" name="Google Shape;2188;p45"/>
          <p:cNvSpPr txBox="1"/>
          <p:nvPr/>
        </p:nvSpPr>
        <p:spPr>
          <a:xfrm>
            <a:off x="6548395" y="1040027"/>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189" name="Google Shape;2189;p45"/>
          <p:cNvSpPr/>
          <p:nvPr/>
        </p:nvSpPr>
        <p:spPr>
          <a:xfrm>
            <a:off x="6584829" y="149587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90" name="Google Shape;2190;p45"/>
          <p:cNvSpPr txBox="1"/>
          <p:nvPr/>
        </p:nvSpPr>
        <p:spPr>
          <a:xfrm>
            <a:off x="6548430" y="145213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191" name="Google Shape;2191;p45"/>
          <p:cNvSpPr/>
          <p:nvPr/>
        </p:nvSpPr>
        <p:spPr>
          <a:xfrm>
            <a:off x="6584852" y="1901814"/>
            <a:ext cx="235200" cy="228000"/>
          </a:xfrm>
          <a:prstGeom prst="ellipse">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92" name="Google Shape;2192;p45"/>
          <p:cNvSpPr txBox="1"/>
          <p:nvPr/>
        </p:nvSpPr>
        <p:spPr>
          <a:xfrm>
            <a:off x="6548454" y="185807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2193" name="Google Shape;2193;p45"/>
          <p:cNvCxnSpPr>
            <a:endCxn id="2183" idx="1"/>
          </p:cNvCxnSpPr>
          <p:nvPr/>
        </p:nvCxnSpPr>
        <p:spPr>
          <a:xfrm>
            <a:off x="6352218" y="37443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194" name="Google Shape;2194;p45"/>
          <p:cNvCxnSpPr>
            <a:endCxn id="2188" idx="1"/>
          </p:cNvCxnSpPr>
          <p:nvPr/>
        </p:nvCxnSpPr>
        <p:spPr>
          <a:xfrm>
            <a:off x="6352195" y="121702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195" name="Google Shape;2195;p45"/>
          <p:cNvCxnSpPr>
            <a:endCxn id="2190" idx="1"/>
          </p:cNvCxnSpPr>
          <p:nvPr/>
        </p:nvCxnSpPr>
        <p:spPr>
          <a:xfrm>
            <a:off x="6352230" y="162913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196" name="Google Shape;2196;p45"/>
          <p:cNvCxnSpPr>
            <a:endCxn id="2192" idx="1"/>
          </p:cNvCxnSpPr>
          <p:nvPr/>
        </p:nvCxnSpPr>
        <p:spPr>
          <a:xfrm>
            <a:off x="6352254" y="2035072"/>
            <a:ext cx="196200" cy="0"/>
          </a:xfrm>
          <a:prstGeom prst="straightConnector1">
            <a:avLst/>
          </a:prstGeom>
          <a:noFill/>
          <a:ln cap="flat" cmpd="sng" w="9525">
            <a:solidFill>
              <a:schemeClr val="dk1"/>
            </a:solidFill>
            <a:prstDash val="solid"/>
            <a:round/>
            <a:headEnd len="med" w="med" type="none"/>
            <a:tailEnd len="med" w="med" type="stealth"/>
          </a:ln>
        </p:spPr>
      </p:cxnSp>
      <p:sp>
        <p:nvSpPr>
          <p:cNvPr id="2197" name="Google Shape;2197;p45"/>
          <p:cNvSpPr/>
          <p:nvPr/>
        </p:nvSpPr>
        <p:spPr>
          <a:xfrm>
            <a:off x="6597452" y="4190733"/>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98" name="Google Shape;2198;p45"/>
          <p:cNvSpPr/>
          <p:nvPr/>
        </p:nvSpPr>
        <p:spPr>
          <a:xfrm>
            <a:off x="6597417" y="2530100"/>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99" name="Google Shape;2199;p45"/>
          <p:cNvSpPr/>
          <p:nvPr/>
        </p:nvSpPr>
        <p:spPr>
          <a:xfrm>
            <a:off x="6597393" y="3372688"/>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200" name="Google Shape;2200;p45"/>
          <p:cNvSpPr/>
          <p:nvPr/>
        </p:nvSpPr>
        <p:spPr>
          <a:xfrm>
            <a:off x="6597429" y="3784794"/>
            <a:ext cx="235200" cy="228000"/>
          </a:xfrm>
          <a:prstGeom prst="ellipse">
            <a:avLst/>
          </a:prstGeom>
          <a:gradFill>
            <a:gsLst>
              <a:gs pos="0">
                <a:srgbClr val="00FFFF"/>
              </a:gs>
              <a:gs pos="80000">
                <a:srgbClr val="228AD5"/>
              </a:gs>
              <a:gs pos="100000">
                <a:srgbClr val="225AD5"/>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201" name="Google Shape;2201;p45"/>
          <p:cNvSpPr txBox="1"/>
          <p:nvPr/>
        </p:nvSpPr>
        <p:spPr>
          <a:xfrm>
            <a:off x="6561018" y="2486358"/>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02" name="Google Shape;2202;p45"/>
          <p:cNvSpPr txBox="1"/>
          <p:nvPr/>
        </p:nvSpPr>
        <p:spPr>
          <a:xfrm>
            <a:off x="6560995" y="3328946"/>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03" name="Google Shape;2203;p45"/>
          <p:cNvSpPr txBox="1"/>
          <p:nvPr/>
        </p:nvSpPr>
        <p:spPr>
          <a:xfrm>
            <a:off x="6561030" y="374105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04" name="Google Shape;2204;p45"/>
          <p:cNvSpPr txBox="1"/>
          <p:nvPr/>
        </p:nvSpPr>
        <p:spPr>
          <a:xfrm>
            <a:off x="6561054" y="4146991"/>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05" name="Google Shape;2205;p45"/>
          <p:cNvSpPr/>
          <p:nvPr/>
        </p:nvSpPr>
        <p:spPr>
          <a:xfrm>
            <a:off x="6690396" y="3015702"/>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5"/>
          <p:cNvSpPr/>
          <p:nvPr/>
        </p:nvSpPr>
        <p:spPr>
          <a:xfrm>
            <a:off x="6690396" y="310614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5"/>
          <p:cNvSpPr/>
          <p:nvPr/>
        </p:nvSpPr>
        <p:spPr>
          <a:xfrm>
            <a:off x="6690396" y="3196581"/>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8" name="Google Shape;2208;p45"/>
          <p:cNvCxnSpPr>
            <a:endCxn id="2201" idx="1"/>
          </p:cNvCxnSpPr>
          <p:nvPr/>
        </p:nvCxnSpPr>
        <p:spPr>
          <a:xfrm>
            <a:off x="6364818" y="2663358"/>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209" name="Google Shape;2209;p45"/>
          <p:cNvCxnSpPr>
            <a:endCxn id="2202" idx="1"/>
          </p:cNvCxnSpPr>
          <p:nvPr/>
        </p:nvCxnSpPr>
        <p:spPr>
          <a:xfrm>
            <a:off x="6364795" y="3505946"/>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210" name="Google Shape;2210;p45"/>
          <p:cNvCxnSpPr>
            <a:endCxn id="2203" idx="1"/>
          </p:cNvCxnSpPr>
          <p:nvPr/>
        </p:nvCxnSpPr>
        <p:spPr>
          <a:xfrm>
            <a:off x="6364830" y="3918052"/>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211" name="Google Shape;2211;p45"/>
          <p:cNvCxnSpPr>
            <a:endCxn id="2204" idx="1"/>
          </p:cNvCxnSpPr>
          <p:nvPr/>
        </p:nvCxnSpPr>
        <p:spPr>
          <a:xfrm>
            <a:off x="6364854" y="4323991"/>
            <a:ext cx="196200" cy="0"/>
          </a:xfrm>
          <a:prstGeom prst="straightConnector1">
            <a:avLst/>
          </a:prstGeom>
          <a:noFill/>
          <a:ln cap="flat" cmpd="sng" w="9525">
            <a:solidFill>
              <a:schemeClr val="dk1"/>
            </a:solidFill>
            <a:prstDash val="solid"/>
            <a:round/>
            <a:headEnd len="med" w="med" type="none"/>
            <a:tailEnd len="med" w="med" type="stealth"/>
          </a:ln>
        </p:spPr>
      </p:cxnSp>
      <p:sp>
        <p:nvSpPr>
          <p:cNvPr id="2212" name="Google Shape;2212;p45"/>
          <p:cNvSpPr/>
          <p:nvPr/>
        </p:nvSpPr>
        <p:spPr>
          <a:xfrm>
            <a:off x="7691563" y="2227337"/>
            <a:ext cx="308100" cy="287700"/>
          </a:xfrm>
          <a:prstGeom prst="flowChartOr">
            <a:avLst/>
          </a:prstGeom>
          <a:gradFill>
            <a:gsLst>
              <a:gs pos="0">
                <a:srgbClr val="4A86E8"/>
              </a:gs>
              <a:gs pos="45000">
                <a:srgbClr val="B7FEFE"/>
              </a:gs>
              <a:gs pos="62000">
                <a:srgbClr val="FCBEBE"/>
              </a:gs>
              <a:gs pos="100000">
                <a:srgbClr val="CC0000"/>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3" name="Google Shape;2213;p45"/>
          <p:cNvCxnSpPr>
            <a:stCxn id="2183" idx="3"/>
            <a:endCxn id="2212" idx="2"/>
          </p:cNvCxnSpPr>
          <p:nvPr/>
        </p:nvCxnSpPr>
        <p:spPr>
          <a:xfrm>
            <a:off x="6856518" y="374438"/>
            <a:ext cx="834900" cy="1996800"/>
          </a:xfrm>
          <a:prstGeom prst="straightConnector1">
            <a:avLst/>
          </a:prstGeom>
          <a:noFill/>
          <a:ln cap="flat" cmpd="sng" w="9525">
            <a:solidFill>
              <a:schemeClr val="dk1"/>
            </a:solidFill>
            <a:prstDash val="solid"/>
            <a:round/>
            <a:headEnd len="med" w="med" type="none"/>
            <a:tailEnd len="med" w="med" type="none"/>
          </a:ln>
        </p:spPr>
      </p:cxnSp>
      <p:cxnSp>
        <p:nvCxnSpPr>
          <p:cNvPr id="2214" name="Google Shape;2214;p45"/>
          <p:cNvCxnSpPr>
            <a:stCxn id="2188" idx="3"/>
            <a:endCxn id="2212" idx="2"/>
          </p:cNvCxnSpPr>
          <p:nvPr/>
        </p:nvCxnSpPr>
        <p:spPr>
          <a:xfrm>
            <a:off x="6856495" y="1217027"/>
            <a:ext cx="835200" cy="1154100"/>
          </a:xfrm>
          <a:prstGeom prst="straightConnector1">
            <a:avLst/>
          </a:prstGeom>
          <a:noFill/>
          <a:ln cap="flat" cmpd="sng" w="9525">
            <a:solidFill>
              <a:schemeClr val="dk1"/>
            </a:solidFill>
            <a:prstDash val="solid"/>
            <a:round/>
            <a:headEnd len="med" w="med" type="none"/>
            <a:tailEnd len="med" w="med" type="none"/>
          </a:ln>
        </p:spPr>
      </p:cxnSp>
      <p:cxnSp>
        <p:nvCxnSpPr>
          <p:cNvPr id="2215" name="Google Shape;2215;p45"/>
          <p:cNvCxnSpPr>
            <a:stCxn id="2190" idx="3"/>
            <a:endCxn id="2212" idx="2"/>
          </p:cNvCxnSpPr>
          <p:nvPr/>
        </p:nvCxnSpPr>
        <p:spPr>
          <a:xfrm>
            <a:off x="6856530" y="1629132"/>
            <a:ext cx="834900" cy="742200"/>
          </a:xfrm>
          <a:prstGeom prst="straightConnector1">
            <a:avLst/>
          </a:prstGeom>
          <a:noFill/>
          <a:ln cap="flat" cmpd="sng" w="9525">
            <a:solidFill>
              <a:schemeClr val="dk1"/>
            </a:solidFill>
            <a:prstDash val="solid"/>
            <a:round/>
            <a:headEnd len="med" w="med" type="none"/>
            <a:tailEnd len="med" w="med" type="none"/>
          </a:ln>
        </p:spPr>
      </p:cxnSp>
      <p:cxnSp>
        <p:nvCxnSpPr>
          <p:cNvPr id="2216" name="Google Shape;2216;p45"/>
          <p:cNvCxnSpPr>
            <a:stCxn id="2192" idx="3"/>
            <a:endCxn id="2212" idx="2"/>
          </p:cNvCxnSpPr>
          <p:nvPr/>
        </p:nvCxnSpPr>
        <p:spPr>
          <a:xfrm>
            <a:off x="6856554" y="2035072"/>
            <a:ext cx="834900" cy="336000"/>
          </a:xfrm>
          <a:prstGeom prst="straightConnector1">
            <a:avLst/>
          </a:prstGeom>
          <a:noFill/>
          <a:ln cap="flat" cmpd="sng" w="9525">
            <a:solidFill>
              <a:schemeClr val="dk1"/>
            </a:solidFill>
            <a:prstDash val="solid"/>
            <a:round/>
            <a:headEnd len="med" w="med" type="none"/>
            <a:tailEnd len="med" w="med" type="none"/>
          </a:ln>
        </p:spPr>
      </p:cxnSp>
      <p:cxnSp>
        <p:nvCxnSpPr>
          <p:cNvPr id="2217" name="Google Shape;2217;p45"/>
          <p:cNvCxnSpPr>
            <a:stCxn id="2201" idx="3"/>
            <a:endCxn id="2212" idx="2"/>
          </p:cNvCxnSpPr>
          <p:nvPr/>
        </p:nvCxnSpPr>
        <p:spPr>
          <a:xfrm flipH="1" rot="10800000">
            <a:off x="6869118" y="2371158"/>
            <a:ext cx="822300" cy="292200"/>
          </a:xfrm>
          <a:prstGeom prst="straightConnector1">
            <a:avLst/>
          </a:prstGeom>
          <a:noFill/>
          <a:ln cap="flat" cmpd="sng" w="9525">
            <a:solidFill>
              <a:schemeClr val="dk1"/>
            </a:solidFill>
            <a:prstDash val="solid"/>
            <a:round/>
            <a:headEnd len="med" w="med" type="none"/>
            <a:tailEnd len="med" w="med" type="none"/>
          </a:ln>
        </p:spPr>
      </p:cxnSp>
      <p:cxnSp>
        <p:nvCxnSpPr>
          <p:cNvPr id="2218" name="Google Shape;2218;p45"/>
          <p:cNvCxnSpPr>
            <a:stCxn id="2202" idx="3"/>
            <a:endCxn id="2212" idx="2"/>
          </p:cNvCxnSpPr>
          <p:nvPr/>
        </p:nvCxnSpPr>
        <p:spPr>
          <a:xfrm flipH="1" rot="10800000">
            <a:off x="6869095" y="2371046"/>
            <a:ext cx="822600" cy="1134900"/>
          </a:xfrm>
          <a:prstGeom prst="straightConnector1">
            <a:avLst/>
          </a:prstGeom>
          <a:noFill/>
          <a:ln cap="flat" cmpd="sng" w="9525">
            <a:solidFill>
              <a:schemeClr val="dk1"/>
            </a:solidFill>
            <a:prstDash val="solid"/>
            <a:round/>
            <a:headEnd len="med" w="med" type="none"/>
            <a:tailEnd len="med" w="med" type="none"/>
          </a:ln>
        </p:spPr>
      </p:cxnSp>
      <p:cxnSp>
        <p:nvCxnSpPr>
          <p:cNvPr id="2219" name="Google Shape;2219;p45"/>
          <p:cNvCxnSpPr>
            <a:stCxn id="2203" idx="3"/>
            <a:endCxn id="2212" idx="2"/>
          </p:cNvCxnSpPr>
          <p:nvPr/>
        </p:nvCxnSpPr>
        <p:spPr>
          <a:xfrm flipH="1" rot="10800000">
            <a:off x="6869130" y="2371252"/>
            <a:ext cx="822300" cy="1546800"/>
          </a:xfrm>
          <a:prstGeom prst="straightConnector1">
            <a:avLst/>
          </a:prstGeom>
          <a:noFill/>
          <a:ln cap="flat" cmpd="sng" w="9525">
            <a:solidFill>
              <a:schemeClr val="dk1"/>
            </a:solidFill>
            <a:prstDash val="solid"/>
            <a:round/>
            <a:headEnd len="med" w="med" type="none"/>
            <a:tailEnd len="med" w="med" type="none"/>
          </a:ln>
        </p:spPr>
      </p:cxnSp>
      <p:cxnSp>
        <p:nvCxnSpPr>
          <p:cNvPr id="2220" name="Google Shape;2220;p45"/>
          <p:cNvCxnSpPr>
            <a:stCxn id="2212" idx="2"/>
            <a:endCxn id="2204" idx="3"/>
          </p:cNvCxnSpPr>
          <p:nvPr/>
        </p:nvCxnSpPr>
        <p:spPr>
          <a:xfrm flipH="1">
            <a:off x="6869263" y="2371187"/>
            <a:ext cx="822300" cy="1952700"/>
          </a:xfrm>
          <a:prstGeom prst="straightConnector1">
            <a:avLst/>
          </a:prstGeom>
          <a:noFill/>
          <a:ln cap="flat" cmpd="sng" w="9525">
            <a:solidFill>
              <a:schemeClr val="dk1"/>
            </a:solidFill>
            <a:prstDash val="solid"/>
            <a:round/>
            <a:headEnd len="med" w="med" type="none"/>
            <a:tailEnd len="med" w="med" type="none"/>
          </a:ln>
        </p:spPr>
      </p:cxnSp>
      <p:sp>
        <p:nvSpPr>
          <p:cNvPr id="2221" name="Google Shape;2221;p45"/>
          <p:cNvSpPr/>
          <p:nvPr/>
        </p:nvSpPr>
        <p:spPr>
          <a:xfrm>
            <a:off x="8497275" y="1517975"/>
            <a:ext cx="250800" cy="1706400"/>
          </a:xfrm>
          <a:prstGeom prst="roundRect">
            <a:avLst>
              <a:gd fmla="val 16667" name="adj"/>
            </a:avLst>
          </a:prstGeom>
          <a:gradFill>
            <a:gsLst>
              <a:gs pos="0">
                <a:srgbClr val="12C2E9"/>
              </a:gs>
              <a:gs pos="45000">
                <a:srgbClr val="C9DAF8"/>
              </a:gs>
              <a:gs pos="66000">
                <a:srgbClr val="E095A9"/>
              </a:gs>
              <a:gs pos="100000">
                <a:srgbClr val="F64F59"/>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2" name="Google Shape;2222;p45"/>
          <p:cNvCxnSpPr>
            <a:stCxn id="2212" idx="2"/>
          </p:cNvCxnSpPr>
          <p:nvPr/>
        </p:nvCxnSpPr>
        <p:spPr>
          <a:xfrm rot="10800000">
            <a:off x="6841663" y="819587"/>
            <a:ext cx="849900" cy="1551600"/>
          </a:xfrm>
          <a:prstGeom prst="straightConnector1">
            <a:avLst/>
          </a:prstGeom>
          <a:noFill/>
          <a:ln cap="flat" cmpd="sng" w="9525">
            <a:solidFill>
              <a:schemeClr val="dk1"/>
            </a:solidFill>
            <a:prstDash val="solid"/>
            <a:round/>
            <a:headEnd len="med" w="med" type="none"/>
            <a:tailEnd len="med" w="med" type="none"/>
          </a:ln>
        </p:spPr>
      </p:cxnSp>
      <p:cxnSp>
        <p:nvCxnSpPr>
          <p:cNvPr id="2223" name="Google Shape;2223;p45"/>
          <p:cNvCxnSpPr/>
          <p:nvPr/>
        </p:nvCxnSpPr>
        <p:spPr>
          <a:xfrm>
            <a:off x="6364689" y="3085153"/>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224" name="Google Shape;2224;p45"/>
          <p:cNvCxnSpPr/>
          <p:nvPr/>
        </p:nvCxnSpPr>
        <p:spPr>
          <a:xfrm>
            <a:off x="6351971" y="788337"/>
            <a:ext cx="196200" cy="0"/>
          </a:xfrm>
          <a:prstGeom prst="straightConnector1">
            <a:avLst/>
          </a:prstGeom>
          <a:noFill/>
          <a:ln cap="flat" cmpd="sng" w="9525">
            <a:solidFill>
              <a:schemeClr val="dk1"/>
            </a:solidFill>
            <a:prstDash val="solid"/>
            <a:round/>
            <a:headEnd len="med" w="med" type="none"/>
            <a:tailEnd len="med" w="med" type="stealth"/>
          </a:ln>
        </p:spPr>
      </p:cxnSp>
      <p:cxnSp>
        <p:nvCxnSpPr>
          <p:cNvPr id="2225" name="Google Shape;2225;p45"/>
          <p:cNvCxnSpPr/>
          <p:nvPr/>
        </p:nvCxnSpPr>
        <p:spPr>
          <a:xfrm>
            <a:off x="8094417" y="2371173"/>
            <a:ext cx="308100" cy="0"/>
          </a:xfrm>
          <a:prstGeom prst="straightConnector1">
            <a:avLst/>
          </a:prstGeom>
          <a:noFill/>
          <a:ln cap="flat" cmpd="sng" w="9525">
            <a:solidFill>
              <a:schemeClr val="dk1"/>
            </a:solidFill>
            <a:prstDash val="solid"/>
            <a:round/>
            <a:headEnd len="med" w="med" type="none"/>
            <a:tailEnd len="med" w="med" type="stealth"/>
          </a:ln>
        </p:spPr>
      </p:cxnSp>
      <p:sp>
        <p:nvSpPr>
          <p:cNvPr id="2226" name="Google Shape;2226;p45"/>
          <p:cNvSpPr/>
          <p:nvPr/>
        </p:nvSpPr>
        <p:spPr>
          <a:xfrm>
            <a:off x="2372477" y="3212438"/>
            <a:ext cx="3564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5"/>
          <p:cNvSpPr txBox="1"/>
          <p:nvPr/>
        </p:nvSpPr>
        <p:spPr>
          <a:xfrm>
            <a:off x="2824175" y="2328850"/>
            <a:ext cx="222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rgbClr val="4A86E8"/>
                </a:solidFill>
                <a:latin typeface="Times New Roman"/>
                <a:ea typeface="Times New Roman"/>
                <a:cs typeface="Times New Roman"/>
                <a:sym typeface="Times New Roman"/>
              </a:rPr>
              <a:t>Spectral-Stream</a:t>
            </a:r>
            <a:endParaRPr b="1" i="1" sz="1200">
              <a:solidFill>
                <a:srgbClr val="4A86E8"/>
              </a:solidFill>
              <a:latin typeface="Times New Roman"/>
              <a:ea typeface="Times New Roman"/>
              <a:cs typeface="Times New Roman"/>
              <a:sym typeface="Times New Roman"/>
            </a:endParaRPr>
          </a:p>
        </p:txBody>
      </p:sp>
      <p:pic>
        <p:nvPicPr>
          <p:cNvPr id="2228" name="Google Shape;2228;p45"/>
          <p:cNvPicPr preferRelativeResize="0"/>
          <p:nvPr/>
        </p:nvPicPr>
        <p:blipFill>
          <a:blip r:embed="rId5">
            <a:alphaModFix/>
          </a:blip>
          <a:stretch>
            <a:fillRect/>
          </a:stretch>
        </p:blipFill>
        <p:spPr>
          <a:xfrm>
            <a:off x="3340375" y="2821450"/>
            <a:ext cx="756877" cy="680940"/>
          </a:xfrm>
          <a:prstGeom prst="rect">
            <a:avLst/>
          </a:prstGeom>
          <a:noFill/>
          <a:ln>
            <a:noFill/>
          </a:ln>
        </p:spPr>
      </p:pic>
      <p:pic>
        <p:nvPicPr>
          <p:cNvPr id="2229" name="Google Shape;2229;p45"/>
          <p:cNvPicPr preferRelativeResize="0"/>
          <p:nvPr/>
        </p:nvPicPr>
        <p:blipFill>
          <a:blip r:embed="rId6">
            <a:alphaModFix/>
          </a:blip>
          <a:stretch>
            <a:fillRect/>
          </a:stretch>
        </p:blipFill>
        <p:spPr>
          <a:xfrm>
            <a:off x="3084033" y="3207773"/>
            <a:ext cx="756865" cy="680959"/>
          </a:xfrm>
          <a:prstGeom prst="rect">
            <a:avLst/>
          </a:prstGeom>
          <a:noFill/>
          <a:ln>
            <a:noFill/>
          </a:ln>
        </p:spPr>
      </p:pic>
      <p:pic>
        <p:nvPicPr>
          <p:cNvPr id="2230" name="Google Shape;2230;p45"/>
          <p:cNvPicPr preferRelativeResize="0"/>
          <p:nvPr/>
        </p:nvPicPr>
        <p:blipFill>
          <a:blip r:embed="rId6">
            <a:alphaModFix/>
          </a:blip>
          <a:stretch>
            <a:fillRect/>
          </a:stretch>
        </p:blipFill>
        <p:spPr>
          <a:xfrm>
            <a:off x="2977746" y="3318480"/>
            <a:ext cx="756865" cy="680959"/>
          </a:xfrm>
          <a:prstGeom prst="rect">
            <a:avLst/>
          </a:prstGeom>
          <a:noFill/>
          <a:ln>
            <a:noFill/>
          </a:ln>
        </p:spPr>
      </p:pic>
      <p:pic>
        <p:nvPicPr>
          <p:cNvPr id="2231" name="Google Shape;2231;p45"/>
          <p:cNvPicPr preferRelativeResize="0"/>
          <p:nvPr/>
        </p:nvPicPr>
        <p:blipFill>
          <a:blip r:embed="rId6">
            <a:alphaModFix/>
          </a:blip>
          <a:stretch>
            <a:fillRect/>
          </a:stretch>
        </p:blipFill>
        <p:spPr>
          <a:xfrm>
            <a:off x="2876775" y="3433288"/>
            <a:ext cx="730516" cy="680966"/>
          </a:xfrm>
          <a:prstGeom prst="rect">
            <a:avLst/>
          </a:prstGeom>
          <a:noFill/>
          <a:ln>
            <a:noFill/>
          </a:ln>
        </p:spPr>
      </p:pic>
      <p:sp>
        <p:nvSpPr>
          <p:cNvPr id="2232" name="Google Shape;2232;p45"/>
          <p:cNvSpPr/>
          <p:nvPr/>
        </p:nvSpPr>
        <p:spPr>
          <a:xfrm>
            <a:off x="3391188" y="3087361"/>
            <a:ext cx="43500" cy="37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5"/>
          <p:cNvSpPr/>
          <p:nvPr/>
        </p:nvSpPr>
        <p:spPr>
          <a:xfrm>
            <a:off x="3327051" y="3145322"/>
            <a:ext cx="43500" cy="37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5"/>
          <p:cNvSpPr/>
          <p:nvPr/>
        </p:nvSpPr>
        <p:spPr>
          <a:xfrm>
            <a:off x="3455326" y="3029401"/>
            <a:ext cx="43500" cy="37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5" name="Google Shape;2235;p45"/>
          <p:cNvPicPr preferRelativeResize="0"/>
          <p:nvPr/>
        </p:nvPicPr>
        <p:blipFill>
          <a:blip r:embed="rId7">
            <a:alphaModFix/>
          </a:blip>
          <a:stretch>
            <a:fillRect/>
          </a:stretch>
        </p:blipFill>
        <p:spPr>
          <a:xfrm>
            <a:off x="3336177" y="521657"/>
            <a:ext cx="709228" cy="644086"/>
          </a:xfrm>
          <a:prstGeom prst="rect">
            <a:avLst/>
          </a:prstGeom>
          <a:noFill/>
          <a:ln>
            <a:noFill/>
          </a:ln>
        </p:spPr>
      </p:pic>
      <p:sp>
        <p:nvSpPr>
          <p:cNvPr id="2236" name="Google Shape;2236;p45"/>
          <p:cNvSpPr/>
          <p:nvPr/>
        </p:nvSpPr>
        <p:spPr>
          <a:xfrm>
            <a:off x="3419348" y="744078"/>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5"/>
          <p:cNvSpPr/>
          <p:nvPr/>
        </p:nvSpPr>
        <p:spPr>
          <a:xfrm>
            <a:off x="3359247" y="798900"/>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5"/>
          <p:cNvSpPr/>
          <p:nvPr/>
        </p:nvSpPr>
        <p:spPr>
          <a:xfrm>
            <a:off x="3479448" y="689256"/>
            <a:ext cx="41100" cy="3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9" name="Google Shape;2239;p45"/>
          <p:cNvPicPr preferRelativeResize="0"/>
          <p:nvPr/>
        </p:nvPicPr>
        <p:blipFill>
          <a:blip r:embed="rId7">
            <a:alphaModFix/>
          </a:blip>
          <a:stretch>
            <a:fillRect/>
          </a:stretch>
        </p:blipFill>
        <p:spPr>
          <a:xfrm>
            <a:off x="3085254" y="857970"/>
            <a:ext cx="709228" cy="644086"/>
          </a:xfrm>
          <a:prstGeom prst="rect">
            <a:avLst/>
          </a:prstGeom>
          <a:noFill/>
          <a:ln>
            <a:noFill/>
          </a:ln>
        </p:spPr>
      </p:pic>
      <p:pic>
        <p:nvPicPr>
          <p:cNvPr id="2240" name="Google Shape;2240;p45"/>
          <p:cNvPicPr preferRelativeResize="0"/>
          <p:nvPr/>
        </p:nvPicPr>
        <p:blipFill>
          <a:blip r:embed="rId7">
            <a:alphaModFix/>
          </a:blip>
          <a:stretch>
            <a:fillRect/>
          </a:stretch>
        </p:blipFill>
        <p:spPr>
          <a:xfrm>
            <a:off x="2991709" y="962690"/>
            <a:ext cx="709228" cy="644086"/>
          </a:xfrm>
          <a:prstGeom prst="rect">
            <a:avLst/>
          </a:prstGeom>
          <a:noFill/>
          <a:ln>
            <a:noFill/>
          </a:ln>
        </p:spPr>
      </p:pic>
      <p:pic>
        <p:nvPicPr>
          <p:cNvPr id="2241" name="Google Shape;2241;p45"/>
          <p:cNvPicPr preferRelativeResize="0"/>
          <p:nvPr/>
        </p:nvPicPr>
        <p:blipFill>
          <a:blip r:embed="rId7">
            <a:alphaModFix/>
          </a:blip>
          <a:stretch>
            <a:fillRect/>
          </a:stretch>
        </p:blipFill>
        <p:spPr>
          <a:xfrm>
            <a:off x="2906663" y="1071290"/>
            <a:ext cx="709228" cy="644086"/>
          </a:xfrm>
          <a:prstGeom prst="rect">
            <a:avLst/>
          </a:prstGeom>
          <a:noFill/>
          <a:ln>
            <a:noFill/>
          </a:ln>
        </p:spPr>
      </p:pic>
      <p:sp>
        <p:nvSpPr>
          <p:cNvPr id="2242" name="Google Shape;2242;p45"/>
          <p:cNvSpPr txBox="1"/>
          <p:nvPr/>
        </p:nvSpPr>
        <p:spPr>
          <a:xfrm>
            <a:off x="-244725" y="1802513"/>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2243" name="Google Shape;2243;p45"/>
          <p:cNvSpPr txBox="1"/>
          <p:nvPr/>
        </p:nvSpPr>
        <p:spPr>
          <a:xfrm>
            <a:off x="-281100" y="4295638"/>
            <a:ext cx="307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2244" name="Google Shape;2244;p45"/>
          <p:cNvSpPr txBox="1"/>
          <p:nvPr/>
        </p:nvSpPr>
        <p:spPr>
          <a:xfrm>
            <a:off x="2620749" y="1835813"/>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2245" name="Google Shape;2245;p45"/>
          <p:cNvSpPr txBox="1"/>
          <p:nvPr/>
        </p:nvSpPr>
        <p:spPr>
          <a:xfrm>
            <a:off x="2637274" y="4295075"/>
            <a:ext cx="168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2246" name="Google Shape;2246;p45"/>
          <p:cNvSpPr txBox="1"/>
          <p:nvPr/>
        </p:nvSpPr>
        <p:spPr>
          <a:xfrm>
            <a:off x="860350" y="4773168"/>
            <a:ext cx="264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 </a:t>
            </a:r>
            <a:r>
              <a:rPr lang="en" sz="1200">
                <a:latin typeface="Times New Roman"/>
                <a:ea typeface="Times New Roman"/>
                <a:cs typeface="Times New Roman"/>
                <a:sym typeface="Times New Roman"/>
              </a:rPr>
              <a:t>EEG Topographic Map Generation</a:t>
            </a:r>
            <a:endParaRPr sz="1200">
              <a:latin typeface="Times New Roman"/>
              <a:ea typeface="Times New Roman"/>
              <a:cs typeface="Times New Roman"/>
              <a:sym typeface="Times New Roman"/>
            </a:endParaRPr>
          </a:p>
        </p:txBody>
      </p:sp>
      <p:cxnSp>
        <p:nvCxnSpPr>
          <p:cNvPr id="2247" name="Google Shape;2247;p45"/>
          <p:cNvCxnSpPr>
            <a:stCxn id="2212" idx="2"/>
          </p:cNvCxnSpPr>
          <p:nvPr/>
        </p:nvCxnSpPr>
        <p:spPr>
          <a:xfrm flipH="1">
            <a:off x="6879163" y="2371187"/>
            <a:ext cx="812400" cy="681900"/>
          </a:xfrm>
          <a:prstGeom prst="straightConnector1">
            <a:avLst/>
          </a:prstGeom>
          <a:noFill/>
          <a:ln cap="flat" cmpd="sng" w="9525">
            <a:solidFill>
              <a:schemeClr val="dk1"/>
            </a:solidFill>
            <a:prstDash val="solid"/>
            <a:round/>
            <a:headEnd len="med" w="med" type="none"/>
            <a:tailEnd len="med" w="med" type="none"/>
          </a:ln>
        </p:spPr>
      </p:cxnSp>
      <p:sp>
        <p:nvSpPr>
          <p:cNvPr id="2248" name="Google Shape;2248;p45"/>
          <p:cNvSpPr txBox="1"/>
          <p:nvPr/>
        </p:nvSpPr>
        <p:spPr>
          <a:xfrm>
            <a:off x="4044050" y="4775250"/>
            <a:ext cx="457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(b) DSNN for Spatial-Spectral-Temporal Representation Learning</a:t>
            </a:r>
            <a:endParaRPr sz="1200">
              <a:latin typeface="Times New Roman"/>
              <a:ea typeface="Times New Roman"/>
              <a:cs typeface="Times New Roman"/>
              <a:sym typeface="Times New Roman"/>
            </a:endParaRPr>
          </a:p>
        </p:txBody>
      </p:sp>
      <p:sp>
        <p:nvSpPr>
          <p:cNvPr id="2249" name="Google Shape;2249;p45"/>
          <p:cNvSpPr txBox="1"/>
          <p:nvPr/>
        </p:nvSpPr>
        <p:spPr>
          <a:xfrm>
            <a:off x="5337050" y="4474950"/>
            <a:ext cx="1096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2250" name="Google Shape;2250;p45"/>
          <p:cNvSpPr txBox="1"/>
          <p:nvPr/>
        </p:nvSpPr>
        <p:spPr>
          <a:xfrm>
            <a:off x="4592150" y="4477325"/>
            <a:ext cx="61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2251" name="Google Shape;2251;p45"/>
          <p:cNvSpPr txBox="1"/>
          <p:nvPr/>
        </p:nvSpPr>
        <p:spPr>
          <a:xfrm>
            <a:off x="6690400" y="4477325"/>
            <a:ext cx="130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2252" name="Google Shape;2252;p45"/>
          <p:cNvSpPr/>
          <p:nvPr/>
        </p:nvSpPr>
        <p:spPr>
          <a:xfrm rot="5400000">
            <a:off x="7260475" y="3828450"/>
            <a:ext cx="49800" cy="13626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5"/>
          <p:cNvSpPr/>
          <p:nvPr/>
        </p:nvSpPr>
        <p:spPr>
          <a:xfrm rot="5400000">
            <a:off x="4894941" y="4322418"/>
            <a:ext cx="22800" cy="3981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5"/>
          <p:cNvSpPr txBox="1"/>
          <p:nvPr/>
        </p:nvSpPr>
        <p:spPr>
          <a:xfrm>
            <a:off x="8244600" y="3287579"/>
            <a:ext cx="77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2255" name="Google Shape;2255;p45"/>
          <p:cNvSpPr/>
          <p:nvPr/>
        </p:nvSpPr>
        <p:spPr>
          <a:xfrm rot="5400000">
            <a:off x="6309050" y="3216050"/>
            <a:ext cx="48900" cy="32547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5"/>
          <p:cNvSpPr/>
          <p:nvPr/>
        </p:nvSpPr>
        <p:spPr>
          <a:xfrm rot="5400000">
            <a:off x="2153950" y="2813675"/>
            <a:ext cx="54300" cy="40692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5"/>
          <p:cNvSpPr txBox="1"/>
          <p:nvPr/>
        </p:nvSpPr>
        <p:spPr>
          <a:xfrm>
            <a:off x="2824175" y="-4225"/>
            <a:ext cx="222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rgbClr val="FF0000"/>
                </a:solidFill>
                <a:latin typeface="Times New Roman"/>
                <a:ea typeface="Times New Roman"/>
                <a:cs typeface="Times New Roman"/>
                <a:sym typeface="Times New Roman"/>
              </a:rPr>
              <a:t>Temporal-Stream</a:t>
            </a:r>
            <a:endParaRPr b="1" i="1" sz="1200">
              <a:solidFill>
                <a:srgbClr val="FF0000"/>
              </a:solidFill>
              <a:latin typeface="Times New Roman"/>
              <a:ea typeface="Times New Roman"/>
              <a:cs typeface="Times New Roman"/>
              <a:sym typeface="Times New Roman"/>
            </a:endParaRPr>
          </a:p>
        </p:txBody>
      </p:sp>
      <p:cxnSp>
        <p:nvCxnSpPr>
          <p:cNvPr id="2258" name="Google Shape;2258;p45"/>
          <p:cNvCxnSpPr/>
          <p:nvPr/>
        </p:nvCxnSpPr>
        <p:spPr>
          <a:xfrm flipH="1">
            <a:off x="3294700" y="303875"/>
            <a:ext cx="1335000" cy="1800"/>
          </a:xfrm>
          <a:prstGeom prst="straightConnector1">
            <a:avLst/>
          </a:prstGeom>
          <a:noFill/>
          <a:ln cap="flat" cmpd="sng" w="19050">
            <a:solidFill>
              <a:srgbClr val="FF0E0E"/>
            </a:solidFill>
            <a:prstDash val="solid"/>
            <a:round/>
            <a:headEnd len="med" w="med" type="stealth"/>
            <a:tailEnd len="med" w="med" type="none"/>
          </a:ln>
        </p:spPr>
      </p:cxnSp>
      <p:cxnSp>
        <p:nvCxnSpPr>
          <p:cNvPr id="2259" name="Google Shape;2259;p45"/>
          <p:cNvCxnSpPr/>
          <p:nvPr/>
        </p:nvCxnSpPr>
        <p:spPr>
          <a:xfrm flipH="1">
            <a:off x="3319574" y="2613788"/>
            <a:ext cx="1261800" cy="4200"/>
          </a:xfrm>
          <a:prstGeom prst="straightConnector1">
            <a:avLst/>
          </a:prstGeom>
          <a:noFill/>
          <a:ln cap="flat" cmpd="sng" w="19050">
            <a:solidFill>
              <a:srgbClr val="4A86E8"/>
            </a:solidFill>
            <a:prstDash val="solid"/>
            <a:round/>
            <a:headEnd len="med" w="med" type="stealth"/>
            <a:tailEnd len="med" w="med" type="none"/>
          </a:ln>
        </p:spPr>
      </p:cxnSp>
      <p:sp>
        <p:nvSpPr>
          <p:cNvPr id="2260" name="Google Shape;2260;p45"/>
          <p:cNvSpPr txBox="1"/>
          <p:nvPr/>
        </p:nvSpPr>
        <p:spPr>
          <a:xfrm>
            <a:off x="2241975" y="2912875"/>
            <a:ext cx="61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Times New Roman"/>
                <a:ea typeface="Times New Roman"/>
                <a:cs typeface="Times New Roman"/>
                <a:sym typeface="Times New Roman"/>
              </a:rPr>
              <a:t>Bicubic</a:t>
            </a:r>
            <a:endParaRPr i="1" sz="1000">
              <a:latin typeface="Times New Roman"/>
              <a:ea typeface="Times New Roman"/>
              <a:cs typeface="Times New Roman"/>
              <a:sym typeface="Times New Roman"/>
            </a:endParaRPr>
          </a:p>
        </p:txBody>
      </p:sp>
      <p:sp>
        <p:nvSpPr>
          <p:cNvPr id="2261" name="Google Shape;2261;p45"/>
          <p:cNvSpPr/>
          <p:nvPr/>
        </p:nvSpPr>
        <p:spPr>
          <a:xfrm>
            <a:off x="2372477" y="848175"/>
            <a:ext cx="3564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5"/>
          <p:cNvSpPr txBox="1"/>
          <p:nvPr/>
        </p:nvSpPr>
        <p:spPr>
          <a:xfrm>
            <a:off x="2241975" y="548613"/>
            <a:ext cx="61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Times New Roman"/>
                <a:ea typeface="Times New Roman"/>
                <a:cs typeface="Times New Roman"/>
                <a:sym typeface="Times New Roman"/>
              </a:rPr>
              <a:t>Bicubic</a:t>
            </a:r>
            <a:endParaRPr i="1" sz="1000">
              <a:latin typeface="Times New Roman"/>
              <a:ea typeface="Times New Roman"/>
              <a:cs typeface="Times New Roman"/>
              <a:sym typeface="Times New Roman"/>
            </a:endParaRPr>
          </a:p>
        </p:txBody>
      </p:sp>
      <p:sp>
        <p:nvSpPr>
          <p:cNvPr id="2263" name="Google Shape;2263;p45"/>
          <p:cNvSpPr/>
          <p:nvPr/>
        </p:nvSpPr>
        <p:spPr>
          <a:xfrm>
            <a:off x="4311127" y="3212450"/>
            <a:ext cx="3564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5"/>
          <p:cNvSpPr/>
          <p:nvPr/>
        </p:nvSpPr>
        <p:spPr>
          <a:xfrm>
            <a:off x="4285765" y="868000"/>
            <a:ext cx="356400" cy="3366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5"/>
          <p:cNvSpPr/>
          <p:nvPr/>
        </p:nvSpPr>
        <p:spPr>
          <a:xfrm>
            <a:off x="4882522" y="69627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5"/>
          <p:cNvSpPr/>
          <p:nvPr/>
        </p:nvSpPr>
        <p:spPr>
          <a:xfrm>
            <a:off x="4882522" y="78671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5"/>
          <p:cNvSpPr/>
          <p:nvPr/>
        </p:nvSpPr>
        <p:spPr>
          <a:xfrm>
            <a:off x="4882522" y="877159"/>
            <a:ext cx="47400" cy="4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5"/>
          <p:cNvSpPr txBox="1"/>
          <p:nvPr/>
        </p:nvSpPr>
        <p:spPr>
          <a:xfrm>
            <a:off x="4752298" y="366122"/>
            <a:ext cx="308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269" name="Google Shape;2269;p45"/>
          <p:cNvSpPr txBox="1"/>
          <p:nvPr/>
        </p:nvSpPr>
        <p:spPr>
          <a:xfrm>
            <a:off x="3284075" y="1635563"/>
            <a:ext cx="756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2</a:t>
            </a:r>
            <a:r>
              <a:rPr lang="en" sz="800">
                <a:latin typeface="Times New Roman"/>
                <a:ea typeface="Times New Roman"/>
                <a:cs typeface="Times New Roman"/>
                <a:sym typeface="Times New Roman"/>
              </a:rPr>
              <a:t>0ms</a:t>
            </a:r>
            <a:endParaRPr sz="800">
              <a:latin typeface="Times New Roman"/>
              <a:ea typeface="Times New Roman"/>
              <a:cs typeface="Times New Roman"/>
              <a:sym typeface="Times New Roman"/>
            </a:endParaRPr>
          </a:p>
        </p:txBody>
      </p:sp>
      <p:sp>
        <p:nvSpPr>
          <p:cNvPr id="2270" name="Google Shape;2270;p45"/>
          <p:cNvSpPr txBox="1"/>
          <p:nvPr/>
        </p:nvSpPr>
        <p:spPr>
          <a:xfrm>
            <a:off x="3444488" y="1485250"/>
            <a:ext cx="756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4</a:t>
            </a:r>
            <a:r>
              <a:rPr lang="en" sz="800">
                <a:latin typeface="Times New Roman"/>
                <a:ea typeface="Times New Roman"/>
                <a:cs typeface="Times New Roman"/>
                <a:sym typeface="Times New Roman"/>
              </a:rPr>
              <a:t>0ms</a:t>
            </a:r>
            <a:endParaRPr sz="800">
              <a:latin typeface="Times New Roman"/>
              <a:ea typeface="Times New Roman"/>
              <a:cs typeface="Times New Roman"/>
              <a:sym typeface="Times New Roman"/>
            </a:endParaRPr>
          </a:p>
        </p:txBody>
      </p:sp>
      <p:sp>
        <p:nvSpPr>
          <p:cNvPr id="2271" name="Google Shape;2271;p45"/>
          <p:cNvSpPr txBox="1"/>
          <p:nvPr/>
        </p:nvSpPr>
        <p:spPr>
          <a:xfrm>
            <a:off x="3585138" y="1343250"/>
            <a:ext cx="756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6</a:t>
            </a:r>
            <a:r>
              <a:rPr lang="en" sz="800">
                <a:latin typeface="Times New Roman"/>
                <a:ea typeface="Times New Roman"/>
                <a:cs typeface="Times New Roman"/>
                <a:sym typeface="Times New Roman"/>
              </a:rPr>
              <a:t>0ms</a:t>
            </a:r>
            <a:endParaRPr sz="800">
              <a:latin typeface="Times New Roman"/>
              <a:ea typeface="Times New Roman"/>
              <a:cs typeface="Times New Roman"/>
              <a:sym typeface="Times New Roman"/>
            </a:endParaRPr>
          </a:p>
        </p:txBody>
      </p:sp>
      <p:sp>
        <p:nvSpPr>
          <p:cNvPr id="2272" name="Google Shape;2272;p45"/>
          <p:cNvSpPr txBox="1"/>
          <p:nvPr/>
        </p:nvSpPr>
        <p:spPr>
          <a:xfrm>
            <a:off x="3798925" y="1099750"/>
            <a:ext cx="756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2273" name="Google Shape;2273;p45"/>
          <p:cNvSpPr txBox="1"/>
          <p:nvPr/>
        </p:nvSpPr>
        <p:spPr>
          <a:xfrm>
            <a:off x="3282237" y="4018948"/>
            <a:ext cx="792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1</a:t>
            </a:r>
            <a:r>
              <a:rPr lang="en" sz="800">
                <a:latin typeface="Times New Roman"/>
                <a:ea typeface="Times New Roman"/>
                <a:cs typeface="Times New Roman"/>
                <a:sym typeface="Times New Roman"/>
              </a:rPr>
              <a:t>Hz</a:t>
            </a:r>
            <a:endParaRPr sz="800">
              <a:latin typeface="Times New Roman"/>
              <a:ea typeface="Times New Roman"/>
              <a:cs typeface="Times New Roman"/>
              <a:sym typeface="Times New Roman"/>
            </a:endParaRPr>
          </a:p>
        </p:txBody>
      </p:sp>
      <p:sp>
        <p:nvSpPr>
          <p:cNvPr id="2274" name="Google Shape;2274;p45"/>
          <p:cNvSpPr txBox="1"/>
          <p:nvPr/>
        </p:nvSpPr>
        <p:spPr>
          <a:xfrm>
            <a:off x="3450102" y="3853094"/>
            <a:ext cx="792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2</a:t>
            </a:r>
            <a:r>
              <a:rPr lang="en" sz="800">
                <a:latin typeface="Times New Roman"/>
                <a:ea typeface="Times New Roman"/>
                <a:cs typeface="Times New Roman"/>
                <a:sym typeface="Times New Roman"/>
              </a:rPr>
              <a:t>Hz</a:t>
            </a:r>
            <a:endParaRPr sz="800">
              <a:latin typeface="Times New Roman"/>
              <a:ea typeface="Times New Roman"/>
              <a:cs typeface="Times New Roman"/>
              <a:sym typeface="Times New Roman"/>
            </a:endParaRPr>
          </a:p>
        </p:txBody>
      </p:sp>
      <p:sp>
        <p:nvSpPr>
          <p:cNvPr id="2275" name="Google Shape;2275;p45"/>
          <p:cNvSpPr txBox="1"/>
          <p:nvPr/>
        </p:nvSpPr>
        <p:spPr>
          <a:xfrm>
            <a:off x="3574036" y="3705861"/>
            <a:ext cx="792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3</a:t>
            </a:r>
            <a:r>
              <a:rPr lang="en" sz="800">
                <a:latin typeface="Times New Roman"/>
                <a:ea typeface="Times New Roman"/>
                <a:cs typeface="Times New Roman"/>
                <a:sym typeface="Times New Roman"/>
              </a:rPr>
              <a:t>Hz</a:t>
            </a:r>
            <a:endParaRPr sz="800">
              <a:latin typeface="Times New Roman"/>
              <a:ea typeface="Times New Roman"/>
              <a:cs typeface="Times New Roman"/>
              <a:sym typeface="Times New Roman"/>
            </a:endParaRPr>
          </a:p>
        </p:txBody>
      </p:sp>
      <p:sp>
        <p:nvSpPr>
          <p:cNvPr id="2276" name="Google Shape;2276;p45"/>
          <p:cNvSpPr txBox="1"/>
          <p:nvPr/>
        </p:nvSpPr>
        <p:spPr>
          <a:xfrm>
            <a:off x="3769101" y="3448643"/>
            <a:ext cx="792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50</a:t>
            </a:r>
            <a:r>
              <a:rPr lang="en" sz="800">
                <a:latin typeface="Times New Roman"/>
                <a:ea typeface="Times New Roman"/>
                <a:cs typeface="Times New Roman"/>
                <a:sym typeface="Times New Roman"/>
              </a:rPr>
              <a:t>Hz</a:t>
            </a:r>
            <a:endParaRPr sz="800">
              <a:latin typeface="Times New Roman"/>
              <a:ea typeface="Times New Roman"/>
              <a:cs typeface="Times New Roman"/>
              <a:sym typeface="Times New Roman"/>
            </a:endParaRPr>
          </a:p>
        </p:txBody>
      </p:sp>
      <p:sp>
        <p:nvSpPr>
          <p:cNvPr id="2277" name="Google Shape;2277;p45"/>
          <p:cNvSpPr/>
          <p:nvPr/>
        </p:nvSpPr>
        <p:spPr>
          <a:xfrm rot="5400000">
            <a:off x="8607650" y="3652725"/>
            <a:ext cx="48900" cy="420600"/>
          </a:xfrm>
          <a:prstGeom prst="rightBrace">
            <a:avLst>
              <a:gd fmla="val 54244" name="adj1"/>
              <a:gd fmla="val 50354"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5"/>
          <p:cNvSpPr txBox="1"/>
          <p:nvPr/>
        </p:nvSpPr>
        <p:spPr>
          <a:xfrm>
            <a:off x="8060450" y="3912775"/>
            <a:ext cx="1143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 MI Classification</a:t>
            </a:r>
            <a:endParaRPr sz="1200">
              <a:latin typeface="Times New Roman"/>
              <a:ea typeface="Times New Roman"/>
              <a:cs typeface="Times New Roman"/>
              <a:sym typeface="Times New Roman"/>
            </a:endParaRPr>
          </a:p>
        </p:txBody>
      </p:sp>
      <p:sp>
        <p:nvSpPr>
          <p:cNvPr id="2279" name="Google Shape;2279;p45"/>
          <p:cNvSpPr/>
          <p:nvPr/>
        </p:nvSpPr>
        <p:spPr>
          <a:xfrm>
            <a:off x="987725" y="4254400"/>
            <a:ext cx="567900" cy="7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5"/>
          <p:cNvSpPr txBox="1"/>
          <p:nvPr/>
        </p:nvSpPr>
        <p:spPr>
          <a:xfrm>
            <a:off x="621828" y="4143400"/>
            <a:ext cx="1261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Times New Roman"/>
                <a:ea typeface="Times New Roman"/>
                <a:cs typeface="Times New Roman"/>
                <a:sym typeface="Times New Roman"/>
              </a:rPr>
              <a:t>Frequency (Hz)</a:t>
            </a:r>
            <a:endParaRPr sz="700">
              <a:solidFill>
                <a:schemeClr val="dk1"/>
              </a:solidFill>
              <a:latin typeface="Times New Roman"/>
              <a:ea typeface="Times New Roman"/>
              <a:cs typeface="Times New Roman"/>
              <a:sym typeface="Times New Roman"/>
            </a:endParaRPr>
          </a:p>
        </p:txBody>
      </p:sp>
      <p:sp>
        <p:nvSpPr>
          <p:cNvPr id="2281" name="Google Shape;2281;p45"/>
          <p:cNvSpPr/>
          <p:nvPr/>
        </p:nvSpPr>
        <p:spPr>
          <a:xfrm>
            <a:off x="32250" y="3131275"/>
            <a:ext cx="119100" cy="61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5"/>
          <p:cNvSpPr txBox="1"/>
          <p:nvPr/>
        </p:nvSpPr>
        <p:spPr>
          <a:xfrm rot="-5400000">
            <a:off x="-469450" y="3359975"/>
            <a:ext cx="1143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Times New Roman"/>
                <a:ea typeface="Times New Roman"/>
                <a:cs typeface="Times New Roman"/>
                <a:sym typeface="Times New Roman"/>
              </a:rPr>
              <a:t>μV²/Hz (dB)</a:t>
            </a:r>
            <a:endParaRPr sz="700">
              <a:solidFill>
                <a:schemeClr val="dk1"/>
              </a:solidFill>
              <a:latin typeface="Times New Roman"/>
              <a:ea typeface="Times New Roman"/>
              <a:cs typeface="Times New Roman"/>
              <a:sym typeface="Times New Roman"/>
            </a:endParaRPr>
          </a:p>
        </p:txBody>
      </p:sp>
      <p:sp>
        <p:nvSpPr>
          <p:cNvPr id="2283" name="Google Shape;2283;p45"/>
          <p:cNvSpPr/>
          <p:nvPr/>
        </p:nvSpPr>
        <p:spPr>
          <a:xfrm>
            <a:off x="1068975" y="1786692"/>
            <a:ext cx="356400" cy="7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5"/>
          <p:cNvSpPr txBox="1"/>
          <p:nvPr/>
        </p:nvSpPr>
        <p:spPr>
          <a:xfrm>
            <a:off x="625200" y="1675700"/>
            <a:ext cx="1261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Time</a:t>
            </a:r>
            <a:r>
              <a:rPr lang="en" sz="700">
                <a:latin typeface="Times New Roman"/>
                <a:ea typeface="Times New Roman"/>
                <a:cs typeface="Times New Roman"/>
                <a:sym typeface="Times New Roman"/>
              </a:rPr>
              <a:t> (s)</a:t>
            </a:r>
            <a:endParaRPr sz="700">
              <a:latin typeface="Times New Roman"/>
              <a:ea typeface="Times New Roman"/>
              <a:cs typeface="Times New Roman"/>
              <a:sym typeface="Times New Roman"/>
            </a:endParaRPr>
          </a:p>
        </p:txBody>
      </p:sp>
      <p:sp>
        <p:nvSpPr>
          <p:cNvPr id="2285" name="Google Shape;2285;p45"/>
          <p:cNvSpPr/>
          <p:nvPr/>
        </p:nvSpPr>
        <p:spPr>
          <a:xfrm>
            <a:off x="20150" y="864175"/>
            <a:ext cx="180900" cy="28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5"/>
          <p:cNvSpPr txBox="1"/>
          <p:nvPr/>
        </p:nvSpPr>
        <p:spPr>
          <a:xfrm rot="-5400000">
            <a:off x="-469450" y="846800"/>
            <a:ext cx="1143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Times New Roman"/>
                <a:ea typeface="Times New Roman"/>
                <a:cs typeface="Times New Roman"/>
                <a:sym typeface="Times New Roman"/>
              </a:rPr>
              <a:t>μV</a:t>
            </a:r>
            <a:endParaRPr sz="700">
              <a:solidFill>
                <a:schemeClr val="dk1"/>
              </a:solidFill>
              <a:latin typeface="Times New Roman"/>
              <a:ea typeface="Times New Roman"/>
              <a:cs typeface="Times New Roman"/>
              <a:sym typeface="Times New Roman"/>
            </a:endParaRPr>
          </a:p>
        </p:txBody>
      </p:sp>
      <p:sp>
        <p:nvSpPr>
          <p:cNvPr id="2287" name="Google Shape;2287;p45"/>
          <p:cNvSpPr/>
          <p:nvPr/>
        </p:nvSpPr>
        <p:spPr>
          <a:xfrm>
            <a:off x="876925" y="155100"/>
            <a:ext cx="709200" cy="14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5"/>
          <p:cNvSpPr txBox="1"/>
          <p:nvPr/>
        </p:nvSpPr>
        <p:spPr>
          <a:xfrm>
            <a:off x="625850" y="110724"/>
            <a:ext cx="1261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latin typeface="Times New Roman"/>
                <a:ea typeface="Times New Roman"/>
                <a:cs typeface="Times New Roman"/>
                <a:sym typeface="Times New Roman"/>
              </a:rPr>
              <a:t>EEG (64 channels)</a:t>
            </a:r>
            <a:endParaRPr sz="600">
              <a:latin typeface="Times New Roman"/>
              <a:ea typeface="Times New Roman"/>
              <a:cs typeface="Times New Roman"/>
              <a:sym typeface="Times New Roman"/>
            </a:endParaRPr>
          </a:p>
        </p:txBody>
      </p:sp>
      <p:sp>
        <p:nvSpPr>
          <p:cNvPr id="2289" name="Google Shape;2289;p45"/>
          <p:cNvSpPr/>
          <p:nvPr/>
        </p:nvSpPr>
        <p:spPr>
          <a:xfrm>
            <a:off x="1017275" y="2533425"/>
            <a:ext cx="398100" cy="14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5"/>
          <p:cNvSpPr txBox="1"/>
          <p:nvPr/>
        </p:nvSpPr>
        <p:spPr>
          <a:xfrm>
            <a:off x="621828" y="2497308"/>
            <a:ext cx="1261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1"/>
                </a:solidFill>
                <a:latin typeface="Times New Roman"/>
                <a:ea typeface="Times New Roman"/>
                <a:cs typeface="Times New Roman"/>
                <a:sym typeface="Times New Roman"/>
              </a:rPr>
              <a:t>EEG (64 channels)</a:t>
            </a:r>
            <a:endParaRPr sz="6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pic>
        <p:nvPicPr>
          <p:cNvPr id="2295" name="Google Shape;2295;p46"/>
          <p:cNvPicPr preferRelativeResize="0"/>
          <p:nvPr/>
        </p:nvPicPr>
        <p:blipFill>
          <a:blip r:embed="rId3">
            <a:alphaModFix/>
          </a:blip>
          <a:stretch>
            <a:fillRect/>
          </a:stretch>
        </p:blipFill>
        <p:spPr>
          <a:xfrm>
            <a:off x="3272313" y="1362075"/>
            <a:ext cx="2599374" cy="2419350"/>
          </a:xfrm>
          <a:prstGeom prst="rect">
            <a:avLst/>
          </a:prstGeom>
          <a:noFill/>
          <a:ln>
            <a:noFill/>
          </a:ln>
        </p:spPr>
      </p:pic>
      <p:pic>
        <p:nvPicPr>
          <p:cNvPr id="2296" name="Google Shape;2296;p46"/>
          <p:cNvPicPr preferRelativeResize="0"/>
          <p:nvPr/>
        </p:nvPicPr>
        <p:blipFill>
          <a:blip r:embed="rId4">
            <a:alphaModFix/>
          </a:blip>
          <a:stretch>
            <a:fillRect/>
          </a:stretch>
        </p:blipFill>
        <p:spPr>
          <a:xfrm>
            <a:off x="365776" y="1374097"/>
            <a:ext cx="2599350" cy="2407329"/>
          </a:xfrm>
          <a:prstGeom prst="rect">
            <a:avLst/>
          </a:prstGeom>
          <a:noFill/>
          <a:ln>
            <a:noFill/>
          </a:ln>
        </p:spPr>
      </p:pic>
      <p:sp>
        <p:nvSpPr>
          <p:cNvPr id="2297" name="Google Shape;2297;p46"/>
          <p:cNvSpPr txBox="1"/>
          <p:nvPr/>
        </p:nvSpPr>
        <p:spPr>
          <a:xfrm>
            <a:off x="3718350" y="3867150"/>
            <a:ext cx="17073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h</a:t>
            </a:r>
            <a:r>
              <a:rPr lang="en" sz="1700">
                <a:latin typeface="Times New Roman"/>
                <a:ea typeface="Times New Roman"/>
                <a:cs typeface="Times New Roman"/>
                <a:sym typeface="Times New Roman"/>
              </a:rPr>
              <a:t>ead-like</a:t>
            </a:r>
            <a:endParaRPr sz="1700">
              <a:latin typeface="Times New Roman"/>
              <a:ea typeface="Times New Roman"/>
              <a:cs typeface="Times New Roman"/>
              <a:sym typeface="Times New Roman"/>
            </a:endParaRPr>
          </a:p>
          <a:p>
            <a:pPr indent="0" lvl="0" marL="0" rtl="0" algn="ctr">
              <a:spcBef>
                <a:spcPts val="0"/>
              </a:spcBef>
              <a:spcAft>
                <a:spcPts val="0"/>
              </a:spcAft>
              <a:buNone/>
            </a:pPr>
            <a:r>
              <a:rPr lang="en" sz="1700">
                <a:latin typeface="Times New Roman"/>
                <a:ea typeface="Times New Roman"/>
                <a:cs typeface="Times New Roman"/>
                <a:sym typeface="Times New Roman"/>
              </a:rPr>
              <a:t>topographic map</a:t>
            </a:r>
            <a:endParaRPr sz="1700">
              <a:latin typeface="Times New Roman"/>
              <a:ea typeface="Times New Roman"/>
              <a:cs typeface="Times New Roman"/>
              <a:sym typeface="Times New Roman"/>
            </a:endParaRPr>
          </a:p>
        </p:txBody>
      </p:sp>
      <p:sp>
        <p:nvSpPr>
          <p:cNvPr id="2298" name="Google Shape;2298;p46"/>
          <p:cNvSpPr txBox="1"/>
          <p:nvPr/>
        </p:nvSpPr>
        <p:spPr>
          <a:xfrm>
            <a:off x="1084200" y="3867150"/>
            <a:ext cx="1162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s</a:t>
            </a:r>
            <a:r>
              <a:rPr lang="en" sz="1700">
                <a:latin typeface="Times New Roman"/>
                <a:ea typeface="Times New Roman"/>
                <a:cs typeface="Times New Roman"/>
                <a:sym typeface="Times New Roman"/>
              </a:rPr>
              <a:t>ensor </a:t>
            </a:r>
            <a:r>
              <a:rPr lang="en" sz="1700">
                <a:latin typeface="Times New Roman"/>
                <a:ea typeface="Times New Roman"/>
                <a:cs typeface="Times New Roman"/>
                <a:sym typeface="Times New Roman"/>
              </a:rPr>
              <a:t>p</a:t>
            </a:r>
            <a:r>
              <a:rPr lang="en" sz="1700">
                <a:latin typeface="Times New Roman"/>
                <a:ea typeface="Times New Roman"/>
                <a:cs typeface="Times New Roman"/>
                <a:sym typeface="Times New Roman"/>
              </a:rPr>
              <a:t>ositions</a:t>
            </a:r>
            <a:endParaRPr sz="1700">
              <a:latin typeface="Times New Roman"/>
              <a:ea typeface="Times New Roman"/>
              <a:cs typeface="Times New Roman"/>
              <a:sym typeface="Times New Roman"/>
            </a:endParaRPr>
          </a:p>
        </p:txBody>
      </p:sp>
      <p:sp>
        <p:nvSpPr>
          <p:cNvPr id="2299" name="Google Shape;2299;p46"/>
          <p:cNvSpPr txBox="1"/>
          <p:nvPr/>
        </p:nvSpPr>
        <p:spPr>
          <a:xfrm>
            <a:off x="6645438" y="3867150"/>
            <a:ext cx="1707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box</a:t>
            </a:r>
            <a:r>
              <a:rPr lang="en" sz="1500">
                <a:latin typeface="Times New Roman"/>
                <a:ea typeface="Times New Roman"/>
                <a:cs typeface="Times New Roman"/>
                <a:sym typeface="Times New Roman"/>
              </a:rPr>
              <a:t>-like</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 sz="1500">
                <a:latin typeface="Times New Roman"/>
                <a:ea typeface="Times New Roman"/>
                <a:cs typeface="Times New Roman"/>
                <a:sym typeface="Times New Roman"/>
              </a:rPr>
              <a:t>topographic map</a:t>
            </a:r>
            <a:endParaRPr sz="1500">
              <a:latin typeface="Times New Roman"/>
              <a:ea typeface="Times New Roman"/>
              <a:cs typeface="Times New Roman"/>
              <a:sym typeface="Times New Roman"/>
            </a:endParaRPr>
          </a:p>
        </p:txBody>
      </p:sp>
      <p:pic>
        <p:nvPicPr>
          <p:cNvPr id="2300" name="Google Shape;2300;p46"/>
          <p:cNvPicPr preferRelativeResize="0"/>
          <p:nvPr/>
        </p:nvPicPr>
        <p:blipFill>
          <a:blip r:embed="rId5">
            <a:alphaModFix/>
          </a:blip>
          <a:stretch>
            <a:fillRect/>
          </a:stretch>
        </p:blipFill>
        <p:spPr>
          <a:xfrm>
            <a:off x="6459750" y="1538413"/>
            <a:ext cx="2078699" cy="207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pic>
        <p:nvPicPr>
          <p:cNvPr id="2305" name="Google Shape;2305;p47"/>
          <p:cNvPicPr preferRelativeResize="0"/>
          <p:nvPr/>
        </p:nvPicPr>
        <p:blipFill>
          <a:blip r:embed="rId3">
            <a:alphaModFix/>
          </a:blip>
          <a:stretch>
            <a:fillRect/>
          </a:stretch>
        </p:blipFill>
        <p:spPr>
          <a:xfrm>
            <a:off x="3272313" y="1362075"/>
            <a:ext cx="2599374" cy="2419350"/>
          </a:xfrm>
          <a:prstGeom prst="rect">
            <a:avLst/>
          </a:prstGeom>
          <a:noFill/>
          <a:ln>
            <a:noFill/>
          </a:ln>
        </p:spPr>
      </p:pic>
      <p:sp>
        <p:nvSpPr>
          <p:cNvPr id="2306" name="Google Shape;2306;p47"/>
          <p:cNvSpPr txBox="1"/>
          <p:nvPr/>
        </p:nvSpPr>
        <p:spPr>
          <a:xfrm>
            <a:off x="3602250" y="3787450"/>
            <a:ext cx="1939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head-like</a:t>
            </a:r>
            <a:endParaRPr sz="1800">
              <a:latin typeface="Times New Roman"/>
              <a:ea typeface="Times New Roman"/>
              <a:cs typeface="Times New Roman"/>
              <a:sym typeface="Times New Roman"/>
            </a:endParaRPr>
          </a:p>
          <a:p>
            <a:pPr indent="0" lvl="0" marL="0" rtl="0" algn="ctr">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sp>
        <p:nvSpPr>
          <p:cNvPr id="2307" name="Google Shape;2307;p47"/>
          <p:cNvSpPr txBox="1"/>
          <p:nvPr/>
        </p:nvSpPr>
        <p:spPr>
          <a:xfrm>
            <a:off x="1084200" y="3787450"/>
            <a:ext cx="1162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sensor positions</a:t>
            </a:r>
            <a:endParaRPr sz="1800">
              <a:latin typeface="Times New Roman"/>
              <a:ea typeface="Times New Roman"/>
              <a:cs typeface="Times New Roman"/>
              <a:sym typeface="Times New Roman"/>
            </a:endParaRPr>
          </a:p>
        </p:txBody>
      </p:sp>
      <p:sp>
        <p:nvSpPr>
          <p:cNvPr id="2308" name="Google Shape;2308;p47"/>
          <p:cNvSpPr txBox="1"/>
          <p:nvPr/>
        </p:nvSpPr>
        <p:spPr>
          <a:xfrm>
            <a:off x="6600601" y="3787450"/>
            <a:ext cx="1797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box-like</a:t>
            </a:r>
            <a:endParaRPr sz="1800">
              <a:latin typeface="Times New Roman"/>
              <a:ea typeface="Times New Roman"/>
              <a:cs typeface="Times New Roman"/>
              <a:sym typeface="Times New Roman"/>
            </a:endParaRPr>
          </a:p>
          <a:p>
            <a:pPr indent="0" lvl="0" marL="0" rtl="0" algn="ctr">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pic>
        <p:nvPicPr>
          <p:cNvPr id="2309" name="Google Shape;2309;p47"/>
          <p:cNvPicPr preferRelativeResize="0"/>
          <p:nvPr/>
        </p:nvPicPr>
        <p:blipFill>
          <a:blip r:embed="rId4">
            <a:alphaModFix/>
          </a:blip>
          <a:stretch>
            <a:fillRect/>
          </a:stretch>
        </p:blipFill>
        <p:spPr>
          <a:xfrm>
            <a:off x="6459750" y="1538413"/>
            <a:ext cx="2078699" cy="2078699"/>
          </a:xfrm>
          <a:prstGeom prst="rect">
            <a:avLst/>
          </a:prstGeom>
          <a:noFill/>
          <a:ln>
            <a:noFill/>
          </a:ln>
        </p:spPr>
      </p:pic>
      <p:pic>
        <p:nvPicPr>
          <p:cNvPr id="2310" name="Google Shape;2310;p47"/>
          <p:cNvPicPr preferRelativeResize="0"/>
          <p:nvPr/>
        </p:nvPicPr>
        <p:blipFill>
          <a:blip r:embed="rId5">
            <a:alphaModFix/>
          </a:blip>
          <a:stretch>
            <a:fillRect/>
          </a:stretch>
        </p:blipFill>
        <p:spPr>
          <a:xfrm>
            <a:off x="418674" y="1368088"/>
            <a:ext cx="2493552" cy="2419351"/>
          </a:xfrm>
          <a:prstGeom prst="rect">
            <a:avLst/>
          </a:prstGeom>
          <a:noFill/>
          <a:ln>
            <a:noFill/>
          </a:ln>
        </p:spPr>
      </p:pic>
      <p:sp>
        <p:nvSpPr>
          <p:cNvPr id="2311" name="Google Shape;2311;p47"/>
          <p:cNvSpPr txBox="1"/>
          <p:nvPr/>
        </p:nvSpPr>
        <p:spPr>
          <a:xfrm>
            <a:off x="6790650" y="3533650"/>
            <a:ext cx="14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Times New Roman"/>
                <a:ea typeface="Times New Roman"/>
                <a:cs typeface="Times New Roman"/>
                <a:sym typeface="Times New Roman"/>
              </a:rPr>
              <a:t>(</a:t>
            </a:r>
            <a:r>
              <a:rPr i="1" lang="en">
                <a:latin typeface="Times New Roman"/>
                <a:ea typeface="Times New Roman"/>
                <a:cs typeface="Times New Roman"/>
                <a:sym typeface="Times New Roman"/>
              </a:rPr>
              <a:t>32</a:t>
            </a:r>
            <a:r>
              <a:rPr i="1" lang="en">
                <a:latin typeface="Times New Roman"/>
                <a:ea typeface="Times New Roman"/>
                <a:cs typeface="Times New Roman"/>
                <a:sym typeface="Times New Roman"/>
              </a:rPr>
              <a:t> </a:t>
            </a:r>
            <a:r>
              <a:rPr i="1" lang="en">
                <a:latin typeface="Times New Roman"/>
                <a:ea typeface="Times New Roman"/>
                <a:cs typeface="Times New Roman"/>
                <a:sym typeface="Times New Roman"/>
              </a:rPr>
              <a:t>x</a:t>
            </a:r>
            <a:r>
              <a:rPr i="1" lang="en">
                <a:latin typeface="Times New Roman"/>
                <a:ea typeface="Times New Roman"/>
                <a:cs typeface="Times New Roman"/>
                <a:sym typeface="Times New Roman"/>
              </a:rPr>
              <a:t> </a:t>
            </a:r>
            <a:r>
              <a:rPr i="1" lang="en">
                <a:latin typeface="Times New Roman"/>
                <a:ea typeface="Times New Roman"/>
                <a:cs typeface="Times New Roman"/>
                <a:sym typeface="Times New Roman"/>
              </a:rPr>
              <a:t>32)</a:t>
            </a:r>
            <a:endParaRPr i="1">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pic>
        <p:nvPicPr>
          <p:cNvPr id="2316" name="Google Shape;2316;p48"/>
          <p:cNvPicPr preferRelativeResize="0"/>
          <p:nvPr/>
        </p:nvPicPr>
        <p:blipFill>
          <a:blip r:embed="rId3">
            <a:alphaModFix/>
          </a:blip>
          <a:stretch>
            <a:fillRect/>
          </a:stretch>
        </p:blipFill>
        <p:spPr>
          <a:xfrm>
            <a:off x="449413" y="2072150"/>
            <a:ext cx="3545370" cy="2537226"/>
          </a:xfrm>
          <a:prstGeom prst="rect">
            <a:avLst/>
          </a:prstGeom>
          <a:noFill/>
          <a:ln>
            <a:noFill/>
          </a:ln>
        </p:spPr>
      </p:pic>
      <p:pic>
        <p:nvPicPr>
          <p:cNvPr id="2317" name="Google Shape;2317;p48"/>
          <p:cNvPicPr preferRelativeResize="0"/>
          <p:nvPr/>
        </p:nvPicPr>
        <p:blipFill>
          <a:blip r:embed="rId4">
            <a:alphaModFix/>
          </a:blip>
          <a:stretch>
            <a:fillRect/>
          </a:stretch>
        </p:blipFill>
        <p:spPr>
          <a:xfrm>
            <a:off x="4644513" y="2072150"/>
            <a:ext cx="3421225" cy="2537226"/>
          </a:xfrm>
          <a:prstGeom prst="rect">
            <a:avLst/>
          </a:prstGeom>
          <a:noFill/>
          <a:ln>
            <a:noFill/>
          </a:ln>
        </p:spPr>
      </p:pic>
      <p:pic>
        <p:nvPicPr>
          <p:cNvPr id="2318" name="Google Shape;2318;p48"/>
          <p:cNvPicPr preferRelativeResize="0"/>
          <p:nvPr/>
        </p:nvPicPr>
        <p:blipFill rotWithShape="1">
          <a:blip r:embed="rId5">
            <a:alphaModFix/>
          </a:blip>
          <a:srcRect b="0" l="11596" r="44395" t="0"/>
          <a:stretch/>
        </p:blipFill>
        <p:spPr>
          <a:xfrm>
            <a:off x="1116425" y="1152575"/>
            <a:ext cx="2806513" cy="709975"/>
          </a:xfrm>
          <a:prstGeom prst="rect">
            <a:avLst/>
          </a:prstGeom>
          <a:noFill/>
          <a:ln>
            <a:noFill/>
          </a:ln>
        </p:spPr>
      </p:pic>
      <p:sp>
        <p:nvSpPr>
          <p:cNvPr id="2319" name="Google Shape;2319;p48"/>
          <p:cNvSpPr/>
          <p:nvPr/>
        </p:nvSpPr>
        <p:spPr>
          <a:xfrm>
            <a:off x="1968256" y="2342226"/>
            <a:ext cx="264900" cy="1982700"/>
          </a:xfrm>
          <a:prstGeom prst="rect">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8"/>
          <p:cNvSpPr/>
          <p:nvPr/>
        </p:nvSpPr>
        <p:spPr>
          <a:xfrm>
            <a:off x="5759668" y="2300451"/>
            <a:ext cx="306900" cy="19827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8"/>
          <p:cNvSpPr/>
          <p:nvPr/>
        </p:nvSpPr>
        <p:spPr>
          <a:xfrm>
            <a:off x="409925" y="617500"/>
            <a:ext cx="7065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Right Fist</a:t>
            </a:r>
            <a:endParaRPr sz="400"/>
          </a:p>
        </p:txBody>
      </p:sp>
      <p:sp>
        <p:nvSpPr>
          <p:cNvPr id="2322" name="Google Shape;2322;p48"/>
          <p:cNvSpPr/>
          <p:nvPr/>
        </p:nvSpPr>
        <p:spPr>
          <a:xfrm>
            <a:off x="409925" y="1382163"/>
            <a:ext cx="7065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Left</a:t>
            </a:r>
            <a:r>
              <a:rPr lang="en" sz="900"/>
              <a:t> Fist</a:t>
            </a:r>
            <a:endParaRPr sz="400"/>
          </a:p>
        </p:txBody>
      </p:sp>
      <p:pic>
        <p:nvPicPr>
          <p:cNvPr id="2323" name="Google Shape;2323;p48"/>
          <p:cNvPicPr preferRelativeResize="0"/>
          <p:nvPr/>
        </p:nvPicPr>
        <p:blipFill rotWithShape="1">
          <a:blip r:embed="rId6">
            <a:alphaModFix/>
          </a:blip>
          <a:srcRect b="0" l="11798" r="44582" t="0"/>
          <a:stretch/>
        </p:blipFill>
        <p:spPr>
          <a:xfrm>
            <a:off x="5067550" y="387925"/>
            <a:ext cx="3000550" cy="765800"/>
          </a:xfrm>
          <a:prstGeom prst="rect">
            <a:avLst/>
          </a:prstGeom>
          <a:noFill/>
          <a:ln>
            <a:noFill/>
          </a:ln>
        </p:spPr>
      </p:pic>
      <p:sp>
        <p:nvSpPr>
          <p:cNvPr id="2324" name="Google Shape;2324;p48"/>
          <p:cNvSpPr/>
          <p:nvPr/>
        </p:nvSpPr>
        <p:spPr>
          <a:xfrm>
            <a:off x="4473250" y="617513"/>
            <a:ext cx="7065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Both Hands</a:t>
            </a:r>
            <a:endParaRPr sz="400"/>
          </a:p>
        </p:txBody>
      </p:sp>
      <p:pic>
        <p:nvPicPr>
          <p:cNvPr id="2325" name="Google Shape;2325;p48"/>
          <p:cNvPicPr preferRelativeResize="0"/>
          <p:nvPr/>
        </p:nvPicPr>
        <p:blipFill rotWithShape="1">
          <a:blip r:embed="rId7">
            <a:alphaModFix/>
          </a:blip>
          <a:srcRect b="0" l="11875" r="44578" t="0"/>
          <a:stretch/>
        </p:blipFill>
        <p:spPr>
          <a:xfrm>
            <a:off x="5067550" y="1124002"/>
            <a:ext cx="3000550" cy="767134"/>
          </a:xfrm>
          <a:prstGeom prst="rect">
            <a:avLst/>
          </a:prstGeom>
          <a:noFill/>
          <a:ln>
            <a:noFill/>
          </a:ln>
        </p:spPr>
      </p:pic>
      <p:sp>
        <p:nvSpPr>
          <p:cNvPr id="2326" name="Google Shape;2326;p48"/>
          <p:cNvSpPr/>
          <p:nvPr/>
        </p:nvSpPr>
        <p:spPr>
          <a:xfrm>
            <a:off x="4473250" y="1382150"/>
            <a:ext cx="7065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Both </a:t>
            </a:r>
            <a:endParaRPr sz="900"/>
          </a:p>
          <a:p>
            <a:pPr indent="0" lvl="0" marL="0" rtl="0" algn="ctr">
              <a:spcBef>
                <a:spcPts val="0"/>
              </a:spcBef>
              <a:spcAft>
                <a:spcPts val="0"/>
              </a:spcAft>
              <a:buNone/>
            </a:pPr>
            <a:r>
              <a:rPr lang="en" sz="900"/>
              <a:t>Feet</a:t>
            </a:r>
            <a:endParaRPr sz="400"/>
          </a:p>
        </p:txBody>
      </p:sp>
      <p:cxnSp>
        <p:nvCxnSpPr>
          <p:cNvPr id="2327" name="Google Shape;2327;p48"/>
          <p:cNvCxnSpPr/>
          <p:nvPr/>
        </p:nvCxnSpPr>
        <p:spPr>
          <a:xfrm rot="10800000">
            <a:off x="2100713" y="1974213"/>
            <a:ext cx="0" cy="288600"/>
          </a:xfrm>
          <a:prstGeom prst="straightConnector1">
            <a:avLst/>
          </a:prstGeom>
          <a:noFill/>
          <a:ln cap="flat" cmpd="sng" w="9525">
            <a:solidFill>
              <a:schemeClr val="dk1"/>
            </a:solidFill>
            <a:prstDash val="solid"/>
            <a:round/>
            <a:headEnd len="med" w="med" type="none"/>
            <a:tailEnd len="med" w="med" type="triangle"/>
          </a:ln>
        </p:spPr>
      </p:cxnSp>
      <p:pic>
        <p:nvPicPr>
          <p:cNvPr id="2328" name="Google Shape;2328;p48"/>
          <p:cNvPicPr preferRelativeResize="0"/>
          <p:nvPr/>
        </p:nvPicPr>
        <p:blipFill rotWithShape="1">
          <a:blip r:embed="rId8">
            <a:alphaModFix/>
          </a:blip>
          <a:srcRect b="0" l="46884" r="9517" t="0"/>
          <a:stretch/>
        </p:blipFill>
        <p:spPr>
          <a:xfrm>
            <a:off x="1116425" y="387925"/>
            <a:ext cx="2780426" cy="709971"/>
          </a:xfrm>
          <a:prstGeom prst="rect">
            <a:avLst/>
          </a:prstGeom>
          <a:noFill/>
          <a:ln>
            <a:noFill/>
          </a:ln>
        </p:spPr>
      </p:pic>
      <p:cxnSp>
        <p:nvCxnSpPr>
          <p:cNvPr id="2329" name="Google Shape;2329;p48"/>
          <p:cNvCxnSpPr/>
          <p:nvPr/>
        </p:nvCxnSpPr>
        <p:spPr>
          <a:xfrm rot="10800000">
            <a:off x="5913113" y="1932438"/>
            <a:ext cx="0" cy="288600"/>
          </a:xfrm>
          <a:prstGeom prst="straightConnector1">
            <a:avLst/>
          </a:prstGeom>
          <a:noFill/>
          <a:ln cap="flat" cmpd="sng" w="9525">
            <a:solidFill>
              <a:schemeClr val="dk1"/>
            </a:solidFill>
            <a:prstDash val="solid"/>
            <a:round/>
            <a:headEnd len="med" w="med" type="none"/>
            <a:tailEnd len="med" w="med" type="triangle"/>
          </a:ln>
        </p:spPr>
      </p:cxnSp>
      <p:sp>
        <p:nvSpPr>
          <p:cNvPr id="2330" name="Google Shape;2330;p48"/>
          <p:cNvSpPr/>
          <p:nvPr/>
        </p:nvSpPr>
        <p:spPr>
          <a:xfrm>
            <a:off x="478650" y="417875"/>
            <a:ext cx="3486900" cy="1398000"/>
          </a:xfrm>
          <a:prstGeom prst="roundRect">
            <a:avLst>
              <a:gd fmla="val 16667" name="adj"/>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8"/>
          <p:cNvSpPr/>
          <p:nvPr/>
        </p:nvSpPr>
        <p:spPr>
          <a:xfrm>
            <a:off x="4611675" y="417875"/>
            <a:ext cx="3486900" cy="1398000"/>
          </a:xfrm>
          <a:prstGeom prst="roundRect">
            <a:avLst>
              <a:gd fmla="val 16667" name="adj"/>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pic>
        <p:nvPicPr>
          <p:cNvPr id="2336" name="Google Shape;2336;p49"/>
          <p:cNvPicPr preferRelativeResize="0"/>
          <p:nvPr/>
        </p:nvPicPr>
        <p:blipFill>
          <a:blip r:embed="rId3">
            <a:alphaModFix/>
          </a:blip>
          <a:stretch>
            <a:fillRect/>
          </a:stretch>
        </p:blipFill>
        <p:spPr>
          <a:xfrm>
            <a:off x="4461250" y="1875550"/>
            <a:ext cx="3885276" cy="2920201"/>
          </a:xfrm>
          <a:prstGeom prst="rect">
            <a:avLst/>
          </a:prstGeom>
          <a:noFill/>
          <a:ln>
            <a:noFill/>
          </a:ln>
        </p:spPr>
      </p:pic>
      <p:sp>
        <p:nvSpPr>
          <p:cNvPr id="2337" name="Google Shape;2337;p49"/>
          <p:cNvSpPr/>
          <p:nvPr/>
        </p:nvSpPr>
        <p:spPr>
          <a:xfrm>
            <a:off x="6412087" y="2196442"/>
            <a:ext cx="649800" cy="22785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8" name="Google Shape;2338;p49"/>
          <p:cNvPicPr preferRelativeResize="0"/>
          <p:nvPr/>
        </p:nvPicPr>
        <p:blipFill>
          <a:blip r:embed="rId4">
            <a:alphaModFix/>
          </a:blip>
          <a:stretch>
            <a:fillRect/>
          </a:stretch>
        </p:blipFill>
        <p:spPr>
          <a:xfrm>
            <a:off x="339675" y="1958450"/>
            <a:ext cx="3992177" cy="2837299"/>
          </a:xfrm>
          <a:prstGeom prst="rect">
            <a:avLst/>
          </a:prstGeom>
          <a:noFill/>
          <a:ln>
            <a:noFill/>
          </a:ln>
        </p:spPr>
      </p:pic>
      <p:sp>
        <p:nvSpPr>
          <p:cNvPr id="2339" name="Google Shape;2339;p49"/>
          <p:cNvSpPr/>
          <p:nvPr/>
        </p:nvSpPr>
        <p:spPr>
          <a:xfrm>
            <a:off x="2078771" y="2270484"/>
            <a:ext cx="603900" cy="22056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9"/>
          <p:cNvSpPr/>
          <p:nvPr/>
        </p:nvSpPr>
        <p:spPr>
          <a:xfrm>
            <a:off x="449425" y="760900"/>
            <a:ext cx="7065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Times New Roman"/>
                <a:ea typeface="Times New Roman"/>
                <a:cs typeface="Times New Roman"/>
                <a:sym typeface="Times New Roman"/>
              </a:rPr>
              <a:t>Right Fist</a:t>
            </a:r>
            <a:endParaRPr sz="400">
              <a:latin typeface="Times New Roman"/>
              <a:ea typeface="Times New Roman"/>
              <a:cs typeface="Times New Roman"/>
              <a:sym typeface="Times New Roman"/>
            </a:endParaRPr>
          </a:p>
        </p:txBody>
      </p:sp>
      <p:sp>
        <p:nvSpPr>
          <p:cNvPr id="2341" name="Google Shape;2341;p49"/>
          <p:cNvSpPr/>
          <p:nvPr/>
        </p:nvSpPr>
        <p:spPr>
          <a:xfrm>
            <a:off x="449425" y="1464188"/>
            <a:ext cx="7065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Times New Roman"/>
                <a:ea typeface="Times New Roman"/>
                <a:cs typeface="Times New Roman"/>
                <a:sym typeface="Times New Roman"/>
              </a:rPr>
              <a:t>Left Fist</a:t>
            </a:r>
            <a:endParaRPr sz="400">
              <a:latin typeface="Times New Roman"/>
              <a:ea typeface="Times New Roman"/>
              <a:cs typeface="Times New Roman"/>
              <a:sym typeface="Times New Roman"/>
            </a:endParaRPr>
          </a:p>
        </p:txBody>
      </p:sp>
      <p:sp>
        <p:nvSpPr>
          <p:cNvPr id="2342" name="Google Shape;2342;p49"/>
          <p:cNvSpPr/>
          <p:nvPr/>
        </p:nvSpPr>
        <p:spPr>
          <a:xfrm>
            <a:off x="4473250" y="760888"/>
            <a:ext cx="7065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Times New Roman"/>
                <a:ea typeface="Times New Roman"/>
                <a:cs typeface="Times New Roman"/>
                <a:sym typeface="Times New Roman"/>
              </a:rPr>
              <a:t>Both Hands</a:t>
            </a:r>
            <a:endParaRPr sz="400">
              <a:latin typeface="Times New Roman"/>
              <a:ea typeface="Times New Roman"/>
              <a:cs typeface="Times New Roman"/>
              <a:sym typeface="Times New Roman"/>
            </a:endParaRPr>
          </a:p>
        </p:txBody>
      </p:sp>
      <p:sp>
        <p:nvSpPr>
          <p:cNvPr id="2343" name="Google Shape;2343;p49"/>
          <p:cNvSpPr/>
          <p:nvPr/>
        </p:nvSpPr>
        <p:spPr>
          <a:xfrm>
            <a:off x="4473250" y="1447775"/>
            <a:ext cx="7065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Times New Roman"/>
                <a:ea typeface="Times New Roman"/>
                <a:cs typeface="Times New Roman"/>
                <a:sym typeface="Times New Roman"/>
              </a:rPr>
              <a:t>Both </a:t>
            </a:r>
            <a:endParaRPr sz="900">
              <a:latin typeface="Times New Roman"/>
              <a:ea typeface="Times New Roman"/>
              <a:cs typeface="Times New Roman"/>
              <a:sym typeface="Times New Roman"/>
            </a:endParaRPr>
          </a:p>
          <a:p>
            <a:pPr indent="0" lvl="0" marL="0" rtl="0" algn="ctr">
              <a:spcBef>
                <a:spcPts val="0"/>
              </a:spcBef>
              <a:spcAft>
                <a:spcPts val="0"/>
              </a:spcAft>
              <a:buNone/>
            </a:pPr>
            <a:r>
              <a:rPr lang="en" sz="900">
                <a:latin typeface="Times New Roman"/>
                <a:ea typeface="Times New Roman"/>
                <a:cs typeface="Times New Roman"/>
                <a:sym typeface="Times New Roman"/>
              </a:rPr>
              <a:t>Feet</a:t>
            </a:r>
            <a:endParaRPr sz="400">
              <a:latin typeface="Times New Roman"/>
              <a:ea typeface="Times New Roman"/>
              <a:cs typeface="Times New Roman"/>
              <a:sym typeface="Times New Roman"/>
            </a:endParaRPr>
          </a:p>
        </p:txBody>
      </p:sp>
      <p:cxnSp>
        <p:nvCxnSpPr>
          <p:cNvPr id="2344" name="Google Shape;2344;p49"/>
          <p:cNvCxnSpPr/>
          <p:nvPr/>
        </p:nvCxnSpPr>
        <p:spPr>
          <a:xfrm rot="10800000">
            <a:off x="2378375" y="1896775"/>
            <a:ext cx="0" cy="288600"/>
          </a:xfrm>
          <a:prstGeom prst="straightConnector1">
            <a:avLst/>
          </a:prstGeom>
          <a:noFill/>
          <a:ln cap="flat" cmpd="sng" w="9525">
            <a:solidFill>
              <a:schemeClr val="dk1"/>
            </a:solidFill>
            <a:prstDash val="solid"/>
            <a:round/>
            <a:headEnd len="med" w="med" type="none"/>
            <a:tailEnd len="med" w="med" type="triangle"/>
          </a:ln>
        </p:spPr>
      </p:cxnSp>
      <p:cxnSp>
        <p:nvCxnSpPr>
          <p:cNvPr id="2345" name="Google Shape;2345;p49"/>
          <p:cNvCxnSpPr/>
          <p:nvPr/>
        </p:nvCxnSpPr>
        <p:spPr>
          <a:xfrm rot="10800000">
            <a:off x="6853388" y="1836613"/>
            <a:ext cx="0" cy="288600"/>
          </a:xfrm>
          <a:prstGeom prst="straightConnector1">
            <a:avLst/>
          </a:prstGeom>
          <a:noFill/>
          <a:ln cap="flat" cmpd="sng" w="9525">
            <a:solidFill>
              <a:schemeClr val="dk1"/>
            </a:solidFill>
            <a:prstDash val="solid"/>
            <a:round/>
            <a:headEnd len="med" w="med" type="none"/>
            <a:tailEnd len="med" w="med" type="triangle"/>
          </a:ln>
        </p:spPr>
      </p:cxnSp>
      <p:cxnSp>
        <p:nvCxnSpPr>
          <p:cNvPr id="2346" name="Google Shape;2346;p49"/>
          <p:cNvCxnSpPr/>
          <p:nvPr/>
        </p:nvCxnSpPr>
        <p:spPr>
          <a:xfrm>
            <a:off x="151950" y="1237950"/>
            <a:ext cx="8304000" cy="0"/>
          </a:xfrm>
          <a:prstGeom prst="straightConnector1">
            <a:avLst/>
          </a:prstGeom>
          <a:noFill/>
          <a:ln cap="flat" cmpd="sng" w="9525">
            <a:solidFill>
              <a:schemeClr val="dk1"/>
            </a:solidFill>
            <a:prstDash val="solid"/>
            <a:round/>
            <a:headEnd len="med" w="med" type="none"/>
            <a:tailEnd len="med" w="med" type="triangle"/>
          </a:ln>
        </p:spPr>
      </p:cxnSp>
      <p:sp>
        <p:nvSpPr>
          <p:cNvPr id="2347" name="Google Shape;2347;p49"/>
          <p:cNvSpPr/>
          <p:nvPr/>
        </p:nvSpPr>
        <p:spPr>
          <a:xfrm>
            <a:off x="8065725" y="1276863"/>
            <a:ext cx="7065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Times New Roman"/>
                <a:ea typeface="Times New Roman"/>
                <a:cs typeface="Times New Roman"/>
                <a:sym typeface="Times New Roman"/>
              </a:rPr>
              <a:t>Time</a:t>
            </a:r>
            <a:endParaRPr sz="400">
              <a:latin typeface="Times New Roman"/>
              <a:ea typeface="Times New Roman"/>
              <a:cs typeface="Times New Roman"/>
              <a:sym typeface="Times New Roman"/>
            </a:endParaRPr>
          </a:p>
        </p:txBody>
      </p:sp>
      <p:pic>
        <p:nvPicPr>
          <p:cNvPr id="2348" name="Google Shape;2348;p49"/>
          <p:cNvPicPr preferRelativeResize="0"/>
          <p:nvPr/>
        </p:nvPicPr>
        <p:blipFill>
          <a:blip r:embed="rId5">
            <a:alphaModFix/>
          </a:blip>
          <a:stretch>
            <a:fillRect/>
          </a:stretch>
        </p:blipFill>
        <p:spPr>
          <a:xfrm>
            <a:off x="1116425" y="1299613"/>
            <a:ext cx="2776809" cy="535500"/>
          </a:xfrm>
          <a:prstGeom prst="rect">
            <a:avLst/>
          </a:prstGeom>
          <a:noFill/>
          <a:ln>
            <a:noFill/>
          </a:ln>
        </p:spPr>
      </p:pic>
      <p:pic>
        <p:nvPicPr>
          <p:cNvPr id="2349" name="Google Shape;2349;p49"/>
          <p:cNvPicPr preferRelativeResize="0"/>
          <p:nvPr/>
        </p:nvPicPr>
        <p:blipFill>
          <a:blip r:embed="rId6">
            <a:alphaModFix/>
          </a:blip>
          <a:stretch>
            <a:fillRect/>
          </a:stretch>
        </p:blipFill>
        <p:spPr>
          <a:xfrm>
            <a:off x="5067550" y="1276875"/>
            <a:ext cx="2829542" cy="559750"/>
          </a:xfrm>
          <a:prstGeom prst="rect">
            <a:avLst/>
          </a:prstGeom>
          <a:noFill/>
          <a:ln>
            <a:noFill/>
          </a:ln>
        </p:spPr>
      </p:pic>
      <p:sp>
        <p:nvSpPr>
          <p:cNvPr id="2350" name="Google Shape;2350;p49"/>
          <p:cNvSpPr/>
          <p:nvPr/>
        </p:nvSpPr>
        <p:spPr>
          <a:xfrm>
            <a:off x="2889377" y="2274225"/>
            <a:ext cx="603900" cy="22056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1" name="Google Shape;2351;p49"/>
          <p:cNvCxnSpPr/>
          <p:nvPr/>
        </p:nvCxnSpPr>
        <p:spPr>
          <a:xfrm rot="10800000">
            <a:off x="3155175" y="1910350"/>
            <a:ext cx="0" cy="288600"/>
          </a:xfrm>
          <a:prstGeom prst="straightConnector1">
            <a:avLst/>
          </a:prstGeom>
          <a:noFill/>
          <a:ln cap="flat" cmpd="sng" w="9525">
            <a:solidFill>
              <a:schemeClr val="dk1"/>
            </a:solidFill>
            <a:prstDash val="solid"/>
            <a:round/>
            <a:headEnd len="med" w="med" type="none"/>
            <a:tailEnd len="med" w="med" type="triangle"/>
          </a:ln>
        </p:spPr>
      </p:cxnSp>
      <p:pic>
        <p:nvPicPr>
          <p:cNvPr id="2352" name="Google Shape;2352;p49"/>
          <p:cNvPicPr preferRelativeResize="0"/>
          <p:nvPr/>
        </p:nvPicPr>
        <p:blipFill>
          <a:blip r:embed="rId7">
            <a:alphaModFix/>
          </a:blip>
          <a:stretch>
            <a:fillRect/>
          </a:stretch>
        </p:blipFill>
        <p:spPr>
          <a:xfrm>
            <a:off x="5067550" y="617225"/>
            <a:ext cx="2829549" cy="538150"/>
          </a:xfrm>
          <a:prstGeom prst="rect">
            <a:avLst/>
          </a:prstGeom>
          <a:noFill/>
          <a:ln>
            <a:noFill/>
          </a:ln>
        </p:spPr>
      </p:pic>
      <p:pic>
        <p:nvPicPr>
          <p:cNvPr id="2353" name="Google Shape;2353;p49"/>
          <p:cNvPicPr preferRelativeResize="0"/>
          <p:nvPr/>
        </p:nvPicPr>
        <p:blipFill rotWithShape="1">
          <a:blip r:embed="rId8">
            <a:alphaModFix/>
          </a:blip>
          <a:srcRect b="9754" l="10696" r="8639" t="8479"/>
          <a:stretch/>
        </p:blipFill>
        <p:spPr>
          <a:xfrm>
            <a:off x="1090050" y="612770"/>
            <a:ext cx="2829548" cy="563505"/>
          </a:xfrm>
          <a:prstGeom prst="rect">
            <a:avLst/>
          </a:prstGeom>
          <a:noFill/>
          <a:ln>
            <a:noFill/>
          </a:ln>
        </p:spPr>
      </p:pic>
      <p:sp>
        <p:nvSpPr>
          <p:cNvPr id="2354" name="Google Shape;2354;p49"/>
          <p:cNvSpPr txBox="1"/>
          <p:nvPr/>
        </p:nvSpPr>
        <p:spPr>
          <a:xfrm>
            <a:off x="1656500" y="2095225"/>
            <a:ext cx="2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55" name="Google Shape;2355;p49"/>
          <p:cNvSpPr txBox="1"/>
          <p:nvPr/>
        </p:nvSpPr>
        <p:spPr>
          <a:xfrm>
            <a:off x="1966625" y="2012025"/>
            <a:ext cx="218100" cy="17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56" name="Google Shape;2356;p49"/>
          <p:cNvSpPr txBox="1"/>
          <p:nvPr/>
        </p:nvSpPr>
        <p:spPr>
          <a:xfrm>
            <a:off x="3064538" y="1958450"/>
            <a:ext cx="400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Times New Roman"/>
                <a:ea typeface="Times New Roman"/>
                <a:cs typeface="Times New Roman"/>
                <a:sym typeface="Times New Roman"/>
              </a:rPr>
              <a:t>P7</a:t>
            </a:r>
            <a:endParaRPr sz="900">
              <a:latin typeface="Times New Roman"/>
              <a:ea typeface="Times New Roman"/>
              <a:cs typeface="Times New Roman"/>
              <a:sym typeface="Times New Roman"/>
            </a:endParaRPr>
          </a:p>
        </p:txBody>
      </p:sp>
      <p:cxnSp>
        <p:nvCxnSpPr>
          <p:cNvPr id="2357" name="Google Shape;2357;p49"/>
          <p:cNvCxnSpPr/>
          <p:nvPr/>
        </p:nvCxnSpPr>
        <p:spPr>
          <a:xfrm rot="10800000">
            <a:off x="6587588" y="1836613"/>
            <a:ext cx="0" cy="288600"/>
          </a:xfrm>
          <a:prstGeom prst="straightConnector1">
            <a:avLst/>
          </a:prstGeom>
          <a:noFill/>
          <a:ln cap="flat" cmpd="sng" w="9525">
            <a:solidFill>
              <a:schemeClr val="dk1"/>
            </a:solidFill>
            <a:prstDash val="solid"/>
            <a:round/>
            <a:headEnd len="med" w="med" type="none"/>
            <a:tailEnd len="med" w="med" type="triangle"/>
          </a:ln>
        </p:spPr>
      </p:cxnSp>
      <p:sp>
        <p:nvSpPr>
          <p:cNvPr id="2358" name="Google Shape;2358;p49"/>
          <p:cNvSpPr txBox="1"/>
          <p:nvPr/>
        </p:nvSpPr>
        <p:spPr>
          <a:xfrm>
            <a:off x="6739488" y="1875550"/>
            <a:ext cx="400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Times New Roman"/>
                <a:ea typeface="Times New Roman"/>
                <a:cs typeface="Times New Roman"/>
                <a:sym typeface="Times New Roman"/>
              </a:rPr>
              <a:t>P6</a:t>
            </a:r>
            <a:endParaRPr sz="900">
              <a:latin typeface="Times New Roman"/>
              <a:ea typeface="Times New Roman"/>
              <a:cs typeface="Times New Roman"/>
              <a:sym typeface="Times New Roman"/>
            </a:endParaRPr>
          </a:p>
        </p:txBody>
      </p:sp>
      <p:sp>
        <p:nvSpPr>
          <p:cNvPr id="2359" name="Google Shape;2359;p49"/>
          <p:cNvSpPr txBox="1"/>
          <p:nvPr/>
        </p:nvSpPr>
        <p:spPr>
          <a:xfrm>
            <a:off x="2292575" y="1958450"/>
            <a:ext cx="400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sp>
        <p:nvSpPr>
          <p:cNvPr id="2360" name="Google Shape;2360;p49"/>
          <p:cNvSpPr txBox="1"/>
          <p:nvPr/>
        </p:nvSpPr>
        <p:spPr>
          <a:xfrm>
            <a:off x="6482313" y="1875550"/>
            <a:ext cx="400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cxnSp>
        <p:nvCxnSpPr>
          <p:cNvPr id="2361" name="Google Shape;2361;p49"/>
          <p:cNvCxnSpPr/>
          <p:nvPr/>
        </p:nvCxnSpPr>
        <p:spPr>
          <a:xfrm>
            <a:off x="1374175" y="1176300"/>
            <a:ext cx="0" cy="123300"/>
          </a:xfrm>
          <a:prstGeom prst="straightConnector1">
            <a:avLst/>
          </a:prstGeom>
          <a:noFill/>
          <a:ln cap="flat" cmpd="sng" w="9525">
            <a:solidFill>
              <a:schemeClr val="dk1"/>
            </a:solidFill>
            <a:prstDash val="solid"/>
            <a:round/>
            <a:headEnd len="med" w="med" type="none"/>
            <a:tailEnd len="med" w="med" type="none"/>
          </a:ln>
        </p:spPr>
      </p:cxnSp>
      <p:cxnSp>
        <p:nvCxnSpPr>
          <p:cNvPr id="2362" name="Google Shape;2362;p49"/>
          <p:cNvCxnSpPr/>
          <p:nvPr/>
        </p:nvCxnSpPr>
        <p:spPr>
          <a:xfrm>
            <a:off x="1921400" y="1176300"/>
            <a:ext cx="0" cy="123300"/>
          </a:xfrm>
          <a:prstGeom prst="straightConnector1">
            <a:avLst/>
          </a:prstGeom>
          <a:noFill/>
          <a:ln cap="flat" cmpd="sng" w="9525">
            <a:solidFill>
              <a:schemeClr val="dk1"/>
            </a:solidFill>
            <a:prstDash val="solid"/>
            <a:round/>
            <a:headEnd len="med" w="med" type="none"/>
            <a:tailEnd len="med" w="med" type="none"/>
          </a:ln>
        </p:spPr>
      </p:cxnSp>
      <p:cxnSp>
        <p:nvCxnSpPr>
          <p:cNvPr id="2363" name="Google Shape;2363;p49"/>
          <p:cNvCxnSpPr/>
          <p:nvPr/>
        </p:nvCxnSpPr>
        <p:spPr>
          <a:xfrm>
            <a:off x="2504825" y="1176300"/>
            <a:ext cx="0" cy="123300"/>
          </a:xfrm>
          <a:prstGeom prst="straightConnector1">
            <a:avLst/>
          </a:prstGeom>
          <a:noFill/>
          <a:ln cap="flat" cmpd="sng" w="9525">
            <a:solidFill>
              <a:schemeClr val="dk1"/>
            </a:solidFill>
            <a:prstDash val="solid"/>
            <a:round/>
            <a:headEnd len="med" w="med" type="none"/>
            <a:tailEnd len="med" w="med" type="none"/>
          </a:ln>
        </p:spPr>
      </p:cxnSp>
      <p:cxnSp>
        <p:nvCxnSpPr>
          <p:cNvPr id="2364" name="Google Shape;2364;p49"/>
          <p:cNvCxnSpPr/>
          <p:nvPr/>
        </p:nvCxnSpPr>
        <p:spPr>
          <a:xfrm>
            <a:off x="3064550" y="1176300"/>
            <a:ext cx="0" cy="123300"/>
          </a:xfrm>
          <a:prstGeom prst="straightConnector1">
            <a:avLst/>
          </a:prstGeom>
          <a:noFill/>
          <a:ln cap="flat" cmpd="sng" w="9525">
            <a:solidFill>
              <a:schemeClr val="dk1"/>
            </a:solidFill>
            <a:prstDash val="solid"/>
            <a:round/>
            <a:headEnd len="med" w="med" type="none"/>
            <a:tailEnd len="med" w="med" type="none"/>
          </a:ln>
        </p:spPr>
      </p:cxnSp>
      <p:cxnSp>
        <p:nvCxnSpPr>
          <p:cNvPr id="2365" name="Google Shape;2365;p49"/>
          <p:cNvCxnSpPr/>
          <p:nvPr/>
        </p:nvCxnSpPr>
        <p:spPr>
          <a:xfrm>
            <a:off x="3624275" y="1176300"/>
            <a:ext cx="0" cy="123300"/>
          </a:xfrm>
          <a:prstGeom prst="straightConnector1">
            <a:avLst/>
          </a:prstGeom>
          <a:noFill/>
          <a:ln cap="flat" cmpd="sng" w="9525">
            <a:solidFill>
              <a:schemeClr val="dk1"/>
            </a:solidFill>
            <a:prstDash val="solid"/>
            <a:round/>
            <a:headEnd len="med" w="med" type="none"/>
            <a:tailEnd len="med" w="med" type="none"/>
          </a:ln>
        </p:spPr>
      </p:cxnSp>
      <p:cxnSp>
        <p:nvCxnSpPr>
          <p:cNvPr id="2366" name="Google Shape;2366;p49"/>
          <p:cNvCxnSpPr/>
          <p:nvPr/>
        </p:nvCxnSpPr>
        <p:spPr>
          <a:xfrm>
            <a:off x="5348875" y="1176300"/>
            <a:ext cx="0" cy="123300"/>
          </a:xfrm>
          <a:prstGeom prst="straightConnector1">
            <a:avLst/>
          </a:prstGeom>
          <a:noFill/>
          <a:ln cap="flat" cmpd="sng" w="9525">
            <a:solidFill>
              <a:schemeClr val="dk1"/>
            </a:solidFill>
            <a:prstDash val="solid"/>
            <a:round/>
            <a:headEnd len="med" w="med" type="none"/>
            <a:tailEnd len="med" w="med" type="none"/>
          </a:ln>
        </p:spPr>
      </p:cxnSp>
      <p:cxnSp>
        <p:nvCxnSpPr>
          <p:cNvPr id="2367" name="Google Shape;2367;p49"/>
          <p:cNvCxnSpPr/>
          <p:nvPr/>
        </p:nvCxnSpPr>
        <p:spPr>
          <a:xfrm>
            <a:off x="5916175" y="1176300"/>
            <a:ext cx="0" cy="123300"/>
          </a:xfrm>
          <a:prstGeom prst="straightConnector1">
            <a:avLst/>
          </a:prstGeom>
          <a:noFill/>
          <a:ln cap="flat" cmpd="sng" w="9525">
            <a:solidFill>
              <a:schemeClr val="dk1"/>
            </a:solidFill>
            <a:prstDash val="solid"/>
            <a:round/>
            <a:headEnd len="med" w="med" type="none"/>
            <a:tailEnd len="med" w="med" type="none"/>
          </a:ln>
        </p:spPr>
      </p:cxnSp>
      <p:cxnSp>
        <p:nvCxnSpPr>
          <p:cNvPr id="2368" name="Google Shape;2368;p49"/>
          <p:cNvCxnSpPr/>
          <p:nvPr/>
        </p:nvCxnSpPr>
        <p:spPr>
          <a:xfrm>
            <a:off x="6482325" y="1176300"/>
            <a:ext cx="0" cy="123300"/>
          </a:xfrm>
          <a:prstGeom prst="straightConnector1">
            <a:avLst/>
          </a:prstGeom>
          <a:noFill/>
          <a:ln cap="flat" cmpd="sng" w="9525">
            <a:solidFill>
              <a:schemeClr val="dk1"/>
            </a:solidFill>
            <a:prstDash val="solid"/>
            <a:round/>
            <a:headEnd len="med" w="med" type="none"/>
            <a:tailEnd len="med" w="med" type="none"/>
          </a:ln>
        </p:spPr>
      </p:cxnSp>
      <p:cxnSp>
        <p:nvCxnSpPr>
          <p:cNvPr id="2369" name="Google Shape;2369;p49"/>
          <p:cNvCxnSpPr/>
          <p:nvPr/>
        </p:nvCxnSpPr>
        <p:spPr>
          <a:xfrm>
            <a:off x="7049625" y="1176300"/>
            <a:ext cx="0" cy="123300"/>
          </a:xfrm>
          <a:prstGeom prst="straightConnector1">
            <a:avLst/>
          </a:prstGeom>
          <a:noFill/>
          <a:ln cap="flat" cmpd="sng" w="9525">
            <a:solidFill>
              <a:schemeClr val="dk1"/>
            </a:solidFill>
            <a:prstDash val="solid"/>
            <a:round/>
            <a:headEnd len="med" w="med" type="none"/>
            <a:tailEnd len="med" w="med" type="none"/>
          </a:ln>
        </p:spPr>
      </p:cxnSp>
      <p:cxnSp>
        <p:nvCxnSpPr>
          <p:cNvPr id="2370" name="Google Shape;2370;p49"/>
          <p:cNvCxnSpPr/>
          <p:nvPr/>
        </p:nvCxnSpPr>
        <p:spPr>
          <a:xfrm>
            <a:off x="7609350" y="1176300"/>
            <a:ext cx="0" cy="123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50"/>
          <p:cNvSpPr/>
          <p:nvPr/>
        </p:nvSpPr>
        <p:spPr>
          <a:xfrm>
            <a:off x="427550" y="2882900"/>
            <a:ext cx="8212800" cy="1033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0"/>
          <p:cNvSpPr/>
          <p:nvPr/>
        </p:nvSpPr>
        <p:spPr>
          <a:xfrm>
            <a:off x="427550" y="71900"/>
            <a:ext cx="8212800" cy="1033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0"/>
          <p:cNvSpPr/>
          <p:nvPr/>
        </p:nvSpPr>
        <p:spPr>
          <a:xfrm>
            <a:off x="3656450" y="1067125"/>
            <a:ext cx="1755000" cy="37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2378" name="Google Shape;2378;p50"/>
          <p:cNvSpPr/>
          <p:nvPr/>
        </p:nvSpPr>
        <p:spPr>
          <a:xfrm>
            <a:off x="427550" y="1477400"/>
            <a:ext cx="8212800" cy="1033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0"/>
          <p:cNvSpPr/>
          <p:nvPr/>
        </p:nvSpPr>
        <p:spPr>
          <a:xfrm>
            <a:off x="3656450" y="2465025"/>
            <a:ext cx="1755000" cy="37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Temporal-</a:t>
            </a:r>
            <a:r>
              <a:rPr lang="en" sz="1300">
                <a:latin typeface="Times New Roman"/>
                <a:ea typeface="Times New Roman"/>
                <a:cs typeface="Times New Roman"/>
                <a:sym typeface="Times New Roman"/>
              </a:rPr>
              <a:t>Stream</a:t>
            </a:r>
            <a:endParaRPr sz="1300">
              <a:latin typeface="Times New Roman"/>
              <a:ea typeface="Times New Roman"/>
              <a:cs typeface="Times New Roman"/>
              <a:sym typeface="Times New Roman"/>
            </a:endParaRPr>
          </a:p>
        </p:txBody>
      </p:sp>
      <p:pic>
        <p:nvPicPr>
          <p:cNvPr id="2380" name="Google Shape;2380;p50"/>
          <p:cNvPicPr preferRelativeResize="0"/>
          <p:nvPr/>
        </p:nvPicPr>
        <p:blipFill rotWithShape="1">
          <a:blip r:embed="rId3">
            <a:alphaModFix/>
          </a:blip>
          <a:srcRect b="0" l="0" r="0" t="6375"/>
          <a:stretch/>
        </p:blipFill>
        <p:spPr>
          <a:xfrm>
            <a:off x="445075" y="109988"/>
            <a:ext cx="1022223" cy="957025"/>
          </a:xfrm>
          <a:prstGeom prst="rect">
            <a:avLst/>
          </a:prstGeom>
          <a:noFill/>
          <a:ln>
            <a:noFill/>
          </a:ln>
        </p:spPr>
      </p:pic>
      <p:pic>
        <p:nvPicPr>
          <p:cNvPr id="2381" name="Google Shape;2381;p50"/>
          <p:cNvPicPr preferRelativeResize="0"/>
          <p:nvPr/>
        </p:nvPicPr>
        <p:blipFill rotWithShape="1">
          <a:blip r:embed="rId4">
            <a:alphaModFix/>
          </a:blip>
          <a:srcRect b="0" l="0" r="0" t="6375"/>
          <a:stretch/>
        </p:blipFill>
        <p:spPr>
          <a:xfrm>
            <a:off x="1472725" y="1515475"/>
            <a:ext cx="1022223" cy="957025"/>
          </a:xfrm>
          <a:prstGeom prst="rect">
            <a:avLst/>
          </a:prstGeom>
          <a:noFill/>
          <a:ln>
            <a:noFill/>
          </a:ln>
        </p:spPr>
      </p:pic>
      <p:pic>
        <p:nvPicPr>
          <p:cNvPr id="2382" name="Google Shape;2382;p50"/>
          <p:cNvPicPr preferRelativeResize="0"/>
          <p:nvPr/>
        </p:nvPicPr>
        <p:blipFill rotWithShape="1">
          <a:blip r:embed="rId5">
            <a:alphaModFix/>
          </a:blip>
          <a:srcRect b="0" l="0" r="0" t="6050"/>
          <a:stretch/>
        </p:blipFill>
        <p:spPr>
          <a:xfrm>
            <a:off x="6578425" y="1513812"/>
            <a:ext cx="1022223" cy="960399"/>
          </a:xfrm>
          <a:prstGeom prst="rect">
            <a:avLst/>
          </a:prstGeom>
          <a:noFill/>
          <a:ln>
            <a:noFill/>
          </a:ln>
        </p:spPr>
      </p:pic>
      <p:pic>
        <p:nvPicPr>
          <p:cNvPr id="2383" name="Google Shape;2383;p50"/>
          <p:cNvPicPr preferRelativeResize="0"/>
          <p:nvPr/>
        </p:nvPicPr>
        <p:blipFill rotWithShape="1">
          <a:blip r:embed="rId6">
            <a:alphaModFix/>
          </a:blip>
          <a:srcRect b="0" l="0" r="0" t="6156"/>
          <a:stretch/>
        </p:blipFill>
        <p:spPr>
          <a:xfrm>
            <a:off x="4533963" y="1514337"/>
            <a:ext cx="1022223" cy="959324"/>
          </a:xfrm>
          <a:prstGeom prst="rect">
            <a:avLst/>
          </a:prstGeom>
          <a:noFill/>
          <a:ln>
            <a:noFill/>
          </a:ln>
        </p:spPr>
      </p:pic>
      <p:pic>
        <p:nvPicPr>
          <p:cNvPr id="2384" name="Google Shape;2384;p50"/>
          <p:cNvPicPr preferRelativeResize="0"/>
          <p:nvPr/>
        </p:nvPicPr>
        <p:blipFill rotWithShape="1">
          <a:blip r:embed="rId7">
            <a:alphaModFix/>
          </a:blip>
          <a:srcRect b="0" l="0" r="0" t="6252"/>
          <a:stretch/>
        </p:blipFill>
        <p:spPr>
          <a:xfrm>
            <a:off x="3534713" y="1514863"/>
            <a:ext cx="1022223" cy="958275"/>
          </a:xfrm>
          <a:prstGeom prst="rect">
            <a:avLst/>
          </a:prstGeom>
          <a:noFill/>
          <a:ln>
            <a:noFill/>
          </a:ln>
        </p:spPr>
      </p:pic>
      <p:pic>
        <p:nvPicPr>
          <p:cNvPr id="2385" name="Google Shape;2385;p50"/>
          <p:cNvPicPr preferRelativeResize="0"/>
          <p:nvPr/>
        </p:nvPicPr>
        <p:blipFill rotWithShape="1">
          <a:blip r:embed="rId8">
            <a:alphaModFix/>
          </a:blip>
          <a:srcRect b="0" l="0" r="0" t="5882"/>
          <a:stretch/>
        </p:blipFill>
        <p:spPr>
          <a:xfrm>
            <a:off x="5556175" y="107438"/>
            <a:ext cx="1022223" cy="962074"/>
          </a:xfrm>
          <a:prstGeom prst="rect">
            <a:avLst/>
          </a:prstGeom>
          <a:noFill/>
          <a:ln>
            <a:noFill/>
          </a:ln>
        </p:spPr>
      </p:pic>
      <p:pic>
        <p:nvPicPr>
          <p:cNvPr id="2386" name="Google Shape;2386;p50"/>
          <p:cNvPicPr preferRelativeResize="0"/>
          <p:nvPr/>
        </p:nvPicPr>
        <p:blipFill rotWithShape="1">
          <a:blip r:embed="rId9">
            <a:alphaModFix/>
          </a:blip>
          <a:srcRect b="0" l="0" r="0" t="5846"/>
          <a:stretch/>
        </p:blipFill>
        <p:spPr>
          <a:xfrm>
            <a:off x="6578400" y="107276"/>
            <a:ext cx="1022223" cy="962442"/>
          </a:xfrm>
          <a:prstGeom prst="rect">
            <a:avLst/>
          </a:prstGeom>
          <a:noFill/>
          <a:ln>
            <a:noFill/>
          </a:ln>
        </p:spPr>
      </p:pic>
      <p:pic>
        <p:nvPicPr>
          <p:cNvPr id="2387" name="Google Shape;2387;p50"/>
          <p:cNvPicPr preferRelativeResize="0"/>
          <p:nvPr/>
        </p:nvPicPr>
        <p:blipFill rotWithShape="1">
          <a:blip r:embed="rId10">
            <a:alphaModFix/>
          </a:blip>
          <a:srcRect b="0" l="0" r="0" t="6340"/>
          <a:stretch/>
        </p:blipFill>
        <p:spPr>
          <a:xfrm>
            <a:off x="3608576" y="2918512"/>
            <a:ext cx="1022198" cy="957425"/>
          </a:xfrm>
          <a:prstGeom prst="rect">
            <a:avLst/>
          </a:prstGeom>
          <a:noFill/>
          <a:ln>
            <a:noFill/>
          </a:ln>
        </p:spPr>
      </p:pic>
      <p:pic>
        <p:nvPicPr>
          <p:cNvPr id="2388" name="Google Shape;2388;p50"/>
          <p:cNvPicPr preferRelativeResize="0"/>
          <p:nvPr/>
        </p:nvPicPr>
        <p:blipFill rotWithShape="1">
          <a:blip r:embed="rId11">
            <a:alphaModFix/>
          </a:blip>
          <a:srcRect b="0" l="0" r="0" t="5962"/>
          <a:stretch/>
        </p:blipFill>
        <p:spPr>
          <a:xfrm>
            <a:off x="7582138" y="108500"/>
            <a:ext cx="1022198" cy="961213"/>
          </a:xfrm>
          <a:prstGeom prst="rect">
            <a:avLst/>
          </a:prstGeom>
          <a:noFill/>
          <a:ln>
            <a:noFill/>
          </a:ln>
        </p:spPr>
      </p:pic>
      <p:pic>
        <p:nvPicPr>
          <p:cNvPr id="2389" name="Google Shape;2389;p50"/>
          <p:cNvPicPr preferRelativeResize="0"/>
          <p:nvPr/>
        </p:nvPicPr>
        <p:blipFill rotWithShape="1">
          <a:blip r:embed="rId12">
            <a:alphaModFix/>
          </a:blip>
          <a:srcRect b="0" l="0" r="0" t="5873"/>
          <a:stretch/>
        </p:blipFill>
        <p:spPr>
          <a:xfrm>
            <a:off x="5558913" y="1515487"/>
            <a:ext cx="1016750" cy="957025"/>
          </a:xfrm>
          <a:prstGeom prst="rect">
            <a:avLst/>
          </a:prstGeom>
          <a:noFill/>
          <a:ln>
            <a:noFill/>
          </a:ln>
        </p:spPr>
      </p:pic>
      <p:pic>
        <p:nvPicPr>
          <p:cNvPr id="2390" name="Google Shape;2390;p50"/>
          <p:cNvPicPr preferRelativeResize="0"/>
          <p:nvPr/>
        </p:nvPicPr>
        <p:blipFill rotWithShape="1">
          <a:blip r:embed="rId13">
            <a:alphaModFix/>
          </a:blip>
          <a:srcRect b="0" l="0" r="0" t="5970"/>
          <a:stretch/>
        </p:blipFill>
        <p:spPr>
          <a:xfrm>
            <a:off x="6907726" y="2918263"/>
            <a:ext cx="1022223" cy="961219"/>
          </a:xfrm>
          <a:prstGeom prst="rect">
            <a:avLst/>
          </a:prstGeom>
          <a:noFill/>
          <a:ln>
            <a:noFill/>
          </a:ln>
        </p:spPr>
      </p:pic>
      <p:pic>
        <p:nvPicPr>
          <p:cNvPr id="2391" name="Google Shape;2391;p50"/>
          <p:cNvPicPr preferRelativeResize="0"/>
          <p:nvPr/>
        </p:nvPicPr>
        <p:blipFill rotWithShape="1">
          <a:blip r:embed="rId14">
            <a:alphaModFix/>
          </a:blip>
          <a:srcRect b="0" l="0" r="0" t="6524"/>
          <a:stretch/>
        </p:blipFill>
        <p:spPr>
          <a:xfrm>
            <a:off x="4630775" y="2918500"/>
            <a:ext cx="1022223" cy="955561"/>
          </a:xfrm>
          <a:prstGeom prst="rect">
            <a:avLst/>
          </a:prstGeom>
          <a:noFill/>
          <a:ln>
            <a:noFill/>
          </a:ln>
        </p:spPr>
      </p:pic>
      <p:pic>
        <p:nvPicPr>
          <p:cNvPr id="2392" name="Google Shape;2392;p50"/>
          <p:cNvPicPr preferRelativeResize="0"/>
          <p:nvPr/>
        </p:nvPicPr>
        <p:blipFill rotWithShape="1">
          <a:blip r:embed="rId15">
            <a:alphaModFix/>
          </a:blip>
          <a:srcRect b="0" l="0" r="0" t="5970"/>
          <a:stretch/>
        </p:blipFill>
        <p:spPr>
          <a:xfrm>
            <a:off x="1472725" y="2919337"/>
            <a:ext cx="1022223" cy="961239"/>
          </a:xfrm>
          <a:prstGeom prst="rect">
            <a:avLst/>
          </a:prstGeom>
          <a:noFill/>
          <a:ln>
            <a:noFill/>
          </a:ln>
        </p:spPr>
      </p:pic>
      <p:sp>
        <p:nvSpPr>
          <p:cNvPr id="2393" name="Google Shape;2393;p50"/>
          <p:cNvSpPr/>
          <p:nvPr/>
        </p:nvSpPr>
        <p:spPr>
          <a:xfrm>
            <a:off x="3656450" y="3862925"/>
            <a:ext cx="1755000" cy="37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2394" name="Google Shape;2394;p50"/>
          <p:cNvPicPr preferRelativeResize="0"/>
          <p:nvPr/>
        </p:nvPicPr>
        <p:blipFill rotWithShape="1">
          <a:blip r:embed="rId16">
            <a:alphaModFix/>
          </a:blip>
          <a:srcRect b="0" l="0" r="0" t="5598"/>
          <a:stretch/>
        </p:blipFill>
        <p:spPr>
          <a:xfrm>
            <a:off x="2506450" y="1514075"/>
            <a:ext cx="1016750" cy="959846"/>
          </a:xfrm>
          <a:prstGeom prst="rect">
            <a:avLst/>
          </a:prstGeom>
          <a:noFill/>
          <a:ln>
            <a:noFill/>
          </a:ln>
        </p:spPr>
      </p:pic>
      <p:pic>
        <p:nvPicPr>
          <p:cNvPr id="2395" name="Google Shape;2395;p50"/>
          <p:cNvPicPr preferRelativeResize="0"/>
          <p:nvPr/>
        </p:nvPicPr>
        <p:blipFill rotWithShape="1">
          <a:blip r:embed="rId17">
            <a:alphaModFix/>
          </a:blip>
          <a:srcRect b="0" l="0" r="0" t="5598"/>
          <a:stretch/>
        </p:blipFill>
        <p:spPr>
          <a:xfrm>
            <a:off x="447813" y="2920976"/>
            <a:ext cx="1016750" cy="959846"/>
          </a:xfrm>
          <a:prstGeom prst="rect">
            <a:avLst/>
          </a:prstGeom>
          <a:noFill/>
          <a:ln>
            <a:noFill/>
          </a:ln>
        </p:spPr>
      </p:pic>
      <p:pic>
        <p:nvPicPr>
          <p:cNvPr id="2396" name="Google Shape;2396;p50"/>
          <p:cNvPicPr preferRelativeResize="0"/>
          <p:nvPr/>
        </p:nvPicPr>
        <p:blipFill rotWithShape="1">
          <a:blip r:embed="rId18">
            <a:alphaModFix/>
          </a:blip>
          <a:srcRect b="0" l="0" r="0" t="5410"/>
          <a:stretch/>
        </p:blipFill>
        <p:spPr>
          <a:xfrm>
            <a:off x="2558725" y="107604"/>
            <a:ext cx="1016750" cy="961731"/>
          </a:xfrm>
          <a:prstGeom prst="rect">
            <a:avLst/>
          </a:prstGeom>
          <a:noFill/>
          <a:ln>
            <a:noFill/>
          </a:ln>
        </p:spPr>
      </p:pic>
      <p:pic>
        <p:nvPicPr>
          <p:cNvPr id="2397" name="Google Shape;2397;p50"/>
          <p:cNvPicPr preferRelativeResize="0"/>
          <p:nvPr/>
        </p:nvPicPr>
        <p:blipFill rotWithShape="1">
          <a:blip r:embed="rId19">
            <a:alphaModFix/>
          </a:blip>
          <a:srcRect b="0" l="0" r="0" t="5687"/>
          <a:stretch/>
        </p:blipFill>
        <p:spPr>
          <a:xfrm>
            <a:off x="1464575" y="111476"/>
            <a:ext cx="1013192" cy="955551"/>
          </a:xfrm>
          <a:prstGeom prst="rect">
            <a:avLst/>
          </a:prstGeom>
          <a:noFill/>
          <a:ln>
            <a:noFill/>
          </a:ln>
        </p:spPr>
      </p:pic>
      <p:pic>
        <p:nvPicPr>
          <p:cNvPr id="2398" name="Google Shape;2398;p50"/>
          <p:cNvPicPr preferRelativeResize="0"/>
          <p:nvPr/>
        </p:nvPicPr>
        <p:blipFill rotWithShape="1">
          <a:blip r:embed="rId20">
            <a:alphaModFix/>
          </a:blip>
          <a:srcRect b="0" l="0" r="0" t="5410"/>
          <a:stretch/>
        </p:blipFill>
        <p:spPr>
          <a:xfrm>
            <a:off x="4541038" y="111150"/>
            <a:ext cx="1013202" cy="958362"/>
          </a:xfrm>
          <a:prstGeom prst="rect">
            <a:avLst/>
          </a:prstGeom>
          <a:noFill/>
          <a:ln>
            <a:noFill/>
          </a:ln>
        </p:spPr>
      </p:pic>
      <p:pic>
        <p:nvPicPr>
          <p:cNvPr id="2399" name="Google Shape;2399;p50"/>
          <p:cNvPicPr preferRelativeResize="0"/>
          <p:nvPr/>
        </p:nvPicPr>
        <p:blipFill rotWithShape="1">
          <a:blip r:embed="rId21">
            <a:alphaModFix/>
          </a:blip>
          <a:srcRect b="0" l="0" r="0" t="5499"/>
          <a:stretch/>
        </p:blipFill>
        <p:spPr>
          <a:xfrm>
            <a:off x="449575" y="1515288"/>
            <a:ext cx="1013202" cy="957435"/>
          </a:xfrm>
          <a:prstGeom prst="rect">
            <a:avLst/>
          </a:prstGeom>
          <a:noFill/>
          <a:ln>
            <a:noFill/>
          </a:ln>
        </p:spPr>
      </p:pic>
      <p:pic>
        <p:nvPicPr>
          <p:cNvPr id="2400" name="Google Shape;2400;p50"/>
          <p:cNvPicPr preferRelativeResize="0"/>
          <p:nvPr/>
        </p:nvPicPr>
        <p:blipFill rotWithShape="1">
          <a:blip r:embed="rId22">
            <a:alphaModFix/>
          </a:blip>
          <a:srcRect b="0" l="0" r="0" t="5953"/>
          <a:stretch/>
        </p:blipFill>
        <p:spPr>
          <a:xfrm>
            <a:off x="3539225" y="116575"/>
            <a:ext cx="1013202" cy="952924"/>
          </a:xfrm>
          <a:prstGeom prst="rect">
            <a:avLst/>
          </a:prstGeom>
          <a:noFill/>
          <a:ln>
            <a:noFill/>
          </a:ln>
        </p:spPr>
      </p:pic>
      <p:pic>
        <p:nvPicPr>
          <p:cNvPr id="2401" name="Google Shape;2401;p50"/>
          <p:cNvPicPr preferRelativeResize="0"/>
          <p:nvPr/>
        </p:nvPicPr>
        <p:blipFill rotWithShape="1">
          <a:blip r:embed="rId23">
            <a:alphaModFix/>
          </a:blip>
          <a:srcRect b="0" l="0" r="0" t="5356"/>
          <a:stretch/>
        </p:blipFill>
        <p:spPr>
          <a:xfrm>
            <a:off x="5771988" y="2918275"/>
            <a:ext cx="1016750" cy="962299"/>
          </a:xfrm>
          <a:prstGeom prst="rect">
            <a:avLst/>
          </a:prstGeom>
          <a:noFill/>
          <a:ln>
            <a:noFill/>
          </a:ln>
        </p:spPr>
      </p:pic>
      <p:pic>
        <p:nvPicPr>
          <p:cNvPr id="2402" name="Google Shape;2402;p50"/>
          <p:cNvPicPr preferRelativeResize="0"/>
          <p:nvPr/>
        </p:nvPicPr>
        <p:blipFill rotWithShape="1">
          <a:blip r:embed="rId24">
            <a:alphaModFix/>
          </a:blip>
          <a:srcRect b="0" l="0" r="0" t="5970"/>
          <a:stretch/>
        </p:blipFill>
        <p:spPr>
          <a:xfrm>
            <a:off x="7577675" y="1513375"/>
            <a:ext cx="1022223" cy="96125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51"/>
          <p:cNvSpPr/>
          <p:nvPr/>
        </p:nvSpPr>
        <p:spPr>
          <a:xfrm>
            <a:off x="3694500" y="2483200"/>
            <a:ext cx="1755000" cy="37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2408" name="Google Shape;2408;p51"/>
          <p:cNvSpPr/>
          <p:nvPr/>
        </p:nvSpPr>
        <p:spPr>
          <a:xfrm>
            <a:off x="3694500" y="3661075"/>
            <a:ext cx="1755000" cy="37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2409" name="Google Shape;2409;p51"/>
          <p:cNvPicPr preferRelativeResize="0"/>
          <p:nvPr/>
        </p:nvPicPr>
        <p:blipFill rotWithShape="1">
          <a:blip r:embed="rId3">
            <a:alphaModFix/>
          </a:blip>
          <a:srcRect b="0" l="0" r="0" t="6375"/>
          <a:stretch/>
        </p:blipFill>
        <p:spPr>
          <a:xfrm>
            <a:off x="499787" y="1107325"/>
            <a:ext cx="1022198" cy="957000"/>
          </a:xfrm>
          <a:prstGeom prst="rect">
            <a:avLst/>
          </a:prstGeom>
          <a:noFill/>
          <a:ln>
            <a:noFill/>
          </a:ln>
        </p:spPr>
      </p:pic>
      <p:pic>
        <p:nvPicPr>
          <p:cNvPr id="2410" name="Google Shape;2410;p51"/>
          <p:cNvPicPr preferRelativeResize="0"/>
          <p:nvPr/>
        </p:nvPicPr>
        <p:blipFill rotWithShape="1">
          <a:blip r:embed="rId4">
            <a:alphaModFix/>
          </a:blip>
          <a:srcRect b="0" l="0" r="0" t="6375"/>
          <a:stretch/>
        </p:blipFill>
        <p:spPr>
          <a:xfrm>
            <a:off x="1522013" y="1104625"/>
            <a:ext cx="1022223" cy="957025"/>
          </a:xfrm>
          <a:prstGeom prst="rect">
            <a:avLst/>
          </a:prstGeom>
          <a:noFill/>
          <a:ln>
            <a:noFill/>
          </a:ln>
        </p:spPr>
      </p:pic>
      <p:pic>
        <p:nvPicPr>
          <p:cNvPr id="2411" name="Google Shape;2411;p51"/>
          <p:cNvPicPr preferRelativeResize="0"/>
          <p:nvPr/>
        </p:nvPicPr>
        <p:blipFill rotWithShape="1">
          <a:blip r:embed="rId5">
            <a:alphaModFix/>
          </a:blip>
          <a:srcRect b="0" l="0" r="0" t="6050"/>
          <a:stretch/>
        </p:blipFill>
        <p:spPr>
          <a:xfrm>
            <a:off x="2544238" y="1102950"/>
            <a:ext cx="1022223" cy="960399"/>
          </a:xfrm>
          <a:prstGeom prst="rect">
            <a:avLst/>
          </a:prstGeom>
          <a:noFill/>
          <a:ln>
            <a:noFill/>
          </a:ln>
        </p:spPr>
      </p:pic>
      <p:pic>
        <p:nvPicPr>
          <p:cNvPr id="2412" name="Google Shape;2412;p51"/>
          <p:cNvPicPr preferRelativeResize="0"/>
          <p:nvPr/>
        </p:nvPicPr>
        <p:blipFill rotWithShape="1">
          <a:blip r:embed="rId6">
            <a:alphaModFix/>
          </a:blip>
          <a:srcRect b="0" l="0" r="0" t="6156"/>
          <a:stretch/>
        </p:blipFill>
        <p:spPr>
          <a:xfrm>
            <a:off x="3566450" y="1103475"/>
            <a:ext cx="1022223" cy="959324"/>
          </a:xfrm>
          <a:prstGeom prst="rect">
            <a:avLst/>
          </a:prstGeom>
          <a:noFill/>
          <a:ln>
            <a:noFill/>
          </a:ln>
        </p:spPr>
      </p:pic>
      <p:pic>
        <p:nvPicPr>
          <p:cNvPr id="2413" name="Google Shape;2413;p51"/>
          <p:cNvPicPr preferRelativeResize="0"/>
          <p:nvPr/>
        </p:nvPicPr>
        <p:blipFill rotWithShape="1">
          <a:blip r:embed="rId7">
            <a:alphaModFix/>
          </a:blip>
          <a:srcRect b="0" l="0" r="0" t="6252"/>
          <a:stretch/>
        </p:blipFill>
        <p:spPr>
          <a:xfrm>
            <a:off x="4588650" y="1104000"/>
            <a:ext cx="1022223" cy="958275"/>
          </a:xfrm>
          <a:prstGeom prst="rect">
            <a:avLst/>
          </a:prstGeom>
          <a:noFill/>
          <a:ln>
            <a:noFill/>
          </a:ln>
        </p:spPr>
      </p:pic>
      <p:pic>
        <p:nvPicPr>
          <p:cNvPr id="2414" name="Google Shape;2414;p51"/>
          <p:cNvPicPr preferRelativeResize="0"/>
          <p:nvPr/>
        </p:nvPicPr>
        <p:blipFill rotWithShape="1">
          <a:blip r:embed="rId8">
            <a:alphaModFix/>
          </a:blip>
          <a:srcRect b="0" l="0" r="0" t="5882"/>
          <a:stretch/>
        </p:blipFill>
        <p:spPr>
          <a:xfrm>
            <a:off x="5610863" y="1104813"/>
            <a:ext cx="1022223" cy="962074"/>
          </a:xfrm>
          <a:prstGeom prst="rect">
            <a:avLst/>
          </a:prstGeom>
          <a:noFill/>
          <a:ln>
            <a:noFill/>
          </a:ln>
        </p:spPr>
      </p:pic>
      <p:pic>
        <p:nvPicPr>
          <p:cNvPr id="2415" name="Google Shape;2415;p51"/>
          <p:cNvPicPr preferRelativeResize="0"/>
          <p:nvPr/>
        </p:nvPicPr>
        <p:blipFill rotWithShape="1">
          <a:blip r:embed="rId9">
            <a:alphaModFix/>
          </a:blip>
          <a:srcRect b="0" l="0" r="0" t="5846"/>
          <a:stretch/>
        </p:blipFill>
        <p:spPr>
          <a:xfrm>
            <a:off x="6633063" y="1101914"/>
            <a:ext cx="1022223" cy="962442"/>
          </a:xfrm>
          <a:prstGeom prst="rect">
            <a:avLst/>
          </a:prstGeom>
          <a:noFill/>
          <a:ln>
            <a:noFill/>
          </a:ln>
        </p:spPr>
      </p:pic>
      <p:pic>
        <p:nvPicPr>
          <p:cNvPr id="2416" name="Google Shape;2416;p51"/>
          <p:cNvPicPr preferRelativeResize="0"/>
          <p:nvPr/>
        </p:nvPicPr>
        <p:blipFill rotWithShape="1">
          <a:blip r:embed="rId7">
            <a:alphaModFix/>
          </a:blip>
          <a:srcRect b="0" l="0" r="0" t="6252"/>
          <a:stretch/>
        </p:blipFill>
        <p:spPr>
          <a:xfrm>
            <a:off x="7622000" y="1104000"/>
            <a:ext cx="1022223" cy="95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p:nvPr/>
        </p:nvSpPr>
        <p:spPr>
          <a:xfrm>
            <a:off x="2832625" y="2402675"/>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2988900" y="2144475"/>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2662750" y="2185225"/>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2662750" y="189305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2370575" y="2355075"/>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2370575" y="2035875"/>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2020363" y="1660418"/>
            <a:ext cx="1230350" cy="1088550"/>
          </a:xfrm>
          <a:custGeom>
            <a:rect b="b" l="l" r="r" t="t"/>
            <a:pathLst>
              <a:path extrusionOk="0" h="43542" w="49214">
                <a:moveTo>
                  <a:pt x="1533" y="22999"/>
                </a:moveTo>
                <a:cubicBezTo>
                  <a:pt x="7561" y="28273"/>
                  <a:pt x="12170" y="35276"/>
                  <a:pt x="18927" y="39577"/>
                </a:cubicBezTo>
                <a:cubicBezTo>
                  <a:pt x="25553" y="43794"/>
                  <a:pt x="34633" y="44272"/>
                  <a:pt x="42300" y="42567"/>
                </a:cubicBezTo>
                <a:cubicBezTo>
                  <a:pt x="46655" y="41598"/>
                  <a:pt x="48192" y="35296"/>
                  <a:pt x="48823" y="30880"/>
                </a:cubicBezTo>
                <a:cubicBezTo>
                  <a:pt x="50370" y="20055"/>
                  <a:pt x="47143" y="3317"/>
                  <a:pt x="36593" y="441"/>
                </a:cubicBezTo>
                <a:cubicBezTo>
                  <a:pt x="30572" y="-1200"/>
                  <a:pt x="24267" y="2405"/>
                  <a:pt x="18111" y="3430"/>
                </a:cubicBezTo>
                <a:cubicBezTo>
                  <a:pt x="13249" y="4240"/>
                  <a:pt x="7828" y="4700"/>
                  <a:pt x="3979" y="7779"/>
                </a:cubicBezTo>
                <a:cubicBezTo>
                  <a:pt x="-287" y="11191"/>
                  <a:pt x="-1515" y="20223"/>
                  <a:pt x="2348" y="24086"/>
                </a:cubicBezTo>
              </a:path>
            </a:pathLst>
          </a:custGeom>
          <a:noFill/>
          <a:ln cap="flat" cmpd="sng" w="9525">
            <a:solidFill>
              <a:srgbClr val="FF0000"/>
            </a:solidFill>
            <a:prstDash val="solid"/>
            <a:round/>
            <a:headEnd len="med" w="med" type="none"/>
            <a:tailEnd len="med" w="med" type="none"/>
          </a:ln>
        </p:spPr>
      </p:sp>
      <p:sp>
        <p:nvSpPr>
          <p:cNvPr id="83" name="Google Shape;83;p16"/>
          <p:cNvSpPr/>
          <p:nvPr/>
        </p:nvSpPr>
        <p:spPr>
          <a:xfrm>
            <a:off x="1649587" y="1334379"/>
            <a:ext cx="1849585" cy="1720344"/>
          </a:xfrm>
          <a:custGeom>
            <a:rect b="b" l="l" r="r" t="t"/>
            <a:pathLst>
              <a:path extrusionOk="0" h="43542" w="49214">
                <a:moveTo>
                  <a:pt x="1533" y="22999"/>
                </a:moveTo>
                <a:cubicBezTo>
                  <a:pt x="7561" y="28273"/>
                  <a:pt x="12170" y="35276"/>
                  <a:pt x="18927" y="39577"/>
                </a:cubicBezTo>
                <a:cubicBezTo>
                  <a:pt x="25553" y="43794"/>
                  <a:pt x="34633" y="44272"/>
                  <a:pt x="42300" y="42567"/>
                </a:cubicBezTo>
                <a:cubicBezTo>
                  <a:pt x="46655" y="41598"/>
                  <a:pt x="48192" y="35296"/>
                  <a:pt x="48823" y="30880"/>
                </a:cubicBezTo>
                <a:cubicBezTo>
                  <a:pt x="50370" y="20055"/>
                  <a:pt x="47143" y="3317"/>
                  <a:pt x="36593" y="441"/>
                </a:cubicBezTo>
                <a:cubicBezTo>
                  <a:pt x="30572" y="-1200"/>
                  <a:pt x="24267" y="2405"/>
                  <a:pt x="18111" y="3430"/>
                </a:cubicBezTo>
                <a:cubicBezTo>
                  <a:pt x="13249" y="4240"/>
                  <a:pt x="7828" y="4700"/>
                  <a:pt x="3979" y="7779"/>
                </a:cubicBezTo>
                <a:cubicBezTo>
                  <a:pt x="-287" y="11191"/>
                  <a:pt x="-1515" y="20223"/>
                  <a:pt x="2348" y="24086"/>
                </a:cubicBezTo>
              </a:path>
            </a:pathLst>
          </a:custGeom>
          <a:noFill/>
          <a:ln cap="flat" cmpd="sng" w="9525">
            <a:solidFill>
              <a:schemeClr val="dk1"/>
            </a:solidFill>
            <a:prstDash val="solid"/>
            <a:round/>
            <a:headEnd len="med" w="med" type="none"/>
            <a:tailEnd len="med" w="med" type="none"/>
          </a:ln>
        </p:spPr>
      </p:sp>
      <p:cxnSp>
        <p:nvCxnSpPr>
          <p:cNvPr id="84" name="Google Shape;84;p16"/>
          <p:cNvCxnSpPr/>
          <p:nvPr/>
        </p:nvCxnSpPr>
        <p:spPr>
          <a:xfrm>
            <a:off x="4681388" y="1379275"/>
            <a:ext cx="0" cy="1720500"/>
          </a:xfrm>
          <a:prstGeom prst="straightConnector1">
            <a:avLst/>
          </a:prstGeom>
          <a:noFill/>
          <a:ln cap="flat" cmpd="sng" w="9525">
            <a:solidFill>
              <a:schemeClr val="dk1"/>
            </a:solidFill>
            <a:prstDash val="solid"/>
            <a:round/>
            <a:headEnd len="med" w="med" type="triangle"/>
            <a:tailEnd len="med" w="med" type="none"/>
          </a:ln>
        </p:spPr>
      </p:cxnSp>
      <p:cxnSp>
        <p:nvCxnSpPr>
          <p:cNvPr id="85" name="Google Shape;85;p16"/>
          <p:cNvCxnSpPr/>
          <p:nvPr/>
        </p:nvCxnSpPr>
        <p:spPr>
          <a:xfrm>
            <a:off x="4681388" y="3099775"/>
            <a:ext cx="2452800" cy="0"/>
          </a:xfrm>
          <a:prstGeom prst="straightConnector1">
            <a:avLst/>
          </a:prstGeom>
          <a:noFill/>
          <a:ln cap="flat" cmpd="sng" w="9525">
            <a:solidFill>
              <a:schemeClr val="dk1"/>
            </a:solidFill>
            <a:prstDash val="solid"/>
            <a:round/>
            <a:headEnd len="med" w="med" type="none"/>
            <a:tailEnd len="med" w="med" type="triangle"/>
          </a:ln>
        </p:spPr>
      </p:cxnSp>
      <p:sp>
        <p:nvSpPr>
          <p:cNvPr id="86" name="Google Shape;86;p16"/>
          <p:cNvSpPr/>
          <p:nvPr/>
        </p:nvSpPr>
        <p:spPr>
          <a:xfrm>
            <a:off x="2554150" y="247740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2105600" y="2035875"/>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6305250" y="206975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6461525" y="181155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6135375" y="185230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6135375" y="1560125"/>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5843200" y="202215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5843200" y="170295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6026775" y="2144475"/>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5578225" y="1702950"/>
            <a:ext cx="108600" cy="108600"/>
          </a:xfrm>
          <a:prstGeom prst="ellipse">
            <a:avLst/>
          </a:prstGeom>
          <a:solidFill>
            <a:srgbClr val="FF00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6"/>
          <p:cNvCxnSpPr/>
          <p:nvPr/>
        </p:nvCxnSpPr>
        <p:spPr>
          <a:xfrm>
            <a:off x="5333750" y="1304550"/>
            <a:ext cx="597900" cy="1923000"/>
          </a:xfrm>
          <a:prstGeom prst="straightConnector1">
            <a:avLst/>
          </a:prstGeom>
          <a:noFill/>
          <a:ln cap="flat" cmpd="sng" w="9525">
            <a:solidFill>
              <a:schemeClr val="dk2"/>
            </a:solidFill>
            <a:prstDash val="solid"/>
            <a:round/>
            <a:headEnd len="med" w="med" type="none"/>
            <a:tailEnd len="med" w="med" type="none"/>
          </a:ln>
        </p:spPr>
      </p:cxnSp>
      <p:cxnSp>
        <p:nvCxnSpPr>
          <p:cNvPr id="97" name="Google Shape;97;p16"/>
          <p:cNvCxnSpPr/>
          <p:nvPr/>
        </p:nvCxnSpPr>
        <p:spPr>
          <a:xfrm flipH="1" rot="10800000">
            <a:off x="4226163" y="1936575"/>
            <a:ext cx="3200400" cy="957900"/>
          </a:xfrm>
          <a:prstGeom prst="straightConnector1">
            <a:avLst/>
          </a:prstGeom>
          <a:noFill/>
          <a:ln cap="flat" cmpd="sng" w="9525">
            <a:solidFill>
              <a:schemeClr val="dk2"/>
            </a:solidFill>
            <a:prstDash val="solid"/>
            <a:round/>
            <a:headEnd len="med" w="med" type="none"/>
            <a:tailEnd len="med" w="med" type="none"/>
          </a:ln>
        </p:spPr>
      </p:cxnSp>
      <p:cxnSp>
        <p:nvCxnSpPr>
          <p:cNvPr id="98" name="Google Shape;98;p16"/>
          <p:cNvCxnSpPr/>
          <p:nvPr/>
        </p:nvCxnSpPr>
        <p:spPr>
          <a:xfrm>
            <a:off x="4260113" y="1447225"/>
            <a:ext cx="2670300" cy="1759800"/>
          </a:xfrm>
          <a:prstGeom prst="straightConnector1">
            <a:avLst/>
          </a:prstGeom>
          <a:noFill/>
          <a:ln cap="flat" cmpd="sng" w="9525">
            <a:solidFill>
              <a:schemeClr val="dk2"/>
            </a:solidFill>
            <a:prstDash val="solid"/>
            <a:round/>
            <a:headEnd len="med" w="med" type="none"/>
            <a:tailEnd len="med" w="med" type="none"/>
          </a:ln>
        </p:spPr>
      </p:cxnSp>
      <p:cxnSp>
        <p:nvCxnSpPr>
          <p:cNvPr id="99" name="Google Shape;99;p16"/>
          <p:cNvCxnSpPr/>
          <p:nvPr/>
        </p:nvCxnSpPr>
        <p:spPr>
          <a:xfrm>
            <a:off x="4980363" y="1481200"/>
            <a:ext cx="2011200" cy="1542300"/>
          </a:xfrm>
          <a:prstGeom prst="straightConnector1">
            <a:avLst/>
          </a:prstGeom>
          <a:noFill/>
          <a:ln cap="flat" cmpd="sng" w="19050">
            <a:solidFill>
              <a:srgbClr val="FF0E0E"/>
            </a:solidFill>
            <a:prstDash val="solid"/>
            <a:round/>
            <a:headEnd len="med" w="med" type="none"/>
            <a:tailEnd len="med" w="med" type="none"/>
          </a:ln>
        </p:spPr>
      </p:cxnSp>
      <p:sp>
        <p:nvSpPr>
          <p:cNvPr id="100" name="Google Shape;100;p16"/>
          <p:cNvSpPr txBox="1"/>
          <p:nvPr/>
        </p:nvSpPr>
        <p:spPr>
          <a:xfrm>
            <a:off x="6305259" y="2263650"/>
            <a:ext cx="114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0E0E"/>
                </a:solidFill>
                <a:latin typeface="Times New Roman"/>
                <a:ea typeface="Times New Roman"/>
                <a:cs typeface="Times New Roman"/>
                <a:sym typeface="Times New Roman"/>
              </a:rPr>
              <a:t>Decision Hyperplane</a:t>
            </a:r>
            <a:endParaRPr sz="1000">
              <a:solidFill>
                <a:srgbClr val="FF0E0E"/>
              </a:solidFill>
              <a:latin typeface="Times New Roman"/>
              <a:ea typeface="Times New Roman"/>
              <a:cs typeface="Times New Roman"/>
              <a:sym typeface="Times New Roman"/>
            </a:endParaRPr>
          </a:p>
        </p:txBody>
      </p:sp>
      <p:sp>
        <p:nvSpPr>
          <p:cNvPr id="101" name="Google Shape;101;p16"/>
          <p:cNvSpPr txBox="1"/>
          <p:nvPr/>
        </p:nvSpPr>
        <p:spPr>
          <a:xfrm>
            <a:off x="2057375" y="786700"/>
            <a:ext cx="1441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Original Space</a:t>
            </a:r>
            <a:endParaRPr b="1" sz="1500">
              <a:solidFill>
                <a:schemeClr val="dk1"/>
              </a:solidFill>
              <a:latin typeface="Times New Roman"/>
              <a:ea typeface="Times New Roman"/>
              <a:cs typeface="Times New Roman"/>
              <a:sym typeface="Times New Roman"/>
            </a:endParaRPr>
          </a:p>
        </p:txBody>
      </p:sp>
      <p:sp>
        <p:nvSpPr>
          <p:cNvPr id="102" name="Google Shape;102;p16"/>
          <p:cNvSpPr txBox="1"/>
          <p:nvPr/>
        </p:nvSpPr>
        <p:spPr>
          <a:xfrm>
            <a:off x="5120925" y="786700"/>
            <a:ext cx="1410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Feature Space</a:t>
            </a:r>
            <a:endParaRPr b="1" sz="1500">
              <a:solidFill>
                <a:schemeClr val="dk1"/>
              </a:solidFill>
              <a:latin typeface="Times New Roman"/>
              <a:ea typeface="Times New Roman"/>
              <a:cs typeface="Times New Roman"/>
              <a:sym typeface="Times New Roman"/>
            </a:endParaRPr>
          </a:p>
        </p:txBody>
      </p:sp>
      <p:sp>
        <p:nvSpPr>
          <p:cNvPr id="103" name="Google Shape;103;p16"/>
          <p:cNvSpPr txBox="1"/>
          <p:nvPr/>
        </p:nvSpPr>
        <p:spPr>
          <a:xfrm>
            <a:off x="4260125" y="3023500"/>
            <a:ext cx="13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Zero Point</a:t>
            </a:r>
            <a:endParaRPr sz="1200">
              <a:solidFill>
                <a:schemeClr val="dk1"/>
              </a:solidFill>
              <a:latin typeface="Times New Roman"/>
              <a:ea typeface="Times New Roman"/>
              <a:cs typeface="Times New Roman"/>
              <a:sym typeface="Times New Roman"/>
            </a:endParaRPr>
          </a:p>
        </p:txBody>
      </p:sp>
      <p:sp>
        <p:nvSpPr>
          <p:cNvPr id="104" name="Google Shape;104;p16"/>
          <p:cNvSpPr/>
          <p:nvPr/>
        </p:nvSpPr>
        <p:spPr>
          <a:xfrm>
            <a:off x="4660625" y="3072625"/>
            <a:ext cx="59100" cy="59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pic>
        <p:nvPicPr>
          <p:cNvPr id="2421" name="Google Shape;2421;p52"/>
          <p:cNvPicPr preferRelativeResize="0"/>
          <p:nvPr/>
        </p:nvPicPr>
        <p:blipFill>
          <a:blip r:embed="rId3">
            <a:alphaModFix/>
          </a:blip>
          <a:stretch>
            <a:fillRect/>
          </a:stretch>
        </p:blipFill>
        <p:spPr>
          <a:xfrm>
            <a:off x="8642475" y="2215425"/>
            <a:ext cx="346575" cy="1124824"/>
          </a:xfrm>
          <a:prstGeom prst="rect">
            <a:avLst/>
          </a:prstGeom>
          <a:noFill/>
          <a:ln>
            <a:noFill/>
          </a:ln>
        </p:spPr>
      </p:pic>
      <p:pic>
        <p:nvPicPr>
          <p:cNvPr id="2422" name="Google Shape;2422;p52"/>
          <p:cNvPicPr preferRelativeResize="0"/>
          <p:nvPr/>
        </p:nvPicPr>
        <p:blipFill>
          <a:blip r:embed="rId3">
            <a:alphaModFix/>
          </a:blip>
          <a:stretch>
            <a:fillRect/>
          </a:stretch>
        </p:blipFill>
        <p:spPr>
          <a:xfrm>
            <a:off x="8632950" y="802975"/>
            <a:ext cx="346575" cy="1124824"/>
          </a:xfrm>
          <a:prstGeom prst="rect">
            <a:avLst/>
          </a:prstGeom>
          <a:noFill/>
          <a:ln>
            <a:noFill/>
          </a:ln>
        </p:spPr>
      </p:pic>
      <p:sp>
        <p:nvSpPr>
          <p:cNvPr id="2423" name="Google Shape;2423;p52"/>
          <p:cNvSpPr/>
          <p:nvPr/>
        </p:nvSpPr>
        <p:spPr>
          <a:xfrm>
            <a:off x="3839650" y="1927800"/>
            <a:ext cx="1755000" cy="37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a:t>
            </a:r>
            <a:r>
              <a:rPr lang="en" sz="1200">
                <a:latin typeface="Times New Roman"/>
                <a:ea typeface="Times New Roman"/>
                <a:cs typeface="Times New Roman"/>
                <a:sym typeface="Times New Roman"/>
              </a:rPr>
              <a:t>Spectral-Stream</a:t>
            </a:r>
            <a:endParaRPr sz="1200">
              <a:latin typeface="Times New Roman"/>
              <a:ea typeface="Times New Roman"/>
              <a:cs typeface="Times New Roman"/>
              <a:sym typeface="Times New Roman"/>
            </a:endParaRPr>
          </a:p>
        </p:txBody>
      </p:sp>
      <p:sp>
        <p:nvSpPr>
          <p:cNvPr id="2424" name="Google Shape;2424;p52"/>
          <p:cNvSpPr/>
          <p:nvPr/>
        </p:nvSpPr>
        <p:spPr>
          <a:xfrm>
            <a:off x="3839650" y="3340250"/>
            <a:ext cx="1755000" cy="37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(b)</a:t>
            </a:r>
            <a:r>
              <a:rPr lang="en" sz="1200">
                <a:latin typeface="Times New Roman"/>
                <a:ea typeface="Times New Roman"/>
                <a:cs typeface="Times New Roman"/>
                <a:sym typeface="Times New Roman"/>
              </a:rPr>
              <a:t>Temporal-Stream</a:t>
            </a:r>
            <a:endParaRPr sz="1200">
              <a:latin typeface="Times New Roman"/>
              <a:ea typeface="Times New Roman"/>
              <a:cs typeface="Times New Roman"/>
              <a:sym typeface="Times New Roman"/>
            </a:endParaRPr>
          </a:p>
        </p:txBody>
      </p:sp>
      <p:pic>
        <p:nvPicPr>
          <p:cNvPr id="2425" name="Google Shape;2425;p52"/>
          <p:cNvPicPr preferRelativeResize="0"/>
          <p:nvPr/>
        </p:nvPicPr>
        <p:blipFill rotWithShape="1">
          <a:blip r:embed="rId4">
            <a:alphaModFix/>
          </a:blip>
          <a:srcRect b="0" l="0" r="0" t="6375"/>
          <a:stretch/>
        </p:blipFill>
        <p:spPr>
          <a:xfrm>
            <a:off x="294588" y="886875"/>
            <a:ext cx="1022223" cy="957025"/>
          </a:xfrm>
          <a:prstGeom prst="rect">
            <a:avLst/>
          </a:prstGeom>
          <a:noFill/>
          <a:ln>
            <a:noFill/>
          </a:ln>
        </p:spPr>
      </p:pic>
      <p:pic>
        <p:nvPicPr>
          <p:cNvPr id="2426" name="Google Shape;2426;p52"/>
          <p:cNvPicPr preferRelativeResize="0"/>
          <p:nvPr/>
        </p:nvPicPr>
        <p:blipFill rotWithShape="1">
          <a:blip r:embed="rId5">
            <a:alphaModFix/>
          </a:blip>
          <a:srcRect b="0" l="0" r="0" t="6375"/>
          <a:stretch/>
        </p:blipFill>
        <p:spPr>
          <a:xfrm>
            <a:off x="1331463" y="2299325"/>
            <a:ext cx="1022223" cy="957025"/>
          </a:xfrm>
          <a:prstGeom prst="rect">
            <a:avLst/>
          </a:prstGeom>
          <a:noFill/>
          <a:ln>
            <a:noFill/>
          </a:ln>
        </p:spPr>
      </p:pic>
      <p:pic>
        <p:nvPicPr>
          <p:cNvPr id="2427" name="Google Shape;2427;p52"/>
          <p:cNvPicPr preferRelativeResize="0"/>
          <p:nvPr/>
        </p:nvPicPr>
        <p:blipFill rotWithShape="1">
          <a:blip r:embed="rId6">
            <a:alphaModFix/>
          </a:blip>
          <a:srcRect b="0" l="0" r="0" t="6050"/>
          <a:stretch/>
        </p:blipFill>
        <p:spPr>
          <a:xfrm>
            <a:off x="6440613" y="2297650"/>
            <a:ext cx="1022223" cy="960399"/>
          </a:xfrm>
          <a:prstGeom prst="rect">
            <a:avLst/>
          </a:prstGeom>
          <a:noFill/>
          <a:ln>
            <a:noFill/>
          </a:ln>
        </p:spPr>
      </p:pic>
      <p:pic>
        <p:nvPicPr>
          <p:cNvPr id="2428" name="Google Shape;2428;p52"/>
          <p:cNvPicPr preferRelativeResize="0"/>
          <p:nvPr/>
        </p:nvPicPr>
        <p:blipFill rotWithShape="1">
          <a:blip r:embed="rId7">
            <a:alphaModFix/>
          </a:blip>
          <a:srcRect b="0" l="0" r="0" t="6156"/>
          <a:stretch/>
        </p:blipFill>
        <p:spPr>
          <a:xfrm>
            <a:off x="4392700" y="2298187"/>
            <a:ext cx="1022223" cy="959324"/>
          </a:xfrm>
          <a:prstGeom prst="rect">
            <a:avLst/>
          </a:prstGeom>
          <a:noFill/>
          <a:ln>
            <a:noFill/>
          </a:ln>
        </p:spPr>
      </p:pic>
      <p:pic>
        <p:nvPicPr>
          <p:cNvPr id="2429" name="Google Shape;2429;p52"/>
          <p:cNvPicPr preferRelativeResize="0"/>
          <p:nvPr/>
        </p:nvPicPr>
        <p:blipFill rotWithShape="1">
          <a:blip r:embed="rId8">
            <a:alphaModFix/>
          </a:blip>
          <a:srcRect b="0" l="0" r="0" t="6252"/>
          <a:stretch/>
        </p:blipFill>
        <p:spPr>
          <a:xfrm>
            <a:off x="3393450" y="2298713"/>
            <a:ext cx="1022223" cy="958275"/>
          </a:xfrm>
          <a:prstGeom prst="rect">
            <a:avLst/>
          </a:prstGeom>
          <a:noFill/>
          <a:ln>
            <a:noFill/>
          </a:ln>
        </p:spPr>
      </p:pic>
      <p:pic>
        <p:nvPicPr>
          <p:cNvPr id="2430" name="Google Shape;2430;p52"/>
          <p:cNvPicPr preferRelativeResize="0"/>
          <p:nvPr/>
        </p:nvPicPr>
        <p:blipFill rotWithShape="1">
          <a:blip r:embed="rId9">
            <a:alphaModFix/>
          </a:blip>
          <a:srcRect b="0" l="0" r="0" t="5882"/>
          <a:stretch/>
        </p:blipFill>
        <p:spPr>
          <a:xfrm>
            <a:off x="5405700" y="884363"/>
            <a:ext cx="1022223" cy="962074"/>
          </a:xfrm>
          <a:prstGeom prst="rect">
            <a:avLst/>
          </a:prstGeom>
          <a:noFill/>
          <a:ln>
            <a:noFill/>
          </a:ln>
        </p:spPr>
      </p:pic>
      <p:pic>
        <p:nvPicPr>
          <p:cNvPr id="2431" name="Google Shape;2431;p52"/>
          <p:cNvPicPr preferRelativeResize="0"/>
          <p:nvPr/>
        </p:nvPicPr>
        <p:blipFill rotWithShape="1">
          <a:blip r:embed="rId10">
            <a:alphaModFix/>
          </a:blip>
          <a:srcRect b="0" l="0" r="0" t="5846"/>
          <a:stretch/>
        </p:blipFill>
        <p:spPr>
          <a:xfrm>
            <a:off x="6436375" y="884164"/>
            <a:ext cx="1022223" cy="962442"/>
          </a:xfrm>
          <a:prstGeom prst="rect">
            <a:avLst/>
          </a:prstGeom>
          <a:noFill/>
          <a:ln>
            <a:noFill/>
          </a:ln>
        </p:spPr>
      </p:pic>
      <p:pic>
        <p:nvPicPr>
          <p:cNvPr id="2432" name="Google Shape;2432;p52"/>
          <p:cNvPicPr preferRelativeResize="0"/>
          <p:nvPr/>
        </p:nvPicPr>
        <p:blipFill rotWithShape="1">
          <a:blip r:embed="rId11">
            <a:alphaModFix/>
          </a:blip>
          <a:srcRect b="0" l="0" r="0" t="5962"/>
          <a:stretch/>
        </p:blipFill>
        <p:spPr>
          <a:xfrm>
            <a:off x="7467038" y="885563"/>
            <a:ext cx="1022198" cy="961213"/>
          </a:xfrm>
          <a:prstGeom prst="rect">
            <a:avLst/>
          </a:prstGeom>
          <a:noFill/>
          <a:ln>
            <a:noFill/>
          </a:ln>
        </p:spPr>
      </p:pic>
      <p:pic>
        <p:nvPicPr>
          <p:cNvPr id="2433" name="Google Shape;2433;p52"/>
          <p:cNvPicPr preferRelativeResize="0"/>
          <p:nvPr/>
        </p:nvPicPr>
        <p:blipFill rotWithShape="1">
          <a:blip r:embed="rId12">
            <a:alphaModFix/>
          </a:blip>
          <a:srcRect b="0" l="0" r="0" t="5873"/>
          <a:stretch/>
        </p:blipFill>
        <p:spPr>
          <a:xfrm>
            <a:off x="5417650" y="2299337"/>
            <a:ext cx="1016750" cy="957025"/>
          </a:xfrm>
          <a:prstGeom prst="rect">
            <a:avLst/>
          </a:prstGeom>
          <a:noFill/>
          <a:ln>
            <a:noFill/>
          </a:ln>
        </p:spPr>
      </p:pic>
      <p:pic>
        <p:nvPicPr>
          <p:cNvPr id="2434" name="Google Shape;2434;p52"/>
          <p:cNvPicPr preferRelativeResize="0"/>
          <p:nvPr/>
        </p:nvPicPr>
        <p:blipFill rotWithShape="1">
          <a:blip r:embed="rId13">
            <a:alphaModFix/>
          </a:blip>
          <a:srcRect b="0" l="0" r="0" t="5598"/>
          <a:stretch/>
        </p:blipFill>
        <p:spPr>
          <a:xfrm>
            <a:off x="2365188" y="2297925"/>
            <a:ext cx="1016750" cy="959846"/>
          </a:xfrm>
          <a:prstGeom prst="rect">
            <a:avLst/>
          </a:prstGeom>
          <a:noFill/>
          <a:ln>
            <a:noFill/>
          </a:ln>
        </p:spPr>
      </p:pic>
      <p:pic>
        <p:nvPicPr>
          <p:cNvPr id="2435" name="Google Shape;2435;p52"/>
          <p:cNvPicPr preferRelativeResize="0"/>
          <p:nvPr/>
        </p:nvPicPr>
        <p:blipFill rotWithShape="1">
          <a:blip r:embed="rId14">
            <a:alphaModFix/>
          </a:blip>
          <a:srcRect b="0" l="0" r="0" t="5410"/>
          <a:stretch/>
        </p:blipFill>
        <p:spPr>
          <a:xfrm>
            <a:off x="2408250" y="884529"/>
            <a:ext cx="1016750" cy="961731"/>
          </a:xfrm>
          <a:prstGeom prst="rect">
            <a:avLst/>
          </a:prstGeom>
          <a:noFill/>
          <a:ln>
            <a:noFill/>
          </a:ln>
        </p:spPr>
      </p:pic>
      <p:pic>
        <p:nvPicPr>
          <p:cNvPr id="2436" name="Google Shape;2436;p52"/>
          <p:cNvPicPr preferRelativeResize="0"/>
          <p:nvPr/>
        </p:nvPicPr>
        <p:blipFill rotWithShape="1">
          <a:blip r:embed="rId15">
            <a:alphaModFix/>
          </a:blip>
          <a:srcRect b="0" l="0" r="0" t="5687"/>
          <a:stretch/>
        </p:blipFill>
        <p:spPr>
          <a:xfrm>
            <a:off x="1314100" y="888401"/>
            <a:ext cx="1013192" cy="955551"/>
          </a:xfrm>
          <a:prstGeom prst="rect">
            <a:avLst/>
          </a:prstGeom>
          <a:noFill/>
          <a:ln>
            <a:noFill/>
          </a:ln>
        </p:spPr>
      </p:pic>
      <p:pic>
        <p:nvPicPr>
          <p:cNvPr id="2437" name="Google Shape;2437;p52"/>
          <p:cNvPicPr preferRelativeResize="0"/>
          <p:nvPr/>
        </p:nvPicPr>
        <p:blipFill rotWithShape="1">
          <a:blip r:embed="rId16">
            <a:alphaModFix/>
          </a:blip>
          <a:srcRect b="0" l="0" r="0" t="5410"/>
          <a:stretch/>
        </p:blipFill>
        <p:spPr>
          <a:xfrm>
            <a:off x="4390563" y="888075"/>
            <a:ext cx="1013202" cy="958362"/>
          </a:xfrm>
          <a:prstGeom prst="rect">
            <a:avLst/>
          </a:prstGeom>
          <a:noFill/>
          <a:ln>
            <a:noFill/>
          </a:ln>
        </p:spPr>
      </p:pic>
      <p:pic>
        <p:nvPicPr>
          <p:cNvPr id="2438" name="Google Shape;2438;p52"/>
          <p:cNvPicPr preferRelativeResize="0"/>
          <p:nvPr/>
        </p:nvPicPr>
        <p:blipFill rotWithShape="1">
          <a:blip r:embed="rId17">
            <a:alphaModFix/>
          </a:blip>
          <a:srcRect b="0" l="0" r="0" t="5499"/>
          <a:stretch/>
        </p:blipFill>
        <p:spPr>
          <a:xfrm>
            <a:off x="308313" y="2299138"/>
            <a:ext cx="1013202" cy="957435"/>
          </a:xfrm>
          <a:prstGeom prst="rect">
            <a:avLst/>
          </a:prstGeom>
          <a:noFill/>
          <a:ln>
            <a:noFill/>
          </a:ln>
        </p:spPr>
      </p:pic>
      <p:pic>
        <p:nvPicPr>
          <p:cNvPr id="2439" name="Google Shape;2439;p52"/>
          <p:cNvPicPr preferRelativeResize="0"/>
          <p:nvPr/>
        </p:nvPicPr>
        <p:blipFill rotWithShape="1">
          <a:blip r:embed="rId18">
            <a:alphaModFix/>
          </a:blip>
          <a:srcRect b="0" l="0" r="0" t="5953"/>
          <a:stretch/>
        </p:blipFill>
        <p:spPr>
          <a:xfrm>
            <a:off x="3388750" y="893500"/>
            <a:ext cx="1013202" cy="952924"/>
          </a:xfrm>
          <a:prstGeom prst="rect">
            <a:avLst/>
          </a:prstGeom>
          <a:noFill/>
          <a:ln>
            <a:noFill/>
          </a:ln>
        </p:spPr>
      </p:pic>
      <p:pic>
        <p:nvPicPr>
          <p:cNvPr id="2440" name="Google Shape;2440;p52"/>
          <p:cNvPicPr preferRelativeResize="0"/>
          <p:nvPr/>
        </p:nvPicPr>
        <p:blipFill rotWithShape="1">
          <a:blip r:embed="rId19">
            <a:alphaModFix/>
          </a:blip>
          <a:srcRect b="0" l="0" r="0" t="5970"/>
          <a:stretch/>
        </p:blipFill>
        <p:spPr>
          <a:xfrm>
            <a:off x="7470713" y="2297213"/>
            <a:ext cx="1022223" cy="961254"/>
          </a:xfrm>
          <a:prstGeom prst="rect">
            <a:avLst/>
          </a:prstGeom>
          <a:noFill/>
          <a:ln>
            <a:noFill/>
          </a:ln>
        </p:spPr>
      </p:pic>
      <p:sp>
        <p:nvSpPr>
          <p:cNvPr id="2441" name="Google Shape;2441;p52"/>
          <p:cNvSpPr txBox="1"/>
          <p:nvPr/>
        </p:nvSpPr>
        <p:spPr>
          <a:xfrm>
            <a:off x="452900"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#3</a:t>
            </a:r>
            <a:endParaRPr sz="800">
              <a:latin typeface="Times New Roman"/>
              <a:ea typeface="Times New Roman"/>
              <a:cs typeface="Times New Roman"/>
              <a:sym typeface="Times New Roman"/>
            </a:endParaRPr>
          </a:p>
        </p:txBody>
      </p:sp>
      <p:sp>
        <p:nvSpPr>
          <p:cNvPr id="2442" name="Google Shape;2442;p52"/>
          <p:cNvSpPr txBox="1"/>
          <p:nvPr/>
        </p:nvSpPr>
        <p:spPr>
          <a:xfrm>
            <a:off x="1480563"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#7</a:t>
            </a:r>
            <a:endParaRPr sz="800">
              <a:latin typeface="Times New Roman"/>
              <a:ea typeface="Times New Roman"/>
              <a:cs typeface="Times New Roman"/>
              <a:sym typeface="Times New Roman"/>
            </a:endParaRPr>
          </a:p>
        </p:txBody>
      </p:sp>
      <p:sp>
        <p:nvSpPr>
          <p:cNvPr id="2443" name="Google Shape;2443;p52"/>
          <p:cNvSpPr txBox="1"/>
          <p:nvPr/>
        </p:nvSpPr>
        <p:spPr>
          <a:xfrm>
            <a:off x="2563825"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#8</a:t>
            </a:r>
            <a:endParaRPr sz="800">
              <a:latin typeface="Times New Roman"/>
              <a:ea typeface="Times New Roman"/>
              <a:cs typeface="Times New Roman"/>
              <a:sym typeface="Times New Roman"/>
            </a:endParaRPr>
          </a:p>
        </p:txBody>
      </p:sp>
      <p:sp>
        <p:nvSpPr>
          <p:cNvPr id="2444" name="Google Shape;2444;p52"/>
          <p:cNvSpPr txBox="1"/>
          <p:nvPr/>
        </p:nvSpPr>
        <p:spPr>
          <a:xfrm>
            <a:off x="3577300"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#15</a:t>
            </a:r>
            <a:endParaRPr sz="800">
              <a:latin typeface="Times New Roman"/>
              <a:ea typeface="Times New Roman"/>
              <a:cs typeface="Times New Roman"/>
              <a:sym typeface="Times New Roman"/>
            </a:endParaRPr>
          </a:p>
        </p:txBody>
      </p:sp>
      <p:sp>
        <p:nvSpPr>
          <p:cNvPr id="2445" name="Google Shape;2445;p52"/>
          <p:cNvSpPr txBox="1"/>
          <p:nvPr/>
        </p:nvSpPr>
        <p:spPr>
          <a:xfrm>
            <a:off x="4590775"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#23</a:t>
            </a:r>
            <a:endParaRPr sz="800">
              <a:latin typeface="Times New Roman"/>
              <a:ea typeface="Times New Roman"/>
              <a:cs typeface="Times New Roman"/>
              <a:sym typeface="Times New Roman"/>
            </a:endParaRPr>
          </a:p>
        </p:txBody>
      </p:sp>
      <p:sp>
        <p:nvSpPr>
          <p:cNvPr id="2446" name="Google Shape;2446;p52"/>
          <p:cNvSpPr txBox="1"/>
          <p:nvPr/>
        </p:nvSpPr>
        <p:spPr>
          <a:xfrm>
            <a:off x="5604250"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#35</a:t>
            </a:r>
            <a:endParaRPr sz="800">
              <a:latin typeface="Times New Roman"/>
              <a:ea typeface="Times New Roman"/>
              <a:cs typeface="Times New Roman"/>
              <a:sym typeface="Times New Roman"/>
            </a:endParaRPr>
          </a:p>
        </p:txBody>
      </p:sp>
      <p:sp>
        <p:nvSpPr>
          <p:cNvPr id="2447" name="Google Shape;2447;p52"/>
          <p:cNvSpPr txBox="1"/>
          <p:nvPr/>
        </p:nvSpPr>
        <p:spPr>
          <a:xfrm>
            <a:off x="6617725"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#46</a:t>
            </a:r>
            <a:endParaRPr sz="800">
              <a:latin typeface="Times New Roman"/>
              <a:ea typeface="Times New Roman"/>
              <a:cs typeface="Times New Roman"/>
              <a:sym typeface="Times New Roman"/>
            </a:endParaRPr>
          </a:p>
        </p:txBody>
      </p:sp>
      <p:sp>
        <p:nvSpPr>
          <p:cNvPr id="2448" name="Google Shape;2448;p52"/>
          <p:cNvSpPr txBox="1"/>
          <p:nvPr/>
        </p:nvSpPr>
        <p:spPr>
          <a:xfrm>
            <a:off x="7631188"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#63</a:t>
            </a:r>
            <a:endParaRPr sz="800">
              <a:latin typeface="Times New Roman"/>
              <a:ea typeface="Times New Roman"/>
              <a:cs typeface="Times New Roman"/>
              <a:sym typeface="Times New Roman"/>
            </a:endParaRPr>
          </a:p>
        </p:txBody>
      </p:sp>
      <p:sp>
        <p:nvSpPr>
          <p:cNvPr id="2449" name="Google Shape;2449;p52"/>
          <p:cNvSpPr txBox="1"/>
          <p:nvPr/>
        </p:nvSpPr>
        <p:spPr>
          <a:xfrm>
            <a:off x="450738"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#5</a:t>
            </a:r>
            <a:endParaRPr sz="800">
              <a:latin typeface="Times New Roman"/>
              <a:ea typeface="Times New Roman"/>
              <a:cs typeface="Times New Roman"/>
              <a:sym typeface="Times New Roman"/>
            </a:endParaRPr>
          </a:p>
        </p:txBody>
      </p:sp>
      <p:sp>
        <p:nvSpPr>
          <p:cNvPr id="2450" name="Google Shape;2450;p52"/>
          <p:cNvSpPr txBox="1"/>
          <p:nvPr/>
        </p:nvSpPr>
        <p:spPr>
          <a:xfrm>
            <a:off x="1478400"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#13</a:t>
            </a:r>
            <a:endParaRPr sz="800">
              <a:latin typeface="Times New Roman"/>
              <a:ea typeface="Times New Roman"/>
              <a:cs typeface="Times New Roman"/>
              <a:sym typeface="Times New Roman"/>
            </a:endParaRPr>
          </a:p>
        </p:txBody>
      </p:sp>
      <p:sp>
        <p:nvSpPr>
          <p:cNvPr id="2451" name="Google Shape;2451;p52"/>
          <p:cNvSpPr txBox="1"/>
          <p:nvPr/>
        </p:nvSpPr>
        <p:spPr>
          <a:xfrm>
            <a:off x="2561663"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#25</a:t>
            </a:r>
            <a:endParaRPr sz="800">
              <a:latin typeface="Times New Roman"/>
              <a:ea typeface="Times New Roman"/>
              <a:cs typeface="Times New Roman"/>
              <a:sym typeface="Times New Roman"/>
            </a:endParaRPr>
          </a:p>
        </p:txBody>
      </p:sp>
      <p:sp>
        <p:nvSpPr>
          <p:cNvPr id="2452" name="Google Shape;2452;p52"/>
          <p:cNvSpPr txBox="1"/>
          <p:nvPr/>
        </p:nvSpPr>
        <p:spPr>
          <a:xfrm>
            <a:off x="3575138"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#35</a:t>
            </a:r>
            <a:endParaRPr sz="800">
              <a:latin typeface="Times New Roman"/>
              <a:ea typeface="Times New Roman"/>
              <a:cs typeface="Times New Roman"/>
              <a:sym typeface="Times New Roman"/>
            </a:endParaRPr>
          </a:p>
        </p:txBody>
      </p:sp>
      <p:sp>
        <p:nvSpPr>
          <p:cNvPr id="2453" name="Google Shape;2453;p52"/>
          <p:cNvSpPr txBox="1"/>
          <p:nvPr/>
        </p:nvSpPr>
        <p:spPr>
          <a:xfrm>
            <a:off x="4588613"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#47</a:t>
            </a:r>
            <a:endParaRPr sz="800">
              <a:latin typeface="Times New Roman"/>
              <a:ea typeface="Times New Roman"/>
              <a:cs typeface="Times New Roman"/>
              <a:sym typeface="Times New Roman"/>
            </a:endParaRPr>
          </a:p>
        </p:txBody>
      </p:sp>
      <p:sp>
        <p:nvSpPr>
          <p:cNvPr id="2454" name="Google Shape;2454;p52"/>
          <p:cNvSpPr txBox="1"/>
          <p:nvPr/>
        </p:nvSpPr>
        <p:spPr>
          <a:xfrm>
            <a:off x="5602088"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#51</a:t>
            </a:r>
            <a:endParaRPr sz="800">
              <a:latin typeface="Times New Roman"/>
              <a:ea typeface="Times New Roman"/>
              <a:cs typeface="Times New Roman"/>
              <a:sym typeface="Times New Roman"/>
            </a:endParaRPr>
          </a:p>
        </p:txBody>
      </p:sp>
      <p:sp>
        <p:nvSpPr>
          <p:cNvPr id="2455" name="Google Shape;2455;p52"/>
          <p:cNvSpPr txBox="1"/>
          <p:nvPr/>
        </p:nvSpPr>
        <p:spPr>
          <a:xfrm>
            <a:off x="6615563"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#53</a:t>
            </a:r>
            <a:endParaRPr sz="800">
              <a:latin typeface="Times New Roman"/>
              <a:ea typeface="Times New Roman"/>
              <a:cs typeface="Times New Roman"/>
              <a:sym typeface="Times New Roman"/>
            </a:endParaRPr>
          </a:p>
        </p:txBody>
      </p:sp>
      <p:sp>
        <p:nvSpPr>
          <p:cNvPr id="2456" name="Google Shape;2456;p52"/>
          <p:cNvSpPr txBox="1"/>
          <p:nvPr/>
        </p:nvSpPr>
        <p:spPr>
          <a:xfrm>
            <a:off x="7629025"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#64</a:t>
            </a:r>
            <a:endParaRPr sz="800">
              <a:latin typeface="Times New Roman"/>
              <a:ea typeface="Times New Roman"/>
              <a:cs typeface="Times New Roman"/>
              <a:sym typeface="Times New Roman"/>
            </a:endParaRPr>
          </a:p>
        </p:txBody>
      </p:sp>
      <p:sp>
        <p:nvSpPr>
          <p:cNvPr id="2457" name="Google Shape;2457;p52"/>
          <p:cNvSpPr/>
          <p:nvPr/>
        </p:nvSpPr>
        <p:spPr>
          <a:xfrm flipH="1">
            <a:off x="774275" y="1270600"/>
            <a:ext cx="81300" cy="81600"/>
          </a:xfrm>
          <a:prstGeom prst="flowChartConnector">
            <a:avLst/>
          </a:prstGeom>
          <a:noFill/>
          <a:ln cap="flat" cmpd="sng" w="9525">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458" name="Google Shape;2458;p52"/>
          <p:cNvSpPr/>
          <p:nvPr/>
        </p:nvSpPr>
        <p:spPr>
          <a:xfrm flipH="1">
            <a:off x="964725" y="1306900"/>
            <a:ext cx="81300" cy="81600"/>
          </a:xfrm>
          <a:prstGeom prst="flowChartConnector">
            <a:avLst/>
          </a:prstGeom>
          <a:noFill/>
          <a:ln cap="flat" cmpd="sng" w="9525">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459" name="Google Shape;2459;p52"/>
          <p:cNvSpPr/>
          <p:nvPr/>
        </p:nvSpPr>
        <p:spPr>
          <a:xfrm flipH="1">
            <a:off x="582100" y="1306900"/>
            <a:ext cx="81300" cy="81600"/>
          </a:xfrm>
          <a:prstGeom prst="flowChartConnector">
            <a:avLst/>
          </a:prstGeom>
          <a:noFill/>
          <a:ln cap="flat" cmpd="sng" w="9525">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2460" name="Google Shape;2460;p52"/>
          <p:cNvCxnSpPr>
            <a:stCxn id="2458" idx="0"/>
          </p:cNvCxnSpPr>
          <p:nvPr/>
        </p:nvCxnSpPr>
        <p:spPr>
          <a:xfrm flipH="1" rot="10800000">
            <a:off x="1005375" y="953200"/>
            <a:ext cx="128700" cy="353700"/>
          </a:xfrm>
          <a:prstGeom prst="straightConnector1">
            <a:avLst/>
          </a:prstGeom>
          <a:noFill/>
          <a:ln cap="flat" cmpd="sng" w="9525">
            <a:solidFill>
              <a:srgbClr val="FF0E0E"/>
            </a:solidFill>
            <a:prstDash val="solid"/>
            <a:round/>
            <a:headEnd len="med" w="med" type="none"/>
            <a:tailEnd len="med" w="med" type="triangle"/>
          </a:ln>
        </p:spPr>
      </p:cxnSp>
      <p:sp>
        <p:nvSpPr>
          <p:cNvPr id="2461" name="Google Shape;2461;p52"/>
          <p:cNvSpPr txBox="1"/>
          <p:nvPr/>
        </p:nvSpPr>
        <p:spPr>
          <a:xfrm>
            <a:off x="1005375" y="681075"/>
            <a:ext cx="49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Times New Roman"/>
                <a:ea typeface="Times New Roman"/>
                <a:cs typeface="Times New Roman"/>
                <a:sym typeface="Times New Roman"/>
              </a:rPr>
              <a:t>C4</a:t>
            </a:r>
            <a:endParaRPr sz="1000">
              <a:solidFill>
                <a:srgbClr val="FF0000"/>
              </a:solidFill>
              <a:latin typeface="Times New Roman"/>
              <a:ea typeface="Times New Roman"/>
              <a:cs typeface="Times New Roman"/>
              <a:sym typeface="Times New Roman"/>
            </a:endParaRPr>
          </a:p>
        </p:txBody>
      </p:sp>
      <p:cxnSp>
        <p:nvCxnSpPr>
          <p:cNvPr id="2462" name="Google Shape;2462;p52"/>
          <p:cNvCxnSpPr>
            <a:stCxn id="2457" idx="3"/>
          </p:cNvCxnSpPr>
          <p:nvPr/>
        </p:nvCxnSpPr>
        <p:spPr>
          <a:xfrm>
            <a:off x="843669" y="1340250"/>
            <a:ext cx="399300" cy="384000"/>
          </a:xfrm>
          <a:prstGeom prst="straightConnector1">
            <a:avLst/>
          </a:prstGeom>
          <a:noFill/>
          <a:ln cap="flat" cmpd="sng" w="9525">
            <a:solidFill>
              <a:srgbClr val="FF0000"/>
            </a:solidFill>
            <a:prstDash val="solid"/>
            <a:round/>
            <a:headEnd len="med" w="med" type="none"/>
            <a:tailEnd len="med" w="med" type="triangle"/>
          </a:ln>
        </p:spPr>
      </p:cxnSp>
      <p:sp>
        <p:nvSpPr>
          <p:cNvPr id="2463" name="Google Shape;2463;p52"/>
          <p:cNvSpPr txBox="1"/>
          <p:nvPr/>
        </p:nvSpPr>
        <p:spPr>
          <a:xfrm>
            <a:off x="1134075" y="1607963"/>
            <a:ext cx="49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cxnSp>
        <p:nvCxnSpPr>
          <p:cNvPr id="2464" name="Google Shape;2464;p52"/>
          <p:cNvCxnSpPr/>
          <p:nvPr/>
        </p:nvCxnSpPr>
        <p:spPr>
          <a:xfrm rot="10800000">
            <a:off x="468850" y="944050"/>
            <a:ext cx="153900" cy="372000"/>
          </a:xfrm>
          <a:prstGeom prst="straightConnector1">
            <a:avLst/>
          </a:prstGeom>
          <a:noFill/>
          <a:ln cap="flat" cmpd="sng" w="9525">
            <a:solidFill>
              <a:srgbClr val="FF0E0E"/>
            </a:solidFill>
            <a:prstDash val="solid"/>
            <a:round/>
            <a:headEnd len="med" w="med" type="none"/>
            <a:tailEnd len="med" w="med" type="triangle"/>
          </a:ln>
        </p:spPr>
      </p:cxnSp>
      <p:sp>
        <p:nvSpPr>
          <p:cNvPr id="2465" name="Google Shape;2465;p52"/>
          <p:cNvSpPr txBox="1"/>
          <p:nvPr/>
        </p:nvSpPr>
        <p:spPr>
          <a:xfrm>
            <a:off x="273650" y="681075"/>
            <a:ext cx="49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Times New Roman"/>
                <a:ea typeface="Times New Roman"/>
                <a:cs typeface="Times New Roman"/>
                <a:sym typeface="Times New Roman"/>
              </a:rPr>
              <a:t>C3</a:t>
            </a:r>
            <a:endParaRPr sz="1000">
              <a:solidFill>
                <a:srgbClr val="FF0000"/>
              </a:solidFill>
              <a:latin typeface="Times New Roman"/>
              <a:ea typeface="Times New Roman"/>
              <a:cs typeface="Times New Roman"/>
              <a:sym typeface="Times New Roman"/>
            </a:endParaRPr>
          </a:p>
        </p:txBody>
      </p:sp>
      <p:sp>
        <p:nvSpPr>
          <p:cNvPr id="2466" name="Google Shape;2466;p52"/>
          <p:cNvSpPr/>
          <p:nvPr/>
        </p:nvSpPr>
        <p:spPr>
          <a:xfrm flipH="1">
            <a:off x="774275" y="2533175"/>
            <a:ext cx="81300" cy="81600"/>
          </a:xfrm>
          <a:prstGeom prst="flowChartConnector">
            <a:avLst/>
          </a:prstGeom>
          <a:noFill/>
          <a:ln cap="flat" cmpd="sng" w="9525">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467" name="Google Shape;2467;p52"/>
          <p:cNvSpPr/>
          <p:nvPr/>
        </p:nvSpPr>
        <p:spPr>
          <a:xfrm flipH="1">
            <a:off x="774275" y="2700738"/>
            <a:ext cx="81300" cy="81600"/>
          </a:xfrm>
          <a:prstGeom prst="flowChartConnector">
            <a:avLst/>
          </a:prstGeom>
          <a:noFill/>
          <a:ln cap="flat" cmpd="sng" w="9525">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468" name="Google Shape;2468;p52"/>
          <p:cNvSpPr/>
          <p:nvPr/>
        </p:nvSpPr>
        <p:spPr>
          <a:xfrm flipH="1">
            <a:off x="774275" y="2802475"/>
            <a:ext cx="81300" cy="816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469" name="Google Shape;2469;p52"/>
          <p:cNvSpPr/>
          <p:nvPr/>
        </p:nvSpPr>
        <p:spPr>
          <a:xfrm flipH="1">
            <a:off x="774275" y="2904188"/>
            <a:ext cx="81300" cy="816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2470" name="Google Shape;2470;p52"/>
          <p:cNvCxnSpPr>
            <a:stCxn id="2466" idx="6"/>
          </p:cNvCxnSpPr>
          <p:nvPr/>
        </p:nvCxnSpPr>
        <p:spPr>
          <a:xfrm flipH="1">
            <a:off x="399275" y="2573975"/>
            <a:ext cx="375000" cy="3000"/>
          </a:xfrm>
          <a:prstGeom prst="straightConnector1">
            <a:avLst/>
          </a:prstGeom>
          <a:noFill/>
          <a:ln cap="flat" cmpd="sng" w="9525">
            <a:solidFill>
              <a:srgbClr val="FF0E0E"/>
            </a:solidFill>
            <a:prstDash val="solid"/>
            <a:round/>
            <a:headEnd len="med" w="med" type="none"/>
            <a:tailEnd len="med" w="med" type="triangle"/>
          </a:ln>
        </p:spPr>
      </p:cxnSp>
      <p:cxnSp>
        <p:nvCxnSpPr>
          <p:cNvPr id="2471" name="Google Shape;2471;p52"/>
          <p:cNvCxnSpPr/>
          <p:nvPr/>
        </p:nvCxnSpPr>
        <p:spPr>
          <a:xfrm flipH="1">
            <a:off x="426575" y="2943500"/>
            <a:ext cx="347700" cy="105000"/>
          </a:xfrm>
          <a:prstGeom prst="straightConnector1">
            <a:avLst/>
          </a:prstGeom>
          <a:noFill/>
          <a:ln cap="flat" cmpd="sng" w="9525">
            <a:solidFill>
              <a:srgbClr val="FF0E0E"/>
            </a:solidFill>
            <a:prstDash val="solid"/>
            <a:round/>
            <a:headEnd len="sm" w="sm" type="none"/>
            <a:tailEnd len="sm" w="sm" type="triangle"/>
          </a:ln>
        </p:spPr>
      </p:cxnSp>
      <p:cxnSp>
        <p:nvCxnSpPr>
          <p:cNvPr id="2472" name="Google Shape;2472;p52"/>
          <p:cNvCxnSpPr/>
          <p:nvPr/>
        </p:nvCxnSpPr>
        <p:spPr>
          <a:xfrm flipH="1">
            <a:off x="399275" y="2841775"/>
            <a:ext cx="375000" cy="3000"/>
          </a:xfrm>
          <a:prstGeom prst="straightConnector1">
            <a:avLst/>
          </a:prstGeom>
          <a:noFill/>
          <a:ln cap="flat" cmpd="sng" w="9525">
            <a:solidFill>
              <a:srgbClr val="FF0E0E"/>
            </a:solidFill>
            <a:prstDash val="solid"/>
            <a:round/>
            <a:headEnd len="sm" w="sm" type="none"/>
            <a:tailEnd len="sm" w="sm" type="triangle"/>
          </a:ln>
        </p:spPr>
      </p:cxnSp>
      <p:sp>
        <p:nvSpPr>
          <p:cNvPr id="2473" name="Google Shape;2473;p52"/>
          <p:cNvSpPr txBox="1"/>
          <p:nvPr/>
        </p:nvSpPr>
        <p:spPr>
          <a:xfrm>
            <a:off x="107575" y="2389050"/>
            <a:ext cx="39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Times New Roman"/>
                <a:ea typeface="Times New Roman"/>
                <a:cs typeface="Times New Roman"/>
                <a:sym typeface="Times New Roman"/>
              </a:rPr>
              <a:t>Fz</a:t>
            </a:r>
            <a:endParaRPr sz="1000">
              <a:solidFill>
                <a:srgbClr val="FF0000"/>
              </a:solidFill>
              <a:latin typeface="Times New Roman"/>
              <a:ea typeface="Times New Roman"/>
              <a:cs typeface="Times New Roman"/>
              <a:sym typeface="Times New Roman"/>
            </a:endParaRPr>
          </a:p>
        </p:txBody>
      </p:sp>
      <p:sp>
        <p:nvSpPr>
          <p:cNvPr id="2474" name="Google Shape;2474;p52"/>
          <p:cNvSpPr txBox="1"/>
          <p:nvPr/>
        </p:nvSpPr>
        <p:spPr>
          <a:xfrm>
            <a:off x="57775" y="2666275"/>
            <a:ext cx="49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Times New Roman"/>
                <a:ea typeface="Times New Roman"/>
                <a:cs typeface="Times New Roman"/>
                <a:sym typeface="Times New Roman"/>
              </a:rPr>
              <a:t>CPz</a:t>
            </a:r>
            <a:endParaRPr sz="1000">
              <a:solidFill>
                <a:srgbClr val="FF0000"/>
              </a:solidFill>
              <a:latin typeface="Times New Roman"/>
              <a:ea typeface="Times New Roman"/>
              <a:cs typeface="Times New Roman"/>
              <a:sym typeface="Times New Roman"/>
            </a:endParaRPr>
          </a:p>
        </p:txBody>
      </p:sp>
      <p:sp>
        <p:nvSpPr>
          <p:cNvPr id="2475" name="Google Shape;2475;p52"/>
          <p:cNvSpPr txBox="1"/>
          <p:nvPr/>
        </p:nvSpPr>
        <p:spPr>
          <a:xfrm>
            <a:off x="208825" y="2943500"/>
            <a:ext cx="37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Times New Roman"/>
                <a:ea typeface="Times New Roman"/>
                <a:cs typeface="Times New Roman"/>
                <a:sym typeface="Times New Roman"/>
              </a:rPr>
              <a:t>Pz</a:t>
            </a:r>
            <a:endParaRPr sz="1000">
              <a:solidFill>
                <a:srgbClr val="FF0000"/>
              </a:solidFill>
              <a:latin typeface="Times New Roman"/>
              <a:ea typeface="Times New Roman"/>
              <a:cs typeface="Times New Roman"/>
              <a:sym typeface="Times New Roman"/>
            </a:endParaRPr>
          </a:p>
        </p:txBody>
      </p:sp>
      <p:cxnSp>
        <p:nvCxnSpPr>
          <p:cNvPr id="2476" name="Google Shape;2476;p52"/>
          <p:cNvCxnSpPr>
            <a:stCxn id="2467" idx="3"/>
          </p:cNvCxnSpPr>
          <p:nvPr/>
        </p:nvCxnSpPr>
        <p:spPr>
          <a:xfrm>
            <a:off x="843669" y="2770387"/>
            <a:ext cx="408900" cy="366600"/>
          </a:xfrm>
          <a:prstGeom prst="straightConnector1">
            <a:avLst/>
          </a:prstGeom>
          <a:noFill/>
          <a:ln cap="flat" cmpd="sng" w="9525">
            <a:solidFill>
              <a:srgbClr val="FF0000"/>
            </a:solidFill>
            <a:prstDash val="solid"/>
            <a:round/>
            <a:headEnd len="med" w="med" type="none"/>
            <a:tailEnd len="med" w="med" type="triangle"/>
          </a:ln>
        </p:spPr>
      </p:cxnSp>
      <p:sp>
        <p:nvSpPr>
          <p:cNvPr id="2477" name="Google Shape;2477;p52"/>
          <p:cNvSpPr txBox="1"/>
          <p:nvPr/>
        </p:nvSpPr>
        <p:spPr>
          <a:xfrm>
            <a:off x="1158488" y="3048488"/>
            <a:ext cx="49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pic>
        <p:nvPicPr>
          <p:cNvPr id="2482" name="Google Shape;2482;p53"/>
          <p:cNvPicPr preferRelativeResize="0"/>
          <p:nvPr/>
        </p:nvPicPr>
        <p:blipFill>
          <a:blip r:embed="rId3">
            <a:alphaModFix/>
          </a:blip>
          <a:stretch>
            <a:fillRect/>
          </a:stretch>
        </p:blipFill>
        <p:spPr>
          <a:xfrm>
            <a:off x="8497325" y="2215425"/>
            <a:ext cx="346575" cy="1124824"/>
          </a:xfrm>
          <a:prstGeom prst="rect">
            <a:avLst/>
          </a:prstGeom>
          <a:noFill/>
          <a:ln>
            <a:noFill/>
          </a:ln>
        </p:spPr>
      </p:pic>
      <p:pic>
        <p:nvPicPr>
          <p:cNvPr id="2483" name="Google Shape;2483;p53"/>
          <p:cNvPicPr preferRelativeResize="0"/>
          <p:nvPr/>
        </p:nvPicPr>
        <p:blipFill>
          <a:blip r:embed="rId3">
            <a:alphaModFix/>
          </a:blip>
          <a:stretch>
            <a:fillRect/>
          </a:stretch>
        </p:blipFill>
        <p:spPr>
          <a:xfrm>
            <a:off x="8487800" y="802975"/>
            <a:ext cx="346575" cy="1124824"/>
          </a:xfrm>
          <a:prstGeom prst="rect">
            <a:avLst/>
          </a:prstGeom>
          <a:noFill/>
          <a:ln>
            <a:noFill/>
          </a:ln>
        </p:spPr>
      </p:pic>
      <p:sp>
        <p:nvSpPr>
          <p:cNvPr id="2484" name="Google Shape;2484;p53"/>
          <p:cNvSpPr/>
          <p:nvPr/>
        </p:nvSpPr>
        <p:spPr>
          <a:xfrm>
            <a:off x="3694500" y="1927800"/>
            <a:ext cx="1755000" cy="37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(a)Spectral-Stream</a:t>
            </a:r>
            <a:endParaRPr sz="1200">
              <a:latin typeface="Times New Roman"/>
              <a:ea typeface="Times New Roman"/>
              <a:cs typeface="Times New Roman"/>
              <a:sym typeface="Times New Roman"/>
            </a:endParaRPr>
          </a:p>
        </p:txBody>
      </p:sp>
      <p:sp>
        <p:nvSpPr>
          <p:cNvPr id="2485" name="Google Shape;2485;p53"/>
          <p:cNvSpPr/>
          <p:nvPr/>
        </p:nvSpPr>
        <p:spPr>
          <a:xfrm>
            <a:off x="3694500" y="3340250"/>
            <a:ext cx="1755000" cy="37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(b)Temporal-Stream</a:t>
            </a:r>
            <a:endParaRPr sz="1200">
              <a:latin typeface="Times New Roman"/>
              <a:ea typeface="Times New Roman"/>
              <a:cs typeface="Times New Roman"/>
              <a:sym typeface="Times New Roman"/>
            </a:endParaRPr>
          </a:p>
        </p:txBody>
      </p:sp>
      <p:pic>
        <p:nvPicPr>
          <p:cNvPr id="2486" name="Google Shape;2486;p53"/>
          <p:cNvPicPr preferRelativeResize="0"/>
          <p:nvPr/>
        </p:nvPicPr>
        <p:blipFill rotWithShape="1">
          <a:blip r:embed="rId4">
            <a:alphaModFix/>
          </a:blip>
          <a:srcRect b="0" l="0" r="0" t="6375"/>
          <a:stretch/>
        </p:blipFill>
        <p:spPr>
          <a:xfrm>
            <a:off x="1186313" y="2299325"/>
            <a:ext cx="1022223" cy="957025"/>
          </a:xfrm>
          <a:prstGeom prst="rect">
            <a:avLst/>
          </a:prstGeom>
          <a:noFill/>
          <a:ln>
            <a:noFill/>
          </a:ln>
        </p:spPr>
      </p:pic>
      <p:pic>
        <p:nvPicPr>
          <p:cNvPr id="2487" name="Google Shape;2487;p53"/>
          <p:cNvPicPr preferRelativeResize="0"/>
          <p:nvPr/>
        </p:nvPicPr>
        <p:blipFill rotWithShape="1">
          <a:blip r:embed="rId5">
            <a:alphaModFix/>
          </a:blip>
          <a:srcRect b="0" l="0" r="0" t="6050"/>
          <a:stretch/>
        </p:blipFill>
        <p:spPr>
          <a:xfrm>
            <a:off x="6295463" y="2297650"/>
            <a:ext cx="1022223" cy="960399"/>
          </a:xfrm>
          <a:prstGeom prst="rect">
            <a:avLst/>
          </a:prstGeom>
          <a:noFill/>
          <a:ln>
            <a:noFill/>
          </a:ln>
        </p:spPr>
      </p:pic>
      <p:pic>
        <p:nvPicPr>
          <p:cNvPr id="2488" name="Google Shape;2488;p53"/>
          <p:cNvPicPr preferRelativeResize="0"/>
          <p:nvPr/>
        </p:nvPicPr>
        <p:blipFill rotWithShape="1">
          <a:blip r:embed="rId6">
            <a:alphaModFix/>
          </a:blip>
          <a:srcRect b="0" l="0" r="0" t="6156"/>
          <a:stretch/>
        </p:blipFill>
        <p:spPr>
          <a:xfrm>
            <a:off x="4247550" y="2298187"/>
            <a:ext cx="1022223" cy="959324"/>
          </a:xfrm>
          <a:prstGeom prst="rect">
            <a:avLst/>
          </a:prstGeom>
          <a:noFill/>
          <a:ln>
            <a:noFill/>
          </a:ln>
        </p:spPr>
      </p:pic>
      <p:pic>
        <p:nvPicPr>
          <p:cNvPr id="2489" name="Google Shape;2489;p53"/>
          <p:cNvPicPr preferRelativeResize="0"/>
          <p:nvPr/>
        </p:nvPicPr>
        <p:blipFill rotWithShape="1">
          <a:blip r:embed="rId7">
            <a:alphaModFix/>
          </a:blip>
          <a:srcRect b="0" l="0" r="0" t="6252"/>
          <a:stretch/>
        </p:blipFill>
        <p:spPr>
          <a:xfrm>
            <a:off x="3248300" y="2298713"/>
            <a:ext cx="1022223" cy="958275"/>
          </a:xfrm>
          <a:prstGeom prst="rect">
            <a:avLst/>
          </a:prstGeom>
          <a:noFill/>
          <a:ln>
            <a:noFill/>
          </a:ln>
        </p:spPr>
      </p:pic>
      <p:pic>
        <p:nvPicPr>
          <p:cNvPr id="2490" name="Google Shape;2490;p53"/>
          <p:cNvPicPr preferRelativeResize="0"/>
          <p:nvPr/>
        </p:nvPicPr>
        <p:blipFill rotWithShape="1">
          <a:blip r:embed="rId8">
            <a:alphaModFix/>
          </a:blip>
          <a:srcRect b="0" l="0" r="0" t="5882"/>
          <a:stretch/>
        </p:blipFill>
        <p:spPr>
          <a:xfrm>
            <a:off x="5260550" y="884363"/>
            <a:ext cx="1022223" cy="962074"/>
          </a:xfrm>
          <a:prstGeom prst="rect">
            <a:avLst/>
          </a:prstGeom>
          <a:noFill/>
          <a:ln>
            <a:noFill/>
          </a:ln>
        </p:spPr>
      </p:pic>
      <p:pic>
        <p:nvPicPr>
          <p:cNvPr id="2491" name="Google Shape;2491;p53"/>
          <p:cNvPicPr preferRelativeResize="0"/>
          <p:nvPr/>
        </p:nvPicPr>
        <p:blipFill rotWithShape="1">
          <a:blip r:embed="rId9">
            <a:alphaModFix/>
          </a:blip>
          <a:srcRect b="0" l="0" r="0" t="5846"/>
          <a:stretch/>
        </p:blipFill>
        <p:spPr>
          <a:xfrm>
            <a:off x="6291225" y="884164"/>
            <a:ext cx="1022223" cy="962442"/>
          </a:xfrm>
          <a:prstGeom prst="rect">
            <a:avLst/>
          </a:prstGeom>
          <a:noFill/>
          <a:ln>
            <a:noFill/>
          </a:ln>
        </p:spPr>
      </p:pic>
      <p:pic>
        <p:nvPicPr>
          <p:cNvPr id="2492" name="Google Shape;2492;p53"/>
          <p:cNvPicPr preferRelativeResize="0"/>
          <p:nvPr/>
        </p:nvPicPr>
        <p:blipFill rotWithShape="1">
          <a:blip r:embed="rId10">
            <a:alphaModFix/>
          </a:blip>
          <a:srcRect b="0" l="0" r="0" t="5962"/>
          <a:stretch/>
        </p:blipFill>
        <p:spPr>
          <a:xfrm>
            <a:off x="7321888" y="885563"/>
            <a:ext cx="1022198" cy="961213"/>
          </a:xfrm>
          <a:prstGeom prst="rect">
            <a:avLst/>
          </a:prstGeom>
          <a:noFill/>
          <a:ln>
            <a:noFill/>
          </a:ln>
        </p:spPr>
      </p:pic>
      <p:pic>
        <p:nvPicPr>
          <p:cNvPr id="2493" name="Google Shape;2493;p53"/>
          <p:cNvPicPr preferRelativeResize="0"/>
          <p:nvPr/>
        </p:nvPicPr>
        <p:blipFill rotWithShape="1">
          <a:blip r:embed="rId11">
            <a:alphaModFix/>
          </a:blip>
          <a:srcRect b="0" l="0" r="0" t="5873"/>
          <a:stretch/>
        </p:blipFill>
        <p:spPr>
          <a:xfrm>
            <a:off x="5272500" y="2299337"/>
            <a:ext cx="1016750" cy="957025"/>
          </a:xfrm>
          <a:prstGeom prst="rect">
            <a:avLst/>
          </a:prstGeom>
          <a:noFill/>
          <a:ln>
            <a:noFill/>
          </a:ln>
        </p:spPr>
      </p:pic>
      <p:pic>
        <p:nvPicPr>
          <p:cNvPr id="2494" name="Google Shape;2494;p53"/>
          <p:cNvPicPr preferRelativeResize="0"/>
          <p:nvPr/>
        </p:nvPicPr>
        <p:blipFill rotWithShape="1">
          <a:blip r:embed="rId12">
            <a:alphaModFix/>
          </a:blip>
          <a:srcRect b="0" l="0" r="0" t="5598"/>
          <a:stretch/>
        </p:blipFill>
        <p:spPr>
          <a:xfrm>
            <a:off x="2220038" y="2297925"/>
            <a:ext cx="1016750" cy="959846"/>
          </a:xfrm>
          <a:prstGeom prst="rect">
            <a:avLst/>
          </a:prstGeom>
          <a:noFill/>
          <a:ln>
            <a:noFill/>
          </a:ln>
        </p:spPr>
      </p:pic>
      <p:pic>
        <p:nvPicPr>
          <p:cNvPr id="2495" name="Google Shape;2495;p53"/>
          <p:cNvPicPr preferRelativeResize="0"/>
          <p:nvPr/>
        </p:nvPicPr>
        <p:blipFill rotWithShape="1">
          <a:blip r:embed="rId13">
            <a:alphaModFix/>
          </a:blip>
          <a:srcRect b="0" l="0" r="0" t="5410"/>
          <a:stretch/>
        </p:blipFill>
        <p:spPr>
          <a:xfrm>
            <a:off x="2263100" y="884529"/>
            <a:ext cx="1016750" cy="961731"/>
          </a:xfrm>
          <a:prstGeom prst="rect">
            <a:avLst/>
          </a:prstGeom>
          <a:noFill/>
          <a:ln>
            <a:noFill/>
          </a:ln>
        </p:spPr>
      </p:pic>
      <p:pic>
        <p:nvPicPr>
          <p:cNvPr id="2496" name="Google Shape;2496;p53"/>
          <p:cNvPicPr preferRelativeResize="0"/>
          <p:nvPr/>
        </p:nvPicPr>
        <p:blipFill rotWithShape="1">
          <a:blip r:embed="rId14">
            <a:alphaModFix/>
          </a:blip>
          <a:srcRect b="0" l="0" r="0" t="5687"/>
          <a:stretch/>
        </p:blipFill>
        <p:spPr>
          <a:xfrm>
            <a:off x="1168950" y="888401"/>
            <a:ext cx="1013192" cy="955551"/>
          </a:xfrm>
          <a:prstGeom prst="rect">
            <a:avLst/>
          </a:prstGeom>
          <a:noFill/>
          <a:ln>
            <a:noFill/>
          </a:ln>
        </p:spPr>
      </p:pic>
      <p:pic>
        <p:nvPicPr>
          <p:cNvPr id="2497" name="Google Shape;2497;p53"/>
          <p:cNvPicPr preferRelativeResize="0"/>
          <p:nvPr/>
        </p:nvPicPr>
        <p:blipFill rotWithShape="1">
          <a:blip r:embed="rId15">
            <a:alphaModFix/>
          </a:blip>
          <a:srcRect b="0" l="0" r="0" t="5410"/>
          <a:stretch/>
        </p:blipFill>
        <p:spPr>
          <a:xfrm>
            <a:off x="4245413" y="888075"/>
            <a:ext cx="1013202" cy="958362"/>
          </a:xfrm>
          <a:prstGeom prst="rect">
            <a:avLst/>
          </a:prstGeom>
          <a:noFill/>
          <a:ln>
            <a:noFill/>
          </a:ln>
        </p:spPr>
      </p:pic>
      <p:pic>
        <p:nvPicPr>
          <p:cNvPr id="2498" name="Google Shape;2498;p53"/>
          <p:cNvPicPr preferRelativeResize="0"/>
          <p:nvPr/>
        </p:nvPicPr>
        <p:blipFill rotWithShape="1">
          <a:blip r:embed="rId16">
            <a:alphaModFix/>
          </a:blip>
          <a:srcRect b="0" l="0" r="0" t="5499"/>
          <a:stretch/>
        </p:blipFill>
        <p:spPr>
          <a:xfrm>
            <a:off x="163163" y="2299138"/>
            <a:ext cx="1013202" cy="957435"/>
          </a:xfrm>
          <a:prstGeom prst="rect">
            <a:avLst/>
          </a:prstGeom>
          <a:noFill/>
          <a:ln>
            <a:noFill/>
          </a:ln>
        </p:spPr>
      </p:pic>
      <p:pic>
        <p:nvPicPr>
          <p:cNvPr id="2499" name="Google Shape;2499;p53"/>
          <p:cNvPicPr preferRelativeResize="0"/>
          <p:nvPr/>
        </p:nvPicPr>
        <p:blipFill rotWithShape="1">
          <a:blip r:embed="rId17">
            <a:alphaModFix/>
          </a:blip>
          <a:srcRect b="0" l="0" r="0" t="5953"/>
          <a:stretch/>
        </p:blipFill>
        <p:spPr>
          <a:xfrm>
            <a:off x="3243600" y="893500"/>
            <a:ext cx="1013202" cy="952924"/>
          </a:xfrm>
          <a:prstGeom prst="rect">
            <a:avLst/>
          </a:prstGeom>
          <a:noFill/>
          <a:ln>
            <a:noFill/>
          </a:ln>
        </p:spPr>
      </p:pic>
      <p:pic>
        <p:nvPicPr>
          <p:cNvPr id="2500" name="Google Shape;2500;p53"/>
          <p:cNvPicPr preferRelativeResize="0"/>
          <p:nvPr/>
        </p:nvPicPr>
        <p:blipFill rotWithShape="1">
          <a:blip r:embed="rId18">
            <a:alphaModFix/>
          </a:blip>
          <a:srcRect b="0" l="0" r="0" t="5970"/>
          <a:stretch/>
        </p:blipFill>
        <p:spPr>
          <a:xfrm>
            <a:off x="7325563" y="2297213"/>
            <a:ext cx="1022223" cy="961254"/>
          </a:xfrm>
          <a:prstGeom prst="rect">
            <a:avLst/>
          </a:prstGeom>
          <a:noFill/>
          <a:ln>
            <a:noFill/>
          </a:ln>
        </p:spPr>
      </p:pic>
      <p:sp>
        <p:nvSpPr>
          <p:cNvPr id="2501" name="Google Shape;2501;p53"/>
          <p:cNvSpPr txBox="1"/>
          <p:nvPr/>
        </p:nvSpPr>
        <p:spPr>
          <a:xfrm>
            <a:off x="307750"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#3</a:t>
            </a:r>
            <a:endParaRPr sz="800">
              <a:latin typeface="Times New Roman"/>
              <a:ea typeface="Times New Roman"/>
              <a:cs typeface="Times New Roman"/>
              <a:sym typeface="Times New Roman"/>
            </a:endParaRPr>
          </a:p>
        </p:txBody>
      </p:sp>
      <p:sp>
        <p:nvSpPr>
          <p:cNvPr id="2502" name="Google Shape;2502;p53"/>
          <p:cNvSpPr txBox="1"/>
          <p:nvPr/>
        </p:nvSpPr>
        <p:spPr>
          <a:xfrm>
            <a:off x="1335413"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#7</a:t>
            </a:r>
            <a:endParaRPr sz="800">
              <a:latin typeface="Times New Roman"/>
              <a:ea typeface="Times New Roman"/>
              <a:cs typeface="Times New Roman"/>
              <a:sym typeface="Times New Roman"/>
            </a:endParaRPr>
          </a:p>
        </p:txBody>
      </p:sp>
      <p:sp>
        <p:nvSpPr>
          <p:cNvPr id="2503" name="Google Shape;2503;p53"/>
          <p:cNvSpPr txBox="1"/>
          <p:nvPr/>
        </p:nvSpPr>
        <p:spPr>
          <a:xfrm>
            <a:off x="2418675"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#8</a:t>
            </a:r>
            <a:endParaRPr sz="800">
              <a:latin typeface="Times New Roman"/>
              <a:ea typeface="Times New Roman"/>
              <a:cs typeface="Times New Roman"/>
              <a:sym typeface="Times New Roman"/>
            </a:endParaRPr>
          </a:p>
        </p:txBody>
      </p:sp>
      <p:sp>
        <p:nvSpPr>
          <p:cNvPr id="2504" name="Google Shape;2504;p53"/>
          <p:cNvSpPr txBox="1"/>
          <p:nvPr/>
        </p:nvSpPr>
        <p:spPr>
          <a:xfrm>
            <a:off x="3432150"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#15</a:t>
            </a:r>
            <a:endParaRPr sz="800">
              <a:latin typeface="Times New Roman"/>
              <a:ea typeface="Times New Roman"/>
              <a:cs typeface="Times New Roman"/>
              <a:sym typeface="Times New Roman"/>
            </a:endParaRPr>
          </a:p>
        </p:txBody>
      </p:sp>
      <p:sp>
        <p:nvSpPr>
          <p:cNvPr id="2505" name="Google Shape;2505;p53"/>
          <p:cNvSpPr txBox="1"/>
          <p:nvPr/>
        </p:nvSpPr>
        <p:spPr>
          <a:xfrm>
            <a:off x="4445625"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#23</a:t>
            </a:r>
            <a:endParaRPr sz="800">
              <a:latin typeface="Times New Roman"/>
              <a:ea typeface="Times New Roman"/>
              <a:cs typeface="Times New Roman"/>
              <a:sym typeface="Times New Roman"/>
            </a:endParaRPr>
          </a:p>
        </p:txBody>
      </p:sp>
      <p:sp>
        <p:nvSpPr>
          <p:cNvPr id="2506" name="Google Shape;2506;p53"/>
          <p:cNvSpPr txBox="1"/>
          <p:nvPr/>
        </p:nvSpPr>
        <p:spPr>
          <a:xfrm>
            <a:off x="5459100"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#35</a:t>
            </a:r>
            <a:endParaRPr sz="800">
              <a:latin typeface="Times New Roman"/>
              <a:ea typeface="Times New Roman"/>
              <a:cs typeface="Times New Roman"/>
              <a:sym typeface="Times New Roman"/>
            </a:endParaRPr>
          </a:p>
        </p:txBody>
      </p:sp>
      <p:sp>
        <p:nvSpPr>
          <p:cNvPr id="2507" name="Google Shape;2507;p53"/>
          <p:cNvSpPr txBox="1"/>
          <p:nvPr/>
        </p:nvSpPr>
        <p:spPr>
          <a:xfrm>
            <a:off x="6472575"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#46</a:t>
            </a:r>
            <a:endParaRPr sz="800">
              <a:latin typeface="Times New Roman"/>
              <a:ea typeface="Times New Roman"/>
              <a:cs typeface="Times New Roman"/>
              <a:sym typeface="Times New Roman"/>
            </a:endParaRPr>
          </a:p>
        </p:txBody>
      </p:sp>
      <p:sp>
        <p:nvSpPr>
          <p:cNvPr id="2508" name="Google Shape;2508;p53"/>
          <p:cNvSpPr txBox="1"/>
          <p:nvPr/>
        </p:nvSpPr>
        <p:spPr>
          <a:xfrm>
            <a:off x="7486038" y="174672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#63</a:t>
            </a:r>
            <a:endParaRPr sz="800">
              <a:latin typeface="Times New Roman"/>
              <a:ea typeface="Times New Roman"/>
              <a:cs typeface="Times New Roman"/>
              <a:sym typeface="Times New Roman"/>
            </a:endParaRPr>
          </a:p>
        </p:txBody>
      </p:sp>
      <p:sp>
        <p:nvSpPr>
          <p:cNvPr id="2509" name="Google Shape;2509;p53"/>
          <p:cNvSpPr txBox="1"/>
          <p:nvPr/>
        </p:nvSpPr>
        <p:spPr>
          <a:xfrm>
            <a:off x="305588"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#5</a:t>
            </a:r>
            <a:endParaRPr sz="800">
              <a:latin typeface="Times New Roman"/>
              <a:ea typeface="Times New Roman"/>
              <a:cs typeface="Times New Roman"/>
              <a:sym typeface="Times New Roman"/>
            </a:endParaRPr>
          </a:p>
        </p:txBody>
      </p:sp>
      <p:sp>
        <p:nvSpPr>
          <p:cNvPr id="2510" name="Google Shape;2510;p53"/>
          <p:cNvSpPr txBox="1"/>
          <p:nvPr/>
        </p:nvSpPr>
        <p:spPr>
          <a:xfrm>
            <a:off x="1333250"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#13</a:t>
            </a:r>
            <a:endParaRPr sz="800">
              <a:latin typeface="Times New Roman"/>
              <a:ea typeface="Times New Roman"/>
              <a:cs typeface="Times New Roman"/>
              <a:sym typeface="Times New Roman"/>
            </a:endParaRPr>
          </a:p>
        </p:txBody>
      </p:sp>
      <p:sp>
        <p:nvSpPr>
          <p:cNvPr id="2511" name="Google Shape;2511;p53"/>
          <p:cNvSpPr txBox="1"/>
          <p:nvPr/>
        </p:nvSpPr>
        <p:spPr>
          <a:xfrm>
            <a:off x="2416513"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#25</a:t>
            </a:r>
            <a:endParaRPr sz="800">
              <a:latin typeface="Times New Roman"/>
              <a:ea typeface="Times New Roman"/>
              <a:cs typeface="Times New Roman"/>
              <a:sym typeface="Times New Roman"/>
            </a:endParaRPr>
          </a:p>
        </p:txBody>
      </p:sp>
      <p:sp>
        <p:nvSpPr>
          <p:cNvPr id="2512" name="Google Shape;2512;p53"/>
          <p:cNvSpPr txBox="1"/>
          <p:nvPr/>
        </p:nvSpPr>
        <p:spPr>
          <a:xfrm>
            <a:off x="3429988"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#35</a:t>
            </a:r>
            <a:endParaRPr sz="800">
              <a:latin typeface="Times New Roman"/>
              <a:ea typeface="Times New Roman"/>
              <a:cs typeface="Times New Roman"/>
              <a:sym typeface="Times New Roman"/>
            </a:endParaRPr>
          </a:p>
        </p:txBody>
      </p:sp>
      <p:sp>
        <p:nvSpPr>
          <p:cNvPr id="2513" name="Google Shape;2513;p53"/>
          <p:cNvSpPr txBox="1"/>
          <p:nvPr/>
        </p:nvSpPr>
        <p:spPr>
          <a:xfrm>
            <a:off x="4443463"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#47</a:t>
            </a:r>
            <a:endParaRPr sz="800">
              <a:latin typeface="Times New Roman"/>
              <a:ea typeface="Times New Roman"/>
              <a:cs typeface="Times New Roman"/>
              <a:sym typeface="Times New Roman"/>
            </a:endParaRPr>
          </a:p>
        </p:txBody>
      </p:sp>
      <p:sp>
        <p:nvSpPr>
          <p:cNvPr id="2514" name="Google Shape;2514;p53"/>
          <p:cNvSpPr txBox="1"/>
          <p:nvPr/>
        </p:nvSpPr>
        <p:spPr>
          <a:xfrm>
            <a:off x="5456938"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#51</a:t>
            </a:r>
            <a:endParaRPr sz="800">
              <a:latin typeface="Times New Roman"/>
              <a:ea typeface="Times New Roman"/>
              <a:cs typeface="Times New Roman"/>
              <a:sym typeface="Times New Roman"/>
            </a:endParaRPr>
          </a:p>
        </p:txBody>
      </p:sp>
      <p:sp>
        <p:nvSpPr>
          <p:cNvPr id="2515" name="Google Shape;2515;p53"/>
          <p:cNvSpPr txBox="1"/>
          <p:nvPr/>
        </p:nvSpPr>
        <p:spPr>
          <a:xfrm>
            <a:off x="6470413"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#53</a:t>
            </a:r>
            <a:endParaRPr sz="800">
              <a:latin typeface="Times New Roman"/>
              <a:ea typeface="Times New Roman"/>
              <a:cs typeface="Times New Roman"/>
              <a:sym typeface="Times New Roman"/>
            </a:endParaRPr>
          </a:p>
        </p:txBody>
      </p:sp>
      <p:sp>
        <p:nvSpPr>
          <p:cNvPr id="2516" name="Google Shape;2516;p53"/>
          <p:cNvSpPr txBox="1"/>
          <p:nvPr/>
        </p:nvSpPr>
        <p:spPr>
          <a:xfrm>
            <a:off x="7483875" y="3166775"/>
            <a:ext cx="70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Kernel #64</a:t>
            </a:r>
            <a:endParaRPr sz="800">
              <a:latin typeface="Times New Roman"/>
              <a:ea typeface="Times New Roman"/>
              <a:cs typeface="Times New Roman"/>
              <a:sym typeface="Times New Roman"/>
            </a:endParaRPr>
          </a:p>
        </p:txBody>
      </p:sp>
      <p:pic>
        <p:nvPicPr>
          <p:cNvPr id="2517" name="Google Shape;2517;p53"/>
          <p:cNvPicPr preferRelativeResize="0"/>
          <p:nvPr/>
        </p:nvPicPr>
        <p:blipFill>
          <a:blip r:embed="rId19">
            <a:alphaModFix/>
          </a:blip>
          <a:stretch>
            <a:fillRect/>
          </a:stretch>
        </p:blipFill>
        <p:spPr>
          <a:xfrm>
            <a:off x="195982" y="913788"/>
            <a:ext cx="1013200" cy="91234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pic>
        <p:nvPicPr>
          <p:cNvPr id="2522" name="Google Shape;2522;p54"/>
          <p:cNvPicPr preferRelativeResize="0"/>
          <p:nvPr/>
        </p:nvPicPr>
        <p:blipFill rotWithShape="1">
          <a:blip r:embed="rId3">
            <a:alphaModFix/>
          </a:blip>
          <a:srcRect b="0" l="0" r="0" t="6375"/>
          <a:stretch/>
        </p:blipFill>
        <p:spPr>
          <a:xfrm>
            <a:off x="1825063" y="0"/>
            <a:ext cx="5493862" cy="5143501"/>
          </a:xfrm>
          <a:prstGeom prst="rect">
            <a:avLst/>
          </a:prstGeom>
          <a:noFill/>
          <a:ln>
            <a:noFill/>
          </a:ln>
        </p:spPr>
      </p:pic>
      <p:sp>
        <p:nvSpPr>
          <p:cNvPr id="2523" name="Google Shape;2523;p54"/>
          <p:cNvSpPr/>
          <p:nvPr/>
        </p:nvSpPr>
        <p:spPr>
          <a:xfrm>
            <a:off x="4523238" y="2328375"/>
            <a:ext cx="97500" cy="894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3565913" y="2385150"/>
            <a:ext cx="97500" cy="894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5521113" y="2385150"/>
            <a:ext cx="97500" cy="894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6" name="Google Shape;2526;p54"/>
          <p:cNvCxnSpPr/>
          <p:nvPr/>
        </p:nvCxnSpPr>
        <p:spPr>
          <a:xfrm flipH="1" rot="10800000">
            <a:off x="5589700" y="713875"/>
            <a:ext cx="600300" cy="1687500"/>
          </a:xfrm>
          <a:prstGeom prst="straightConnector1">
            <a:avLst/>
          </a:prstGeom>
          <a:noFill/>
          <a:ln cap="flat" cmpd="sng" w="38100">
            <a:solidFill>
              <a:srgbClr val="FF0E0E"/>
            </a:solidFill>
            <a:prstDash val="solid"/>
            <a:round/>
            <a:headEnd len="med" w="med" type="none"/>
            <a:tailEnd len="med" w="med" type="none"/>
          </a:ln>
        </p:spPr>
      </p:cxnSp>
      <p:cxnSp>
        <p:nvCxnSpPr>
          <p:cNvPr id="2527" name="Google Shape;2527;p54"/>
          <p:cNvCxnSpPr/>
          <p:nvPr/>
        </p:nvCxnSpPr>
        <p:spPr>
          <a:xfrm>
            <a:off x="6190488" y="713875"/>
            <a:ext cx="884400" cy="0"/>
          </a:xfrm>
          <a:prstGeom prst="straightConnector1">
            <a:avLst/>
          </a:prstGeom>
          <a:noFill/>
          <a:ln cap="flat" cmpd="sng" w="38100">
            <a:solidFill>
              <a:srgbClr val="FF0E0E"/>
            </a:solidFill>
            <a:prstDash val="solid"/>
            <a:round/>
            <a:headEnd len="med" w="med" type="none"/>
            <a:tailEnd len="med" w="med" type="none"/>
          </a:ln>
        </p:spPr>
      </p:cxnSp>
      <p:sp>
        <p:nvSpPr>
          <p:cNvPr id="2528" name="Google Shape;2528;p54"/>
          <p:cNvSpPr txBox="1"/>
          <p:nvPr/>
        </p:nvSpPr>
        <p:spPr>
          <a:xfrm>
            <a:off x="6449650" y="280800"/>
            <a:ext cx="50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0E0E"/>
                </a:solidFill>
                <a:latin typeface="Times New Roman"/>
                <a:ea typeface="Times New Roman"/>
                <a:cs typeface="Times New Roman"/>
                <a:sym typeface="Times New Roman"/>
              </a:rPr>
              <a:t>C4</a:t>
            </a:r>
            <a:endParaRPr b="1" sz="2000">
              <a:solidFill>
                <a:srgbClr val="FF0E0E"/>
              </a:solidFill>
              <a:latin typeface="Times New Roman"/>
              <a:ea typeface="Times New Roman"/>
              <a:cs typeface="Times New Roman"/>
              <a:sym typeface="Times New Roman"/>
            </a:endParaRPr>
          </a:p>
        </p:txBody>
      </p:sp>
      <p:cxnSp>
        <p:nvCxnSpPr>
          <p:cNvPr id="2529" name="Google Shape;2529;p54"/>
          <p:cNvCxnSpPr/>
          <p:nvPr/>
        </p:nvCxnSpPr>
        <p:spPr>
          <a:xfrm rot="10800000">
            <a:off x="2871900" y="713875"/>
            <a:ext cx="746400" cy="1687500"/>
          </a:xfrm>
          <a:prstGeom prst="straightConnector1">
            <a:avLst/>
          </a:prstGeom>
          <a:noFill/>
          <a:ln cap="flat" cmpd="sng" w="38100">
            <a:solidFill>
              <a:srgbClr val="FF0E0E"/>
            </a:solidFill>
            <a:prstDash val="solid"/>
            <a:round/>
            <a:headEnd len="med" w="med" type="none"/>
            <a:tailEnd len="med" w="med" type="none"/>
          </a:ln>
        </p:spPr>
      </p:cxnSp>
      <p:cxnSp>
        <p:nvCxnSpPr>
          <p:cNvPr id="2530" name="Google Shape;2530;p54"/>
          <p:cNvCxnSpPr/>
          <p:nvPr/>
        </p:nvCxnSpPr>
        <p:spPr>
          <a:xfrm>
            <a:off x="1987500" y="713875"/>
            <a:ext cx="884400" cy="0"/>
          </a:xfrm>
          <a:prstGeom prst="straightConnector1">
            <a:avLst/>
          </a:prstGeom>
          <a:noFill/>
          <a:ln cap="flat" cmpd="sng" w="38100">
            <a:solidFill>
              <a:srgbClr val="FF0E0E"/>
            </a:solidFill>
            <a:prstDash val="solid"/>
            <a:round/>
            <a:headEnd len="med" w="med" type="none"/>
            <a:tailEnd len="med" w="med" type="none"/>
          </a:ln>
        </p:spPr>
      </p:cxnSp>
      <p:sp>
        <p:nvSpPr>
          <p:cNvPr id="2531" name="Google Shape;2531;p54"/>
          <p:cNvSpPr txBox="1"/>
          <p:nvPr/>
        </p:nvSpPr>
        <p:spPr>
          <a:xfrm>
            <a:off x="-501900" y="170375"/>
            <a:ext cx="5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E0E"/>
                </a:solidFill>
                <a:latin typeface="Times New Roman"/>
                <a:ea typeface="Times New Roman"/>
                <a:cs typeface="Times New Roman"/>
                <a:sym typeface="Times New Roman"/>
              </a:rPr>
              <a:t>C4</a:t>
            </a:r>
            <a:endParaRPr b="1">
              <a:solidFill>
                <a:srgbClr val="FF0E0E"/>
              </a:solidFill>
              <a:latin typeface="Times New Roman"/>
              <a:ea typeface="Times New Roman"/>
              <a:cs typeface="Times New Roman"/>
              <a:sym typeface="Times New Roman"/>
            </a:endParaRPr>
          </a:p>
        </p:txBody>
      </p:sp>
      <p:sp>
        <p:nvSpPr>
          <p:cNvPr id="2532" name="Google Shape;2532;p54"/>
          <p:cNvSpPr txBox="1"/>
          <p:nvPr/>
        </p:nvSpPr>
        <p:spPr>
          <a:xfrm>
            <a:off x="2178750" y="280800"/>
            <a:ext cx="50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0E0E"/>
                </a:solidFill>
                <a:latin typeface="Times New Roman"/>
                <a:ea typeface="Times New Roman"/>
                <a:cs typeface="Times New Roman"/>
                <a:sym typeface="Times New Roman"/>
              </a:rPr>
              <a:t>C3</a:t>
            </a:r>
            <a:endParaRPr b="1" sz="2000">
              <a:solidFill>
                <a:srgbClr val="FF0E0E"/>
              </a:solidFill>
              <a:latin typeface="Times New Roman"/>
              <a:ea typeface="Times New Roman"/>
              <a:cs typeface="Times New Roman"/>
              <a:sym typeface="Times New Roman"/>
            </a:endParaRPr>
          </a:p>
        </p:txBody>
      </p:sp>
      <p:cxnSp>
        <p:nvCxnSpPr>
          <p:cNvPr id="2533" name="Google Shape;2533;p54"/>
          <p:cNvCxnSpPr/>
          <p:nvPr/>
        </p:nvCxnSpPr>
        <p:spPr>
          <a:xfrm>
            <a:off x="4572000" y="2401375"/>
            <a:ext cx="1739700" cy="2263500"/>
          </a:xfrm>
          <a:prstGeom prst="straightConnector1">
            <a:avLst/>
          </a:prstGeom>
          <a:noFill/>
          <a:ln cap="flat" cmpd="sng" w="38100">
            <a:solidFill>
              <a:srgbClr val="FF0E0E"/>
            </a:solidFill>
            <a:prstDash val="solid"/>
            <a:round/>
            <a:headEnd len="med" w="med" type="none"/>
            <a:tailEnd len="med" w="med" type="none"/>
          </a:ln>
        </p:spPr>
      </p:cxnSp>
      <p:cxnSp>
        <p:nvCxnSpPr>
          <p:cNvPr id="2534" name="Google Shape;2534;p54"/>
          <p:cNvCxnSpPr/>
          <p:nvPr/>
        </p:nvCxnSpPr>
        <p:spPr>
          <a:xfrm>
            <a:off x="6311700" y="4664875"/>
            <a:ext cx="884400" cy="0"/>
          </a:xfrm>
          <a:prstGeom prst="straightConnector1">
            <a:avLst/>
          </a:prstGeom>
          <a:noFill/>
          <a:ln cap="flat" cmpd="sng" w="38100">
            <a:solidFill>
              <a:srgbClr val="FF0E0E"/>
            </a:solidFill>
            <a:prstDash val="solid"/>
            <a:round/>
            <a:headEnd len="med" w="med" type="none"/>
            <a:tailEnd len="med" w="med" type="none"/>
          </a:ln>
        </p:spPr>
      </p:cxnSp>
      <p:sp>
        <p:nvSpPr>
          <p:cNvPr id="2535" name="Google Shape;2535;p54"/>
          <p:cNvSpPr txBox="1"/>
          <p:nvPr/>
        </p:nvSpPr>
        <p:spPr>
          <a:xfrm>
            <a:off x="6449650" y="4218725"/>
            <a:ext cx="50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0E0E"/>
                </a:solidFill>
                <a:latin typeface="Times New Roman"/>
                <a:ea typeface="Times New Roman"/>
                <a:cs typeface="Times New Roman"/>
                <a:sym typeface="Times New Roman"/>
              </a:rPr>
              <a:t>Cz</a:t>
            </a:r>
            <a:endParaRPr b="1" sz="2000">
              <a:solidFill>
                <a:srgbClr val="FF0E0E"/>
              </a:solidFill>
              <a:latin typeface="Times New Roman"/>
              <a:ea typeface="Times New Roman"/>
              <a:cs typeface="Times New Roman"/>
              <a:sym typeface="Times New Roman"/>
            </a:endParaRPr>
          </a:p>
        </p:txBody>
      </p:sp>
      <p:pic>
        <p:nvPicPr>
          <p:cNvPr id="2536" name="Google Shape;2536;p54"/>
          <p:cNvPicPr preferRelativeResize="0"/>
          <p:nvPr/>
        </p:nvPicPr>
        <p:blipFill>
          <a:blip r:embed="rId4">
            <a:alphaModFix/>
          </a:blip>
          <a:stretch>
            <a:fillRect/>
          </a:stretch>
        </p:blipFill>
        <p:spPr>
          <a:xfrm>
            <a:off x="8381700" y="1403575"/>
            <a:ext cx="2815150" cy="2815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pic>
        <p:nvPicPr>
          <p:cNvPr id="2541" name="Google Shape;2541;p55"/>
          <p:cNvPicPr preferRelativeResize="0"/>
          <p:nvPr/>
        </p:nvPicPr>
        <p:blipFill rotWithShape="1">
          <a:blip r:embed="rId3">
            <a:alphaModFix/>
          </a:blip>
          <a:srcRect b="0" l="0" r="0" t="6094"/>
          <a:stretch/>
        </p:blipFill>
        <p:spPr>
          <a:xfrm>
            <a:off x="3343900" y="1065825"/>
            <a:ext cx="2445527" cy="2296499"/>
          </a:xfrm>
          <a:prstGeom prst="rect">
            <a:avLst/>
          </a:prstGeom>
          <a:noFill/>
          <a:ln>
            <a:noFill/>
          </a:ln>
        </p:spPr>
      </p:pic>
      <p:sp>
        <p:nvSpPr>
          <p:cNvPr id="2542" name="Google Shape;2542;p55"/>
          <p:cNvSpPr txBox="1"/>
          <p:nvPr/>
        </p:nvSpPr>
        <p:spPr>
          <a:xfrm>
            <a:off x="4020065" y="3279575"/>
            <a:ext cx="112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Subject #10</a:t>
            </a:r>
            <a:endParaRPr>
              <a:latin typeface="Times New Roman"/>
              <a:ea typeface="Times New Roman"/>
              <a:cs typeface="Times New Roman"/>
              <a:sym typeface="Times New Roman"/>
            </a:endParaRPr>
          </a:p>
        </p:txBody>
      </p:sp>
      <p:pic>
        <p:nvPicPr>
          <p:cNvPr id="2543" name="Google Shape;2543;p55"/>
          <p:cNvPicPr preferRelativeResize="0"/>
          <p:nvPr/>
        </p:nvPicPr>
        <p:blipFill rotWithShape="1">
          <a:blip r:embed="rId4">
            <a:alphaModFix/>
          </a:blip>
          <a:srcRect b="0" l="0" r="0" t="5900"/>
          <a:stretch/>
        </p:blipFill>
        <p:spPr>
          <a:xfrm>
            <a:off x="5937650" y="1065925"/>
            <a:ext cx="2445527" cy="2301302"/>
          </a:xfrm>
          <a:prstGeom prst="rect">
            <a:avLst/>
          </a:prstGeom>
          <a:noFill/>
          <a:ln>
            <a:noFill/>
          </a:ln>
        </p:spPr>
      </p:pic>
      <p:sp>
        <p:nvSpPr>
          <p:cNvPr id="2544" name="Google Shape;2544;p55"/>
          <p:cNvSpPr txBox="1"/>
          <p:nvPr/>
        </p:nvSpPr>
        <p:spPr>
          <a:xfrm>
            <a:off x="6585603" y="3279575"/>
            <a:ext cx="11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Subject #12</a:t>
            </a:r>
            <a:endParaRPr>
              <a:latin typeface="Times New Roman"/>
              <a:ea typeface="Times New Roman"/>
              <a:cs typeface="Times New Roman"/>
              <a:sym typeface="Times New Roman"/>
            </a:endParaRPr>
          </a:p>
        </p:txBody>
      </p:sp>
      <p:pic>
        <p:nvPicPr>
          <p:cNvPr id="2545" name="Google Shape;2545;p55"/>
          <p:cNvPicPr preferRelativeResize="0"/>
          <p:nvPr/>
        </p:nvPicPr>
        <p:blipFill rotWithShape="1">
          <a:blip r:embed="rId5">
            <a:alphaModFix/>
          </a:blip>
          <a:srcRect b="0" l="0" r="0" t="5695"/>
          <a:stretch/>
        </p:blipFill>
        <p:spPr>
          <a:xfrm>
            <a:off x="750150" y="1063425"/>
            <a:ext cx="2445527" cy="2306309"/>
          </a:xfrm>
          <a:prstGeom prst="rect">
            <a:avLst/>
          </a:prstGeom>
          <a:noFill/>
          <a:ln>
            <a:noFill/>
          </a:ln>
        </p:spPr>
      </p:pic>
      <p:sp>
        <p:nvSpPr>
          <p:cNvPr id="2546" name="Google Shape;2546;p55"/>
          <p:cNvSpPr txBox="1"/>
          <p:nvPr/>
        </p:nvSpPr>
        <p:spPr>
          <a:xfrm>
            <a:off x="1494700" y="3292625"/>
            <a:ext cx="95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Subject #3</a:t>
            </a:r>
            <a:endParaRPr>
              <a:latin typeface="Times New Roman"/>
              <a:ea typeface="Times New Roman"/>
              <a:cs typeface="Times New Roman"/>
              <a:sym typeface="Times New Roman"/>
            </a:endParaRPr>
          </a:p>
        </p:txBody>
      </p:sp>
      <p:pic>
        <p:nvPicPr>
          <p:cNvPr id="2547" name="Google Shape;2547;p55"/>
          <p:cNvPicPr preferRelativeResize="0"/>
          <p:nvPr/>
        </p:nvPicPr>
        <p:blipFill rotWithShape="1">
          <a:blip r:embed="rId6">
            <a:alphaModFix/>
          </a:blip>
          <a:srcRect b="0" l="0" r="0" t="5731"/>
          <a:stretch/>
        </p:blipFill>
        <p:spPr>
          <a:xfrm>
            <a:off x="3343900" y="1061463"/>
            <a:ext cx="2445527" cy="230521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1" name="Shape 2551"/>
        <p:cNvGrpSpPr/>
        <p:nvPr/>
      </p:nvGrpSpPr>
      <p:grpSpPr>
        <a:xfrm>
          <a:off x="0" y="0"/>
          <a:ext cx="0" cy="0"/>
          <a:chOff x="0" y="0"/>
          <a:chExt cx="0" cy="0"/>
        </a:xfrm>
      </p:grpSpPr>
      <p:pic>
        <p:nvPicPr>
          <p:cNvPr id="2552" name="Google Shape;2552;p56"/>
          <p:cNvPicPr preferRelativeResize="0"/>
          <p:nvPr/>
        </p:nvPicPr>
        <p:blipFill rotWithShape="1">
          <a:blip r:embed="rId3">
            <a:alphaModFix/>
          </a:blip>
          <a:srcRect b="0" l="0" r="0" t="6094"/>
          <a:stretch/>
        </p:blipFill>
        <p:spPr>
          <a:xfrm>
            <a:off x="3343900" y="1065825"/>
            <a:ext cx="2445527" cy="2296499"/>
          </a:xfrm>
          <a:prstGeom prst="rect">
            <a:avLst/>
          </a:prstGeom>
          <a:noFill/>
          <a:ln>
            <a:noFill/>
          </a:ln>
        </p:spPr>
      </p:pic>
      <p:sp>
        <p:nvSpPr>
          <p:cNvPr id="2553" name="Google Shape;2553;p56"/>
          <p:cNvSpPr txBox="1"/>
          <p:nvPr/>
        </p:nvSpPr>
        <p:spPr>
          <a:xfrm>
            <a:off x="4088450" y="3292625"/>
            <a:ext cx="9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Subject #10</a:t>
            </a:r>
            <a:endParaRPr sz="1200">
              <a:latin typeface="Times New Roman"/>
              <a:ea typeface="Times New Roman"/>
              <a:cs typeface="Times New Roman"/>
              <a:sym typeface="Times New Roman"/>
            </a:endParaRPr>
          </a:p>
        </p:txBody>
      </p:sp>
      <p:pic>
        <p:nvPicPr>
          <p:cNvPr id="2554" name="Google Shape;2554;p56"/>
          <p:cNvPicPr preferRelativeResize="0"/>
          <p:nvPr/>
        </p:nvPicPr>
        <p:blipFill rotWithShape="1">
          <a:blip r:embed="rId4">
            <a:alphaModFix/>
          </a:blip>
          <a:srcRect b="0" l="0" r="0" t="5900"/>
          <a:stretch/>
        </p:blipFill>
        <p:spPr>
          <a:xfrm>
            <a:off x="5937638" y="1065825"/>
            <a:ext cx="2445527" cy="2301307"/>
          </a:xfrm>
          <a:prstGeom prst="rect">
            <a:avLst/>
          </a:prstGeom>
          <a:noFill/>
          <a:ln>
            <a:noFill/>
          </a:ln>
        </p:spPr>
      </p:pic>
      <p:sp>
        <p:nvSpPr>
          <p:cNvPr id="2555" name="Google Shape;2555;p56"/>
          <p:cNvSpPr txBox="1"/>
          <p:nvPr/>
        </p:nvSpPr>
        <p:spPr>
          <a:xfrm>
            <a:off x="6715513" y="3295025"/>
            <a:ext cx="9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Subject #12</a:t>
            </a:r>
            <a:endParaRPr sz="1200">
              <a:latin typeface="Times New Roman"/>
              <a:ea typeface="Times New Roman"/>
              <a:cs typeface="Times New Roman"/>
              <a:sym typeface="Times New Roman"/>
            </a:endParaRPr>
          </a:p>
        </p:txBody>
      </p:sp>
      <p:pic>
        <p:nvPicPr>
          <p:cNvPr id="2556" name="Google Shape;2556;p56"/>
          <p:cNvPicPr preferRelativeResize="0"/>
          <p:nvPr/>
        </p:nvPicPr>
        <p:blipFill rotWithShape="1">
          <a:blip r:embed="rId5">
            <a:alphaModFix/>
          </a:blip>
          <a:srcRect b="0" l="0" r="0" t="5695"/>
          <a:stretch/>
        </p:blipFill>
        <p:spPr>
          <a:xfrm>
            <a:off x="750150" y="1063425"/>
            <a:ext cx="2445527" cy="2306309"/>
          </a:xfrm>
          <a:prstGeom prst="rect">
            <a:avLst/>
          </a:prstGeom>
          <a:noFill/>
          <a:ln>
            <a:noFill/>
          </a:ln>
        </p:spPr>
      </p:pic>
      <p:sp>
        <p:nvSpPr>
          <p:cNvPr id="2557" name="Google Shape;2557;p56"/>
          <p:cNvSpPr txBox="1"/>
          <p:nvPr/>
        </p:nvSpPr>
        <p:spPr>
          <a:xfrm>
            <a:off x="1494700" y="3292625"/>
            <a:ext cx="9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Subject #3</a:t>
            </a:r>
            <a:endParaRPr sz="1200">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57"/>
          <p:cNvSpPr/>
          <p:nvPr/>
        </p:nvSpPr>
        <p:spPr>
          <a:xfrm>
            <a:off x="3674885" y="3014181"/>
            <a:ext cx="363900" cy="1310700"/>
          </a:xfrm>
          <a:prstGeom prst="rect">
            <a:avLst/>
          </a:prstGeom>
          <a:solidFill>
            <a:srgbClr val="F2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7"/>
          <p:cNvSpPr/>
          <p:nvPr/>
        </p:nvSpPr>
        <p:spPr>
          <a:xfrm>
            <a:off x="4350418" y="2615586"/>
            <a:ext cx="363900" cy="1709400"/>
          </a:xfrm>
          <a:prstGeom prst="rect">
            <a:avLst/>
          </a:prstGeom>
          <a:solidFill>
            <a:srgbClr val="FE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7"/>
          <p:cNvSpPr/>
          <p:nvPr/>
        </p:nvSpPr>
        <p:spPr>
          <a:xfrm>
            <a:off x="5025975" y="2440862"/>
            <a:ext cx="363900" cy="1883700"/>
          </a:xfrm>
          <a:prstGeom prst="rect">
            <a:avLst/>
          </a:prstGeom>
          <a:solidFill>
            <a:srgbClr val="F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7"/>
          <p:cNvSpPr/>
          <p:nvPr/>
        </p:nvSpPr>
        <p:spPr>
          <a:xfrm>
            <a:off x="5701521" y="1967022"/>
            <a:ext cx="363900" cy="2358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7"/>
          <p:cNvSpPr/>
          <p:nvPr/>
        </p:nvSpPr>
        <p:spPr>
          <a:xfrm>
            <a:off x="6377085" y="3014181"/>
            <a:ext cx="363900" cy="1310700"/>
          </a:xfrm>
          <a:prstGeom prst="rect">
            <a:avLst/>
          </a:prstGeom>
          <a:solidFill>
            <a:srgbClr val="F2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7"/>
          <p:cNvSpPr/>
          <p:nvPr/>
        </p:nvSpPr>
        <p:spPr>
          <a:xfrm>
            <a:off x="7052630" y="2615586"/>
            <a:ext cx="363900" cy="1709400"/>
          </a:xfrm>
          <a:prstGeom prst="rect">
            <a:avLst/>
          </a:prstGeom>
          <a:solidFill>
            <a:srgbClr val="FE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7"/>
          <p:cNvSpPr/>
          <p:nvPr/>
        </p:nvSpPr>
        <p:spPr>
          <a:xfrm>
            <a:off x="7728175" y="2440862"/>
            <a:ext cx="363900" cy="1883700"/>
          </a:xfrm>
          <a:prstGeom prst="rect">
            <a:avLst/>
          </a:prstGeom>
          <a:solidFill>
            <a:srgbClr val="F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7"/>
          <p:cNvSpPr/>
          <p:nvPr/>
        </p:nvSpPr>
        <p:spPr>
          <a:xfrm>
            <a:off x="8403721" y="1967022"/>
            <a:ext cx="363900" cy="2358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7"/>
          <p:cNvSpPr/>
          <p:nvPr/>
        </p:nvSpPr>
        <p:spPr>
          <a:xfrm>
            <a:off x="953785" y="3014181"/>
            <a:ext cx="363900" cy="1310700"/>
          </a:xfrm>
          <a:prstGeom prst="rect">
            <a:avLst/>
          </a:prstGeom>
          <a:solidFill>
            <a:srgbClr val="F2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7"/>
          <p:cNvSpPr/>
          <p:nvPr/>
        </p:nvSpPr>
        <p:spPr>
          <a:xfrm>
            <a:off x="1634055" y="2615586"/>
            <a:ext cx="363900" cy="1709400"/>
          </a:xfrm>
          <a:prstGeom prst="rect">
            <a:avLst/>
          </a:prstGeom>
          <a:solidFill>
            <a:srgbClr val="FE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7"/>
          <p:cNvSpPr/>
          <p:nvPr/>
        </p:nvSpPr>
        <p:spPr>
          <a:xfrm>
            <a:off x="2314325" y="2440862"/>
            <a:ext cx="363900" cy="1883700"/>
          </a:xfrm>
          <a:prstGeom prst="rect">
            <a:avLst/>
          </a:prstGeom>
          <a:solidFill>
            <a:srgbClr val="F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7"/>
          <p:cNvSpPr/>
          <p:nvPr/>
        </p:nvSpPr>
        <p:spPr>
          <a:xfrm>
            <a:off x="2994596" y="1967022"/>
            <a:ext cx="363900" cy="2358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4" name="Google Shape;2574;p57"/>
          <p:cNvPicPr preferRelativeResize="0"/>
          <p:nvPr/>
        </p:nvPicPr>
        <p:blipFill rotWithShape="1">
          <a:blip r:embed="rId3">
            <a:alphaModFix/>
          </a:blip>
          <a:srcRect b="0" l="0" r="0" t="5695"/>
          <a:stretch/>
        </p:blipFill>
        <p:spPr>
          <a:xfrm>
            <a:off x="771800" y="997563"/>
            <a:ext cx="727849" cy="662584"/>
          </a:xfrm>
          <a:prstGeom prst="rect">
            <a:avLst/>
          </a:prstGeom>
          <a:noFill/>
          <a:ln>
            <a:noFill/>
          </a:ln>
        </p:spPr>
      </p:pic>
      <p:cxnSp>
        <p:nvCxnSpPr>
          <p:cNvPr id="2575" name="Google Shape;2575;p57"/>
          <p:cNvCxnSpPr/>
          <p:nvPr/>
        </p:nvCxnSpPr>
        <p:spPr>
          <a:xfrm>
            <a:off x="751750" y="818488"/>
            <a:ext cx="0" cy="3506400"/>
          </a:xfrm>
          <a:prstGeom prst="straightConnector1">
            <a:avLst/>
          </a:prstGeom>
          <a:noFill/>
          <a:ln cap="flat" cmpd="sng" w="9525">
            <a:solidFill>
              <a:schemeClr val="dk1"/>
            </a:solidFill>
            <a:prstDash val="solid"/>
            <a:round/>
            <a:headEnd len="med" w="med" type="triangle"/>
            <a:tailEnd len="med" w="med" type="none"/>
          </a:ln>
        </p:spPr>
      </p:cxnSp>
      <p:cxnSp>
        <p:nvCxnSpPr>
          <p:cNvPr id="2576" name="Google Shape;2576;p57"/>
          <p:cNvCxnSpPr/>
          <p:nvPr/>
        </p:nvCxnSpPr>
        <p:spPr>
          <a:xfrm>
            <a:off x="751750" y="4325015"/>
            <a:ext cx="8169600" cy="0"/>
          </a:xfrm>
          <a:prstGeom prst="straightConnector1">
            <a:avLst/>
          </a:prstGeom>
          <a:noFill/>
          <a:ln cap="flat" cmpd="sng" w="9525">
            <a:solidFill>
              <a:schemeClr val="dk1"/>
            </a:solidFill>
            <a:prstDash val="solid"/>
            <a:round/>
            <a:headEnd len="med" w="med" type="none"/>
            <a:tailEnd len="med" w="med" type="triangle"/>
          </a:ln>
        </p:spPr>
      </p:cxnSp>
      <p:pic>
        <p:nvPicPr>
          <p:cNvPr id="2577" name="Google Shape;2577;p57"/>
          <p:cNvPicPr preferRelativeResize="0"/>
          <p:nvPr/>
        </p:nvPicPr>
        <p:blipFill rotWithShape="1">
          <a:blip r:embed="rId3">
            <a:alphaModFix/>
          </a:blip>
          <a:srcRect b="0" l="0" r="0" t="5695"/>
          <a:stretch/>
        </p:blipFill>
        <p:spPr>
          <a:xfrm>
            <a:off x="1452075" y="997563"/>
            <a:ext cx="727849" cy="662584"/>
          </a:xfrm>
          <a:prstGeom prst="rect">
            <a:avLst/>
          </a:prstGeom>
          <a:noFill/>
          <a:ln>
            <a:noFill/>
          </a:ln>
        </p:spPr>
      </p:pic>
      <p:pic>
        <p:nvPicPr>
          <p:cNvPr id="2578" name="Google Shape;2578;p57"/>
          <p:cNvPicPr preferRelativeResize="0"/>
          <p:nvPr/>
        </p:nvPicPr>
        <p:blipFill rotWithShape="1">
          <a:blip r:embed="rId3">
            <a:alphaModFix/>
          </a:blip>
          <a:srcRect b="0" l="0" r="0" t="5695"/>
          <a:stretch/>
        </p:blipFill>
        <p:spPr>
          <a:xfrm>
            <a:off x="2132350" y="997563"/>
            <a:ext cx="727849" cy="662584"/>
          </a:xfrm>
          <a:prstGeom prst="rect">
            <a:avLst/>
          </a:prstGeom>
          <a:noFill/>
          <a:ln>
            <a:noFill/>
          </a:ln>
        </p:spPr>
      </p:pic>
      <p:pic>
        <p:nvPicPr>
          <p:cNvPr id="2579" name="Google Shape;2579;p57"/>
          <p:cNvPicPr preferRelativeResize="0"/>
          <p:nvPr/>
        </p:nvPicPr>
        <p:blipFill rotWithShape="1">
          <a:blip r:embed="rId3">
            <a:alphaModFix/>
          </a:blip>
          <a:srcRect b="0" l="0" r="0" t="5695"/>
          <a:stretch/>
        </p:blipFill>
        <p:spPr>
          <a:xfrm>
            <a:off x="2812625" y="997563"/>
            <a:ext cx="727849" cy="66258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58"/>
          <p:cNvSpPr txBox="1"/>
          <p:nvPr/>
        </p:nvSpPr>
        <p:spPr>
          <a:xfrm>
            <a:off x="600225" y="2775850"/>
            <a:ext cx="43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2585" name="Google Shape;2585;p58"/>
          <p:cNvSpPr txBox="1"/>
          <p:nvPr/>
        </p:nvSpPr>
        <p:spPr>
          <a:xfrm>
            <a:off x="636375" y="1587300"/>
            <a:ext cx="43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2586" name="Google Shape;2586;p58"/>
          <p:cNvSpPr/>
          <p:nvPr/>
        </p:nvSpPr>
        <p:spPr>
          <a:xfrm>
            <a:off x="4892725" y="3070900"/>
            <a:ext cx="363900" cy="1258500"/>
          </a:xfrm>
          <a:prstGeom prst="rect">
            <a:avLst/>
          </a:prstGeom>
          <a:solidFill>
            <a:srgbClr val="F2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8"/>
          <p:cNvSpPr/>
          <p:nvPr/>
        </p:nvSpPr>
        <p:spPr>
          <a:xfrm>
            <a:off x="5692075" y="2693175"/>
            <a:ext cx="363900" cy="1636800"/>
          </a:xfrm>
          <a:prstGeom prst="rect">
            <a:avLst/>
          </a:prstGeom>
          <a:solidFill>
            <a:srgbClr val="FE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8"/>
          <p:cNvSpPr/>
          <p:nvPr/>
        </p:nvSpPr>
        <p:spPr>
          <a:xfrm>
            <a:off x="6500950" y="2300725"/>
            <a:ext cx="363900" cy="2028900"/>
          </a:xfrm>
          <a:prstGeom prst="rect">
            <a:avLst/>
          </a:prstGeom>
          <a:solidFill>
            <a:srgbClr val="F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8"/>
          <p:cNvSpPr/>
          <p:nvPr/>
        </p:nvSpPr>
        <p:spPr>
          <a:xfrm>
            <a:off x="7309825" y="2099600"/>
            <a:ext cx="363900" cy="22299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8"/>
          <p:cNvSpPr/>
          <p:nvPr/>
        </p:nvSpPr>
        <p:spPr>
          <a:xfrm>
            <a:off x="1359475" y="3306350"/>
            <a:ext cx="363900" cy="1023300"/>
          </a:xfrm>
          <a:prstGeom prst="rect">
            <a:avLst/>
          </a:prstGeom>
          <a:solidFill>
            <a:srgbClr val="F2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8"/>
          <p:cNvSpPr/>
          <p:nvPr/>
        </p:nvSpPr>
        <p:spPr>
          <a:xfrm>
            <a:off x="2158825" y="2737325"/>
            <a:ext cx="363900" cy="1592400"/>
          </a:xfrm>
          <a:prstGeom prst="rect">
            <a:avLst/>
          </a:prstGeom>
          <a:solidFill>
            <a:srgbClr val="FE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8"/>
          <p:cNvSpPr/>
          <p:nvPr/>
        </p:nvSpPr>
        <p:spPr>
          <a:xfrm>
            <a:off x="2967700" y="2692825"/>
            <a:ext cx="363900" cy="1636800"/>
          </a:xfrm>
          <a:prstGeom prst="rect">
            <a:avLst/>
          </a:prstGeom>
          <a:solidFill>
            <a:srgbClr val="F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8"/>
          <p:cNvSpPr/>
          <p:nvPr/>
        </p:nvSpPr>
        <p:spPr>
          <a:xfrm>
            <a:off x="3776575" y="2168276"/>
            <a:ext cx="363900" cy="2161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4" name="Google Shape;2594;p58"/>
          <p:cNvPicPr preferRelativeResize="0"/>
          <p:nvPr/>
        </p:nvPicPr>
        <p:blipFill rotWithShape="1">
          <a:blip r:embed="rId3">
            <a:alphaModFix/>
          </a:blip>
          <a:srcRect b="0" l="0" r="0" t="5695"/>
          <a:stretch/>
        </p:blipFill>
        <p:spPr>
          <a:xfrm>
            <a:off x="1110300" y="1002488"/>
            <a:ext cx="862249" cy="784927"/>
          </a:xfrm>
          <a:prstGeom prst="rect">
            <a:avLst/>
          </a:prstGeom>
          <a:noFill/>
          <a:ln>
            <a:noFill/>
          </a:ln>
        </p:spPr>
      </p:pic>
      <p:cxnSp>
        <p:nvCxnSpPr>
          <p:cNvPr id="2595" name="Google Shape;2595;p58"/>
          <p:cNvCxnSpPr/>
          <p:nvPr/>
        </p:nvCxnSpPr>
        <p:spPr>
          <a:xfrm>
            <a:off x="985575" y="823400"/>
            <a:ext cx="0" cy="3506400"/>
          </a:xfrm>
          <a:prstGeom prst="straightConnector1">
            <a:avLst/>
          </a:prstGeom>
          <a:noFill/>
          <a:ln cap="flat" cmpd="sng" w="9525">
            <a:solidFill>
              <a:schemeClr val="dk1"/>
            </a:solidFill>
            <a:prstDash val="solid"/>
            <a:round/>
            <a:headEnd len="med" w="med" type="triangle"/>
            <a:tailEnd len="med" w="med" type="none"/>
          </a:ln>
        </p:spPr>
      </p:cxnSp>
      <p:pic>
        <p:nvPicPr>
          <p:cNvPr id="2596" name="Google Shape;2596;p58"/>
          <p:cNvPicPr preferRelativeResize="0"/>
          <p:nvPr/>
        </p:nvPicPr>
        <p:blipFill rotWithShape="1">
          <a:blip r:embed="rId3">
            <a:alphaModFix/>
          </a:blip>
          <a:srcRect b="0" l="0" r="0" t="5695"/>
          <a:stretch/>
        </p:blipFill>
        <p:spPr>
          <a:xfrm>
            <a:off x="1909650" y="1002490"/>
            <a:ext cx="862249" cy="784922"/>
          </a:xfrm>
          <a:prstGeom prst="rect">
            <a:avLst/>
          </a:prstGeom>
          <a:noFill/>
          <a:ln>
            <a:noFill/>
          </a:ln>
        </p:spPr>
      </p:pic>
      <p:pic>
        <p:nvPicPr>
          <p:cNvPr id="2597" name="Google Shape;2597;p58"/>
          <p:cNvPicPr preferRelativeResize="0"/>
          <p:nvPr/>
        </p:nvPicPr>
        <p:blipFill rotWithShape="1">
          <a:blip r:embed="rId3">
            <a:alphaModFix/>
          </a:blip>
          <a:srcRect b="0" l="0" r="0" t="5695"/>
          <a:stretch/>
        </p:blipFill>
        <p:spPr>
          <a:xfrm>
            <a:off x="2718525" y="1002490"/>
            <a:ext cx="862249" cy="784922"/>
          </a:xfrm>
          <a:prstGeom prst="rect">
            <a:avLst/>
          </a:prstGeom>
          <a:noFill/>
          <a:ln>
            <a:noFill/>
          </a:ln>
        </p:spPr>
      </p:pic>
      <p:pic>
        <p:nvPicPr>
          <p:cNvPr id="2598" name="Google Shape;2598;p58"/>
          <p:cNvPicPr preferRelativeResize="0"/>
          <p:nvPr/>
        </p:nvPicPr>
        <p:blipFill rotWithShape="1">
          <a:blip r:embed="rId3">
            <a:alphaModFix/>
          </a:blip>
          <a:srcRect b="0" l="0" r="0" t="5695"/>
          <a:stretch/>
        </p:blipFill>
        <p:spPr>
          <a:xfrm>
            <a:off x="3527400" y="1002490"/>
            <a:ext cx="862249" cy="784922"/>
          </a:xfrm>
          <a:prstGeom prst="rect">
            <a:avLst/>
          </a:prstGeom>
          <a:noFill/>
          <a:ln>
            <a:noFill/>
          </a:ln>
        </p:spPr>
      </p:pic>
      <p:pic>
        <p:nvPicPr>
          <p:cNvPr id="2599" name="Google Shape;2599;p58"/>
          <p:cNvPicPr preferRelativeResize="0"/>
          <p:nvPr/>
        </p:nvPicPr>
        <p:blipFill rotWithShape="1">
          <a:blip r:embed="rId3">
            <a:alphaModFix/>
          </a:blip>
          <a:srcRect b="0" l="0" r="0" t="5695"/>
          <a:stretch/>
        </p:blipFill>
        <p:spPr>
          <a:xfrm>
            <a:off x="4643550" y="1002488"/>
            <a:ext cx="862249" cy="784927"/>
          </a:xfrm>
          <a:prstGeom prst="rect">
            <a:avLst/>
          </a:prstGeom>
          <a:noFill/>
          <a:ln>
            <a:noFill/>
          </a:ln>
        </p:spPr>
      </p:pic>
      <p:pic>
        <p:nvPicPr>
          <p:cNvPr id="2600" name="Google Shape;2600;p58"/>
          <p:cNvPicPr preferRelativeResize="0"/>
          <p:nvPr/>
        </p:nvPicPr>
        <p:blipFill rotWithShape="1">
          <a:blip r:embed="rId3">
            <a:alphaModFix/>
          </a:blip>
          <a:srcRect b="0" l="0" r="0" t="5695"/>
          <a:stretch/>
        </p:blipFill>
        <p:spPr>
          <a:xfrm>
            <a:off x="5442900" y="1002490"/>
            <a:ext cx="862249" cy="784922"/>
          </a:xfrm>
          <a:prstGeom prst="rect">
            <a:avLst/>
          </a:prstGeom>
          <a:noFill/>
          <a:ln>
            <a:noFill/>
          </a:ln>
        </p:spPr>
      </p:pic>
      <p:pic>
        <p:nvPicPr>
          <p:cNvPr id="2601" name="Google Shape;2601;p58"/>
          <p:cNvPicPr preferRelativeResize="0"/>
          <p:nvPr/>
        </p:nvPicPr>
        <p:blipFill rotWithShape="1">
          <a:blip r:embed="rId3">
            <a:alphaModFix/>
          </a:blip>
          <a:srcRect b="0" l="0" r="0" t="5695"/>
          <a:stretch/>
        </p:blipFill>
        <p:spPr>
          <a:xfrm>
            <a:off x="6251775" y="1002490"/>
            <a:ext cx="862249" cy="784922"/>
          </a:xfrm>
          <a:prstGeom prst="rect">
            <a:avLst/>
          </a:prstGeom>
          <a:noFill/>
          <a:ln>
            <a:noFill/>
          </a:ln>
        </p:spPr>
      </p:pic>
      <p:pic>
        <p:nvPicPr>
          <p:cNvPr id="2602" name="Google Shape;2602;p58"/>
          <p:cNvPicPr preferRelativeResize="0"/>
          <p:nvPr/>
        </p:nvPicPr>
        <p:blipFill rotWithShape="1">
          <a:blip r:embed="rId3">
            <a:alphaModFix/>
          </a:blip>
          <a:srcRect b="0" l="0" r="0" t="5695"/>
          <a:stretch/>
        </p:blipFill>
        <p:spPr>
          <a:xfrm>
            <a:off x="7060650" y="1002490"/>
            <a:ext cx="862249" cy="784922"/>
          </a:xfrm>
          <a:prstGeom prst="rect">
            <a:avLst/>
          </a:prstGeom>
          <a:noFill/>
          <a:ln>
            <a:noFill/>
          </a:ln>
        </p:spPr>
      </p:pic>
      <p:cxnSp>
        <p:nvCxnSpPr>
          <p:cNvPr id="2603" name="Google Shape;2603;p58"/>
          <p:cNvCxnSpPr/>
          <p:nvPr/>
        </p:nvCxnSpPr>
        <p:spPr>
          <a:xfrm flipH="1" rot="10800000">
            <a:off x="985575" y="4326638"/>
            <a:ext cx="7138200" cy="3300"/>
          </a:xfrm>
          <a:prstGeom prst="straightConnector1">
            <a:avLst/>
          </a:prstGeom>
          <a:noFill/>
          <a:ln cap="flat" cmpd="sng" w="9525">
            <a:solidFill>
              <a:schemeClr val="dk1"/>
            </a:solidFill>
            <a:prstDash val="solid"/>
            <a:round/>
            <a:headEnd len="med" w="med" type="none"/>
            <a:tailEnd len="med" w="med" type="triangle"/>
          </a:ln>
        </p:spPr>
      </p:cxnSp>
      <p:sp>
        <p:nvSpPr>
          <p:cNvPr id="2604" name="Google Shape;2604;p58"/>
          <p:cNvSpPr txBox="1"/>
          <p:nvPr/>
        </p:nvSpPr>
        <p:spPr>
          <a:xfrm>
            <a:off x="1723375" y="4572400"/>
            <a:ext cx="2053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Times New Roman"/>
                <a:ea typeface="Times New Roman"/>
                <a:cs typeface="Times New Roman"/>
                <a:sym typeface="Times New Roman"/>
              </a:rPr>
              <a:t>Kernel #35</a:t>
            </a:r>
            <a:endParaRPr sz="1900">
              <a:latin typeface="Times New Roman"/>
              <a:ea typeface="Times New Roman"/>
              <a:cs typeface="Times New Roman"/>
              <a:sym typeface="Times New Roman"/>
            </a:endParaRPr>
          </a:p>
        </p:txBody>
      </p:sp>
      <p:sp>
        <p:nvSpPr>
          <p:cNvPr id="2605" name="Google Shape;2605;p58"/>
          <p:cNvSpPr txBox="1"/>
          <p:nvPr/>
        </p:nvSpPr>
        <p:spPr>
          <a:xfrm>
            <a:off x="5256625" y="4572400"/>
            <a:ext cx="2053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Times New Roman"/>
                <a:ea typeface="Times New Roman"/>
                <a:cs typeface="Times New Roman"/>
                <a:sym typeface="Times New Roman"/>
              </a:rPr>
              <a:t>Kernel #48</a:t>
            </a:r>
            <a:endParaRPr sz="1900">
              <a:latin typeface="Times New Roman"/>
              <a:ea typeface="Times New Roman"/>
              <a:cs typeface="Times New Roman"/>
              <a:sym typeface="Times New Roman"/>
            </a:endParaRPr>
          </a:p>
        </p:txBody>
      </p:sp>
      <p:cxnSp>
        <p:nvCxnSpPr>
          <p:cNvPr id="2606" name="Google Shape;2606;p58"/>
          <p:cNvCxnSpPr/>
          <p:nvPr/>
        </p:nvCxnSpPr>
        <p:spPr>
          <a:xfrm>
            <a:off x="985575" y="2975950"/>
            <a:ext cx="85200" cy="0"/>
          </a:xfrm>
          <a:prstGeom prst="straightConnector1">
            <a:avLst/>
          </a:prstGeom>
          <a:noFill/>
          <a:ln cap="flat" cmpd="sng" w="9525">
            <a:solidFill>
              <a:schemeClr val="dk1"/>
            </a:solidFill>
            <a:prstDash val="solid"/>
            <a:round/>
            <a:headEnd len="med" w="med" type="none"/>
            <a:tailEnd len="med" w="med" type="none"/>
          </a:ln>
        </p:spPr>
      </p:cxnSp>
      <p:cxnSp>
        <p:nvCxnSpPr>
          <p:cNvPr id="2607" name="Google Shape;2607;p58"/>
          <p:cNvCxnSpPr/>
          <p:nvPr/>
        </p:nvCxnSpPr>
        <p:spPr>
          <a:xfrm>
            <a:off x="985575" y="1787400"/>
            <a:ext cx="85200" cy="0"/>
          </a:xfrm>
          <a:prstGeom prst="straightConnector1">
            <a:avLst/>
          </a:prstGeom>
          <a:noFill/>
          <a:ln cap="flat" cmpd="sng" w="9525">
            <a:solidFill>
              <a:schemeClr val="dk1"/>
            </a:solidFill>
            <a:prstDash val="solid"/>
            <a:round/>
            <a:headEnd len="med" w="med" type="none"/>
            <a:tailEnd len="med" w="med" type="none"/>
          </a:ln>
        </p:spPr>
      </p:cxnSp>
      <p:sp>
        <p:nvSpPr>
          <p:cNvPr id="2608" name="Google Shape;2608;p58"/>
          <p:cNvSpPr txBox="1"/>
          <p:nvPr/>
        </p:nvSpPr>
        <p:spPr>
          <a:xfrm>
            <a:off x="636375" y="4129850"/>
            <a:ext cx="43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2609" name="Google Shape;2609;p58"/>
          <p:cNvSpPr txBox="1"/>
          <p:nvPr/>
        </p:nvSpPr>
        <p:spPr>
          <a:xfrm rot="-5400000">
            <a:off x="-508475" y="2333250"/>
            <a:ext cx="2053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Times New Roman"/>
                <a:ea typeface="Times New Roman"/>
                <a:cs typeface="Times New Roman"/>
                <a:sym typeface="Times New Roman"/>
              </a:rPr>
              <a:t>Spectral  Power</a:t>
            </a:r>
            <a:endParaRPr sz="1900">
              <a:latin typeface="Times New Roman"/>
              <a:ea typeface="Times New Roman"/>
              <a:cs typeface="Times New Roman"/>
              <a:sym typeface="Times New Roman"/>
            </a:endParaRPr>
          </a:p>
        </p:txBody>
      </p:sp>
      <p:pic>
        <p:nvPicPr>
          <p:cNvPr id="2610" name="Google Shape;2610;p58"/>
          <p:cNvPicPr preferRelativeResize="0"/>
          <p:nvPr/>
        </p:nvPicPr>
        <p:blipFill>
          <a:blip r:embed="rId4">
            <a:alphaModFix/>
          </a:blip>
          <a:stretch>
            <a:fillRect/>
          </a:stretch>
        </p:blipFill>
        <p:spPr>
          <a:xfrm>
            <a:off x="7922895" y="872450"/>
            <a:ext cx="297030" cy="964024"/>
          </a:xfrm>
          <a:prstGeom prst="rect">
            <a:avLst/>
          </a:prstGeom>
          <a:noFill/>
          <a:ln>
            <a:noFill/>
          </a:ln>
        </p:spPr>
      </p:pic>
      <p:sp>
        <p:nvSpPr>
          <p:cNvPr id="2611" name="Google Shape;2611;p58"/>
          <p:cNvSpPr txBox="1"/>
          <p:nvPr/>
        </p:nvSpPr>
        <p:spPr>
          <a:xfrm>
            <a:off x="1279325" y="4285300"/>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2612" name="Google Shape;2612;p58"/>
          <p:cNvSpPr txBox="1"/>
          <p:nvPr/>
        </p:nvSpPr>
        <p:spPr>
          <a:xfrm>
            <a:off x="2089638" y="4285300"/>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2613" name="Google Shape;2613;p58"/>
          <p:cNvSpPr txBox="1"/>
          <p:nvPr/>
        </p:nvSpPr>
        <p:spPr>
          <a:xfrm>
            <a:off x="2806150" y="4285300"/>
            <a:ext cx="68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2614" name="Google Shape;2614;p58"/>
          <p:cNvSpPr txBox="1"/>
          <p:nvPr/>
        </p:nvSpPr>
        <p:spPr>
          <a:xfrm>
            <a:off x="3435925" y="4285300"/>
            <a:ext cx="104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2615" name="Google Shape;2615;p58"/>
          <p:cNvSpPr txBox="1"/>
          <p:nvPr/>
        </p:nvSpPr>
        <p:spPr>
          <a:xfrm>
            <a:off x="4818775" y="4285288"/>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2616" name="Google Shape;2616;p58"/>
          <p:cNvSpPr txBox="1"/>
          <p:nvPr/>
        </p:nvSpPr>
        <p:spPr>
          <a:xfrm>
            <a:off x="5622888" y="4285288"/>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2617" name="Google Shape;2617;p58"/>
          <p:cNvSpPr txBox="1"/>
          <p:nvPr/>
        </p:nvSpPr>
        <p:spPr>
          <a:xfrm>
            <a:off x="6339400" y="4285288"/>
            <a:ext cx="68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2618" name="Google Shape;2618;p58"/>
          <p:cNvSpPr txBox="1"/>
          <p:nvPr/>
        </p:nvSpPr>
        <p:spPr>
          <a:xfrm>
            <a:off x="6969175" y="4285288"/>
            <a:ext cx="104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2619" name="Google Shape;2619;p58"/>
          <p:cNvSpPr/>
          <p:nvPr/>
        </p:nvSpPr>
        <p:spPr>
          <a:xfrm>
            <a:off x="8079500" y="1002500"/>
            <a:ext cx="140400" cy="81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0" name="Google Shape;2620;p58"/>
          <p:cNvCxnSpPr/>
          <p:nvPr/>
        </p:nvCxnSpPr>
        <p:spPr>
          <a:xfrm>
            <a:off x="8869300" y="3315163"/>
            <a:ext cx="44400" cy="0"/>
          </a:xfrm>
          <a:prstGeom prst="straightConnector1">
            <a:avLst/>
          </a:prstGeom>
          <a:noFill/>
          <a:ln cap="flat" cmpd="sng" w="9525">
            <a:solidFill>
              <a:schemeClr val="dk1"/>
            </a:solidFill>
            <a:prstDash val="solid"/>
            <a:round/>
            <a:headEnd len="med" w="med" type="none"/>
            <a:tailEnd len="med" w="med" type="none"/>
          </a:ln>
        </p:spPr>
      </p:cxnSp>
      <p:sp>
        <p:nvSpPr>
          <p:cNvPr id="2621" name="Google Shape;2621;p58"/>
          <p:cNvSpPr/>
          <p:nvPr/>
        </p:nvSpPr>
        <p:spPr>
          <a:xfrm>
            <a:off x="7902675" y="872450"/>
            <a:ext cx="221100" cy="15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8"/>
          <p:cNvSpPr txBox="1"/>
          <p:nvPr/>
        </p:nvSpPr>
        <p:spPr>
          <a:xfrm>
            <a:off x="8019650" y="896975"/>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623" name="Google Shape;2623;p58"/>
          <p:cNvSpPr txBox="1"/>
          <p:nvPr/>
        </p:nvSpPr>
        <p:spPr>
          <a:xfrm>
            <a:off x="8019650" y="1587300"/>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624" name="Google Shape;2624;p58"/>
          <p:cNvSpPr/>
          <p:nvPr/>
        </p:nvSpPr>
        <p:spPr>
          <a:xfrm>
            <a:off x="8795700" y="3895025"/>
            <a:ext cx="1668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5" name="Google Shape;2625;p58"/>
          <p:cNvCxnSpPr>
            <a:endCxn id="2624" idx="3"/>
          </p:cNvCxnSpPr>
          <p:nvPr/>
        </p:nvCxnSpPr>
        <p:spPr>
          <a:xfrm>
            <a:off x="8795700" y="4066775"/>
            <a:ext cx="166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p59"/>
          <p:cNvSpPr txBox="1"/>
          <p:nvPr/>
        </p:nvSpPr>
        <p:spPr>
          <a:xfrm>
            <a:off x="707800" y="1546638"/>
            <a:ext cx="43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2631" name="Google Shape;2631;p59"/>
          <p:cNvSpPr txBox="1"/>
          <p:nvPr/>
        </p:nvSpPr>
        <p:spPr>
          <a:xfrm>
            <a:off x="725875" y="688788"/>
            <a:ext cx="43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2632" name="Google Shape;2632;p59"/>
          <p:cNvSpPr/>
          <p:nvPr/>
        </p:nvSpPr>
        <p:spPr>
          <a:xfrm>
            <a:off x="4982225" y="1895487"/>
            <a:ext cx="363900" cy="585900"/>
          </a:xfrm>
          <a:prstGeom prst="rect">
            <a:avLst/>
          </a:prstGeom>
          <a:solidFill>
            <a:srgbClr val="F2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9"/>
          <p:cNvSpPr/>
          <p:nvPr/>
        </p:nvSpPr>
        <p:spPr>
          <a:xfrm>
            <a:off x="5781575" y="1517862"/>
            <a:ext cx="363900" cy="963900"/>
          </a:xfrm>
          <a:prstGeom prst="rect">
            <a:avLst/>
          </a:prstGeom>
          <a:solidFill>
            <a:srgbClr val="FE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9"/>
          <p:cNvSpPr/>
          <p:nvPr/>
        </p:nvSpPr>
        <p:spPr>
          <a:xfrm>
            <a:off x="6590450" y="1277163"/>
            <a:ext cx="363900" cy="1204500"/>
          </a:xfrm>
          <a:prstGeom prst="rect">
            <a:avLst/>
          </a:prstGeom>
          <a:solidFill>
            <a:srgbClr val="F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9"/>
          <p:cNvSpPr/>
          <p:nvPr/>
        </p:nvSpPr>
        <p:spPr>
          <a:xfrm>
            <a:off x="7399325" y="1007362"/>
            <a:ext cx="363900" cy="1474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9"/>
          <p:cNvSpPr/>
          <p:nvPr/>
        </p:nvSpPr>
        <p:spPr>
          <a:xfrm>
            <a:off x="1448975" y="1895663"/>
            <a:ext cx="363900" cy="585900"/>
          </a:xfrm>
          <a:prstGeom prst="rect">
            <a:avLst/>
          </a:prstGeom>
          <a:solidFill>
            <a:srgbClr val="F2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9"/>
          <p:cNvSpPr/>
          <p:nvPr/>
        </p:nvSpPr>
        <p:spPr>
          <a:xfrm>
            <a:off x="2248325" y="1667463"/>
            <a:ext cx="363900" cy="814200"/>
          </a:xfrm>
          <a:prstGeom prst="rect">
            <a:avLst/>
          </a:prstGeom>
          <a:solidFill>
            <a:srgbClr val="FE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9"/>
          <p:cNvSpPr/>
          <p:nvPr/>
        </p:nvSpPr>
        <p:spPr>
          <a:xfrm>
            <a:off x="3057200" y="1467163"/>
            <a:ext cx="363900" cy="1014300"/>
          </a:xfrm>
          <a:prstGeom prst="rect">
            <a:avLst/>
          </a:prstGeom>
          <a:solidFill>
            <a:srgbClr val="F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9"/>
          <p:cNvSpPr/>
          <p:nvPr/>
        </p:nvSpPr>
        <p:spPr>
          <a:xfrm>
            <a:off x="3866075" y="1130663"/>
            <a:ext cx="363900" cy="13509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0" name="Google Shape;2640;p59"/>
          <p:cNvPicPr preferRelativeResize="0"/>
          <p:nvPr/>
        </p:nvPicPr>
        <p:blipFill rotWithShape="1">
          <a:blip r:embed="rId3">
            <a:alphaModFix/>
          </a:blip>
          <a:srcRect b="0" l="0" r="0" t="5695"/>
          <a:stretch/>
        </p:blipFill>
        <p:spPr>
          <a:xfrm>
            <a:off x="1199800" y="130050"/>
            <a:ext cx="862249" cy="784927"/>
          </a:xfrm>
          <a:prstGeom prst="rect">
            <a:avLst/>
          </a:prstGeom>
          <a:noFill/>
          <a:ln>
            <a:noFill/>
          </a:ln>
        </p:spPr>
      </p:pic>
      <p:cxnSp>
        <p:nvCxnSpPr>
          <p:cNvPr id="2641" name="Google Shape;2641;p59"/>
          <p:cNvCxnSpPr/>
          <p:nvPr/>
        </p:nvCxnSpPr>
        <p:spPr>
          <a:xfrm flipH="1">
            <a:off x="1074900" y="186588"/>
            <a:ext cx="7500" cy="2295300"/>
          </a:xfrm>
          <a:prstGeom prst="straightConnector1">
            <a:avLst/>
          </a:prstGeom>
          <a:noFill/>
          <a:ln cap="flat" cmpd="sng" w="9525">
            <a:solidFill>
              <a:schemeClr val="dk1"/>
            </a:solidFill>
            <a:prstDash val="solid"/>
            <a:round/>
            <a:headEnd len="med" w="med" type="triangle"/>
            <a:tailEnd len="med" w="med" type="none"/>
          </a:ln>
        </p:spPr>
      </p:cxnSp>
      <p:pic>
        <p:nvPicPr>
          <p:cNvPr id="2642" name="Google Shape;2642;p59"/>
          <p:cNvPicPr preferRelativeResize="0"/>
          <p:nvPr/>
        </p:nvPicPr>
        <p:blipFill rotWithShape="1">
          <a:blip r:embed="rId3">
            <a:alphaModFix/>
          </a:blip>
          <a:srcRect b="0" l="0" r="0" t="5695"/>
          <a:stretch/>
        </p:blipFill>
        <p:spPr>
          <a:xfrm>
            <a:off x="1999150" y="130053"/>
            <a:ext cx="862249" cy="784922"/>
          </a:xfrm>
          <a:prstGeom prst="rect">
            <a:avLst/>
          </a:prstGeom>
          <a:noFill/>
          <a:ln>
            <a:noFill/>
          </a:ln>
        </p:spPr>
      </p:pic>
      <p:pic>
        <p:nvPicPr>
          <p:cNvPr id="2643" name="Google Shape;2643;p59"/>
          <p:cNvPicPr preferRelativeResize="0"/>
          <p:nvPr/>
        </p:nvPicPr>
        <p:blipFill rotWithShape="1">
          <a:blip r:embed="rId3">
            <a:alphaModFix/>
          </a:blip>
          <a:srcRect b="0" l="0" r="0" t="5695"/>
          <a:stretch/>
        </p:blipFill>
        <p:spPr>
          <a:xfrm>
            <a:off x="2808025" y="130053"/>
            <a:ext cx="862249" cy="784922"/>
          </a:xfrm>
          <a:prstGeom prst="rect">
            <a:avLst/>
          </a:prstGeom>
          <a:noFill/>
          <a:ln>
            <a:noFill/>
          </a:ln>
        </p:spPr>
      </p:pic>
      <p:pic>
        <p:nvPicPr>
          <p:cNvPr id="2644" name="Google Shape;2644;p59"/>
          <p:cNvPicPr preferRelativeResize="0"/>
          <p:nvPr/>
        </p:nvPicPr>
        <p:blipFill rotWithShape="1">
          <a:blip r:embed="rId3">
            <a:alphaModFix/>
          </a:blip>
          <a:srcRect b="0" l="0" r="0" t="5695"/>
          <a:stretch/>
        </p:blipFill>
        <p:spPr>
          <a:xfrm>
            <a:off x="3616900" y="130053"/>
            <a:ext cx="862249" cy="784922"/>
          </a:xfrm>
          <a:prstGeom prst="rect">
            <a:avLst/>
          </a:prstGeom>
          <a:noFill/>
          <a:ln>
            <a:noFill/>
          </a:ln>
        </p:spPr>
      </p:pic>
      <p:pic>
        <p:nvPicPr>
          <p:cNvPr id="2645" name="Google Shape;2645;p59"/>
          <p:cNvPicPr preferRelativeResize="0"/>
          <p:nvPr/>
        </p:nvPicPr>
        <p:blipFill rotWithShape="1">
          <a:blip r:embed="rId3">
            <a:alphaModFix/>
          </a:blip>
          <a:srcRect b="0" l="0" r="0" t="5695"/>
          <a:stretch/>
        </p:blipFill>
        <p:spPr>
          <a:xfrm>
            <a:off x="4733050" y="130050"/>
            <a:ext cx="862249" cy="784927"/>
          </a:xfrm>
          <a:prstGeom prst="rect">
            <a:avLst/>
          </a:prstGeom>
          <a:noFill/>
          <a:ln>
            <a:noFill/>
          </a:ln>
        </p:spPr>
      </p:pic>
      <p:pic>
        <p:nvPicPr>
          <p:cNvPr id="2646" name="Google Shape;2646;p59"/>
          <p:cNvPicPr preferRelativeResize="0"/>
          <p:nvPr/>
        </p:nvPicPr>
        <p:blipFill rotWithShape="1">
          <a:blip r:embed="rId3">
            <a:alphaModFix/>
          </a:blip>
          <a:srcRect b="0" l="0" r="0" t="5695"/>
          <a:stretch/>
        </p:blipFill>
        <p:spPr>
          <a:xfrm>
            <a:off x="5532400" y="130053"/>
            <a:ext cx="862249" cy="784922"/>
          </a:xfrm>
          <a:prstGeom prst="rect">
            <a:avLst/>
          </a:prstGeom>
          <a:noFill/>
          <a:ln>
            <a:noFill/>
          </a:ln>
        </p:spPr>
      </p:pic>
      <p:pic>
        <p:nvPicPr>
          <p:cNvPr id="2647" name="Google Shape;2647;p59"/>
          <p:cNvPicPr preferRelativeResize="0"/>
          <p:nvPr/>
        </p:nvPicPr>
        <p:blipFill rotWithShape="1">
          <a:blip r:embed="rId3">
            <a:alphaModFix/>
          </a:blip>
          <a:srcRect b="0" l="0" r="0" t="5695"/>
          <a:stretch/>
        </p:blipFill>
        <p:spPr>
          <a:xfrm>
            <a:off x="6341275" y="130053"/>
            <a:ext cx="862249" cy="784922"/>
          </a:xfrm>
          <a:prstGeom prst="rect">
            <a:avLst/>
          </a:prstGeom>
          <a:noFill/>
          <a:ln>
            <a:noFill/>
          </a:ln>
        </p:spPr>
      </p:pic>
      <p:pic>
        <p:nvPicPr>
          <p:cNvPr id="2648" name="Google Shape;2648;p59"/>
          <p:cNvPicPr preferRelativeResize="0"/>
          <p:nvPr/>
        </p:nvPicPr>
        <p:blipFill rotWithShape="1">
          <a:blip r:embed="rId3">
            <a:alphaModFix/>
          </a:blip>
          <a:srcRect b="0" l="0" r="0" t="5695"/>
          <a:stretch/>
        </p:blipFill>
        <p:spPr>
          <a:xfrm>
            <a:off x="7150150" y="130053"/>
            <a:ext cx="862249" cy="784922"/>
          </a:xfrm>
          <a:prstGeom prst="rect">
            <a:avLst/>
          </a:prstGeom>
          <a:noFill/>
          <a:ln>
            <a:noFill/>
          </a:ln>
        </p:spPr>
      </p:pic>
      <p:cxnSp>
        <p:nvCxnSpPr>
          <p:cNvPr id="2649" name="Google Shape;2649;p59"/>
          <p:cNvCxnSpPr/>
          <p:nvPr/>
        </p:nvCxnSpPr>
        <p:spPr>
          <a:xfrm flipH="1" rot="10800000">
            <a:off x="1075075" y="2478625"/>
            <a:ext cx="7138200" cy="3300"/>
          </a:xfrm>
          <a:prstGeom prst="straightConnector1">
            <a:avLst/>
          </a:prstGeom>
          <a:noFill/>
          <a:ln cap="flat" cmpd="sng" w="9525">
            <a:solidFill>
              <a:schemeClr val="dk1"/>
            </a:solidFill>
            <a:prstDash val="solid"/>
            <a:round/>
            <a:headEnd len="med" w="med" type="none"/>
            <a:tailEnd len="med" w="med" type="triangle"/>
          </a:ln>
        </p:spPr>
      </p:cxnSp>
      <p:sp>
        <p:nvSpPr>
          <p:cNvPr id="2650" name="Google Shape;2650;p59"/>
          <p:cNvSpPr txBox="1"/>
          <p:nvPr/>
        </p:nvSpPr>
        <p:spPr>
          <a:xfrm>
            <a:off x="1812875" y="2724388"/>
            <a:ext cx="205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Kernel #35</a:t>
            </a:r>
            <a:endParaRPr sz="1600">
              <a:latin typeface="Times New Roman"/>
              <a:ea typeface="Times New Roman"/>
              <a:cs typeface="Times New Roman"/>
              <a:sym typeface="Times New Roman"/>
            </a:endParaRPr>
          </a:p>
        </p:txBody>
      </p:sp>
      <p:sp>
        <p:nvSpPr>
          <p:cNvPr id="2651" name="Google Shape;2651;p59"/>
          <p:cNvSpPr txBox="1"/>
          <p:nvPr/>
        </p:nvSpPr>
        <p:spPr>
          <a:xfrm>
            <a:off x="5346125" y="2724388"/>
            <a:ext cx="205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Kernel #48</a:t>
            </a:r>
            <a:endParaRPr sz="1600">
              <a:latin typeface="Times New Roman"/>
              <a:ea typeface="Times New Roman"/>
              <a:cs typeface="Times New Roman"/>
              <a:sym typeface="Times New Roman"/>
            </a:endParaRPr>
          </a:p>
        </p:txBody>
      </p:sp>
      <p:cxnSp>
        <p:nvCxnSpPr>
          <p:cNvPr id="2652" name="Google Shape;2652;p59"/>
          <p:cNvCxnSpPr/>
          <p:nvPr/>
        </p:nvCxnSpPr>
        <p:spPr>
          <a:xfrm>
            <a:off x="1074250" y="1739088"/>
            <a:ext cx="85200" cy="0"/>
          </a:xfrm>
          <a:prstGeom prst="straightConnector1">
            <a:avLst/>
          </a:prstGeom>
          <a:noFill/>
          <a:ln cap="flat" cmpd="sng" w="9525">
            <a:solidFill>
              <a:schemeClr val="dk1"/>
            </a:solidFill>
            <a:prstDash val="solid"/>
            <a:round/>
            <a:headEnd len="med" w="med" type="none"/>
            <a:tailEnd len="med" w="med" type="none"/>
          </a:ln>
        </p:spPr>
      </p:cxnSp>
      <p:cxnSp>
        <p:nvCxnSpPr>
          <p:cNvPr id="2653" name="Google Shape;2653;p59"/>
          <p:cNvCxnSpPr/>
          <p:nvPr/>
        </p:nvCxnSpPr>
        <p:spPr>
          <a:xfrm>
            <a:off x="1075075" y="888888"/>
            <a:ext cx="85200" cy="0"/>
          </a:xfrm>
          <a:prstGeom prst="straightConnector1">
            <a:avLst/>
          </a:prstGeom>
          <a:noFill/>
          <a:ln cap="flat" cmpd="sng" w="9525">
            <a:solidFill>
              <a:schemeClr val="dk1"/>
            </a:solidFill>
            <a:prstDash val="solid"/>
            <a:round/>
            <a:headEnd len="med" w="med" type="none"/>
            <a:tailEnd len="med" w="med" type="none"/>
          </a:ln>
        </p:spPr>
      </p:cxnSp>
      <p:sp>
        <p:nvSpPr>
          <p:cNvPr id="2654" name="Google Shape;2654;p59"/>
          <p:cNvSpPr txBox="1"/>
          <p:nvPr/>
        </p:nvSpPr>
        <p:spPr>
          <a:xfrm>
            <a:off x="725875" y="2281838"/>
            <a:ext cx="43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2655" name="Google Shape;2655;p59"/>
          <p:cNvSpPr txBox="1"/>
          <p:nvPr/>
        </p:nvSpPr>
        <p:spPr>
          <a:xfrm rot="-5400000">
            <a:off x="-401250" y="1251613"/>
            <a:ext cx="205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Spectral  Power</a:t>
            </a:r>
            <a:endParaRPr sz="1600">
              <a:latin typeface="Times New Roman"/>
              <a:ea typeface="Times New Roman"/>
              <a:cs typeface="Times New Roman"/>
              <a:sym typeface="Times New Roman"/>
            </a:endParaRPr>
          </a:p>
        </p:txBody>
      </p:sp>
      <p:pic>
        <p:nvPicPr>
          <p:cNvPr id="2656" name="Google Shape;2656;p59"/>
          <p:cNvPicPr preferRelativeResize="0"/>
          <p:nvPr/>
        </p:nvPicPr>
        <p:blipFill>
          <a:blip r:embed="rId4">
            <a:alphaModFix/>
          </a:blip>
          <a:stretch>
            <a:fillRect/>
          </a:stretch>
        </p:blipFill>
        <p:spPr>
          <a:xfrm>
            <a:off x="8012395" y="12"/>
            <a:ext cx="297030" cy="964024"/>
          </a:xfrm>
          <a:prstGeom prst="rect">
            <a:avLst/>
          </a:prstGeom>
          <a:noFill/>
          <a:ln>
            <a:noFill/>
          </a:ln>
        </p:spPr>
      </p:pic>
      <p:sp>
        <p:nvSpPr>
          <p:cNvPr id="2657" name="Google Shape;2657;p59"/>
          <p:cNvSpPr txBox="1"/>
          <p:nvPr/>
        </p:nvSpPr>
        <p:spPr>
          <a:xfrm>
            <a:off x="1368825" y="2437288"/>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2658" name="Google Shape;2658;p59"/>
          <p:cNvSpPr txBox="1"/>
          <p:nvPr/>
        </p:nvSpPr>
        <p:spPr>
          <a:xfrm>
            <a:off x="2179138" y="2437288"/>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2659" name="Google Shape;2659;p59"/>
          <p:cNvSpPr txBox="1"/>
          <p:nvPr/>
        </p:nvSpPr>
        <p:spPr>
          <a:xfrm>
            <a:off x="2895650" y="2437288"/>
            <a:ext cx="68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2660" name="Google Shape;2660;p59"/>
          <p:cNvSpPr txBox="1"/>
          <p:nvPr/>
        </p:nvSpPr>
        <p:spPr>
          <a:xfrm>
            <a:off x="3525425" y="2437288"/>
            <a:ext cx="104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2661" name="Google Shape;2661;p59"/>
          <p:cNvSpPr txBox="1"/>
          <p:nvPr/>
        </p:nvSpPr>
        <p:spPr>
          <a:xfrm>
            <a:off x="4908275" y="2437275"/>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2662" name="Google Shape;2662;p59"/>
          <p:cNvSpPr txBox="1"/>
          <p:nvPr/>
        </p:nvSpPr>
        <p:spPr>
          <a:xfrm>
            <a:off x="5712388" y="2437275"/>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2663" name="Google Shape;2663;p59"/>
          <p:cNvSpPr txBox="1"/>
          <p:nvPr/>
        </p:nvSpPr>
        <p:spPr>
          <a:xfrm>
            <a:off x="6428900" y="2437275"/>
            <a:ext cx="68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2664" name="Google Shape;2664;p59"/>
          <p:cNvSpPr txBox="1"/>
          <p:nvPr/>
        </p:nvSpPr>
        <p:spPr>
          <a:xfrm>
            <a:off x="7058675" y="2437275"/>
            <a:ext cx="104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2665" name="Google Shape;2665;p59"/>
          <p:cNvSpPr/>
          <p:nvPr/>
        </p:nvSpPr>
        <p:spPr>
          <a:xfrm>
            <a:off x="8169000" y="130063"/>
            <a:ext cx="140400" cy="81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6" name="Google Shape;2666;p59"/>
          <p:cNvCxnSpPr/>
          <p:nvPr/>
        </p:nvCxnSpPr>
        <p:spPr>
          <a:xfrm>
            <a:off x="8869300" y="3315163"/>
            <a:ext cx="44400" cy="0"/>
          </a:xfrm>
          <a:prstGeom prst="straightConnector1">
            <a:avLst/>
          </a:prstGeom>
          <a:noFill/>
          <a:ln cap="flat" cmpd="sng" w="9525">
            <a:solidFill>
              <a:schemeClr val="dk1"/>
            </a:solidFill>
            <a:prstDash val="solid"/>
            <a:round/>
            <a:headEnd len="med" w="med" type="none"/>
            <a:tailEnd len="med" w="med" type="none"/>
          </a:ln>
        </p:spPr>
      </p:cxnSp>
      <p:sp>
        <p:nvSpPr>
          <p:cNvPr id="2667" name="Google Shape;2667;p59"/>
          <p:cNvSpPr/>
          <p:nvPr/>
        </p:nvSpPr>
        <p:spPr>
          <a:xfrm>
            <a:off x="7992175" y="13"/>
            <a:ext cx="221100" cy="15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9"/>
          <p:cNvSpPr txBox="1"/>
          <p:nvPr/>
        </p:nvSpPr>
        <p:spPr>
          <a:xfrm>
            <a:off x="8109150" y="24538"/>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669" name="Google Shape;2669;p59"/>
          <p:cNvSpPr txBox="1"/>
          <p:nvPr/>
        </p:nvSpPr>
        <p:spPr>
          <a:xfrm>
            <a:off x="8109150" y="714863"/>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670" name="Google Shape;2670;p59"/>
          <p:cNvSpPr/>
          <p:nvPr/>
        </p:nvSpPr>
        <p:spPr>
          <a:xfrm>
            <a:off x="8795700" y="3895025"/>
            <a:ext cx="1668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1" name="Google Shape;2671;p59"/>
          <p:cNvCxnSpPr>
            <a:endCxn id="2670" idx="3"/>
          </p:cNvCxnSpPr>
          <p:nvPr/>
        </p:nvCxnSpPr>
        <p:spPr>
          <a:xfrm>
            <a:off x="8795700" y="4066775"/>
            <a:ext cx="166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sp>
        <p:nvSpPr>
          <p:cNvPr id="2676" name="Google Shape;2676;p60"/>
          <p:cNvSpPr txBox="1"/>
          <p:nvPr/>
        </p:nvSpPr>
        <p:spPr>
          <a:xfrm>
            <a:off x="2595625" y="2775850"/>
            <a:ext cx="43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2677" name="Google Shape;2677;p60"/>
          <p:cNvSpPr txBox="1"/>
          <p:nvPr/>
        </p:nvSpPr>
        <p:spPr>
          <a:xfrm>
            <a:off x="2631775" y="1587300"/>
            <a:ext cx="43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2678" name="Google Shape;2678;p60"/>
          <p:cNvSpPr/>
          <p:nvPr/>
        </p:nvSpPr>
        <p:spPr>
          <a:xfrm>
            <a:off x="3451400" y="3283250"/>
            <a:ext cx="363900" cy="681900"/>
          </a:xfrm>
          <a:prstGeom prst="rect">
            <a:avLst/>
          </a:prstGeom>
          <a:solidFill>
            <a:srgbClr val="F2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0"/>
          <p:cNvSpPr/>
          <p:nvPr/>
        </p:nvSpPr>
        <p:spPr>
          <a:xfrm>
            <a:off x="4250750" y="2710875"/>
            <a:ext cx="363900" cy="1254300"/>
          </a:xfrm>
          <a:prstGeom prst="rect">
            <a:avLst/>
          </a:prstGeom>
          <a:solidFill>
            <a:srgbClr val="FE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0"/>
          <p:cNvSpPr/>
          <p:nvPr/>
        </p:nvSpPr>
        <p:spPr>
          <a:xfrm>
            <a:off x="5059625" y="2376975"/>
            <a:ext cx="363900" cy="1587900"/>
          </a:xfrm>
          <a:prstGeom prst="rect">
            <a:avLst/>
          </a:prstGeom>
          <a:solidFill>
            <a:srgbClr val="F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0"/>
          <p:cNvSpPr/>
          <p:nvPr/>
        </p:nvSpPr>
        <p:spPr>
          <a:xfrm>
            <a:off x="5864250" y="2019250"/>
            <a:ext cx="363900" cy="1947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2" name="Google Shape;2682;p60"/>
          <p:cNvPicPr preferRelativeResize="0"/>
          <p:nvPr/>
        </p:nvPicPr>
        <p:blipFill rotWithShape="1">
          <a:blip r:embed="rId3">
            <a:alphaModFix/>
          </a:blip>
          <a:srcRect b="0" l="0" r="0" t="5695"/>
          <a:stretch/>
        </p:blipFill>
        <p:spPr>
          <a:xfrm>
            <a:off x="3196025" y="802363"/>
            <a:ext cx="862249" cy="784927"/>
          </a:xfrm>
          <a:prstGeom prst="rect">
            <a:avLst/>
          </a:prstGeom>
          <a:noFill/>
          <a:ln>
            <a:noFill/>
          </a:ln>
        </p:spPr>
      </p:pic>
      <p:cxnSp>
        <p:nvCxnSpPr>
          <p:cNvPr id="2683" name="Google Shape;2683;p60"/>
          <p:cNvCxnSpPr/>
          <p:nvPr/>
        </p:nvCxnSpPr>
        <p:spPr>
          <a:xfrm>
            <a:off x="2973225" y="1025525"/>
            <a:ext cx="7800" cy="2939700"/>
          </a:xfrm>
          <a:prstGeom prst="straightConnector1">
            <a:avLst/>
          </a:prstGeom>
          <a:noFill/>
          <a:ln cap="flat" cmpd="sng" w="9525">
            <a:solidFill>
              <a:schemeClr val="dk1"/>
            </a:solidFill>
            <a:prstDash val="solid"/>
            <a:round/>
            <a:headEnd len="med" w="med" type="triangle"/>
            <a:tailEnd len="med" w="med" type="none"/>
          </a:ln>
        </p:spPr>
      </p:cxnSp>
      <p:pic>
        <p:nvPicPr>
          <p:cNvPr id="2684" name="Google Shape;2684;p60"/>
          <p:cNvPicPr preferRelativeResize="0"/>
          <p:nvPr/>
        </p:nvPicPr>
        <p:blipFill rotWithShape="1">
          <a:blip r:embed="rId3">
            <a:alphaModFix/>
          </a:blip>
          <a:srcRect b="0" l="0" r="0" t="5695"/>
          <a:stretch/>
        </p:blipFill>
        <p:spPr>
          <a:xfrm>
            <a:off x="4006350" y="802378"/>
            <a:ext cx="862249" cy="784922"/>
          </a:xfrm>
          <a:prstGeom prst="rect">
            <a:avLst/>
          </a:prstGeom>
          <a:noFill/>
          <a:ln>
            <a:noFill/>
          </a:ln>
        </p:spPr>
      </p:pic>
      <p:pic>
        <p:nvPicPr>
          <p:cNvPr id="2685" name="Google Shape;2685;p60"/>
          <p:cNvPicPr preferRelativeResize="0"/>
          <p:nvPr/>
        </p:nvPicPr>
        <p:blipFill rotWithShape="1">
          <a:blip r:embed="rId3">
            <a:alphaModFix/>
          </a:blip>
          <a:srcRect b="0" l="0" r="0" t="5695"/>
          <a:stretch/>
        </p:blipFill>
        <p:spPr>
          <a:xfrm>
            <a:off x="4810450" y="802378"/>
            <a:ext cx="862249" cy="784922"/>
          </a:xfrm>
          <a:prstGeom prst="rect">
            <a:avLst/>
          </a:prstGeom>
          <a:noFill/>
          <a:ln>
            <a:noFill/>
          </a:ln>
        </p:spPr>
      </p:pic>
      <p:pic>
        <p:nvPicPr>
          <p:cNvPr id="2686" name="Google Shape;2686;p60"/>
          <p:cNvPicPr preferRelativeResize="0"/>
          <p:nvPr/>
        </p:nvPicPr>
        <p:blipFill rotWithShape="1">
          <a:blip r:embed="rId3">
            <a:alphaModFix/>
          </a:blip>
          <a:srcRect b="0" l="0" r="0" t="5695"/>
          <a:stretch/>
        </p:blipFill>
        <p:spPr>
          <a:xfrm>
            <a:off x="5619325" y="802378"/>
            <a:ext cx="862249" cy="784922"/>
          </a:xfrm>
          <a:prstGeom prst="rect">
            <a:avLst/>
          </a:prstGeom>
          <a:noFill/>
          <a:ln>
            <a:noFill/>
          </a:ln>
        </p:spPr>
      </p:pic>
      <p:cxnSp>
        <p:nvCxnSpPr>
          <p:cNvPr id="2687" name="Google Shape;2687;p60"/>
          <p:cNvCxnSpPr/>
          <p:nvPr/>
        </p:nvCxnSpPr>
        <p:spPr>
          <a:xfrm>
            <a:off x="2980975" y="3965288"/>
            <a:ext cx="4054500" cy="1500"/>
          </a:xfrm>
          <a:prstGeom prst="straightConnector1">
            <a:avLst/>
          </a:prstGeom>
          <a:noFill/>
          <a:ln cap="flat" cmpd="sng" w="9525">
            <a:solidFill>
              <a:schemeClr val="dk1"/>
            </a:solidFill>
            <a:prstDash val="solid"/>
            <a:round/>
            <a:headEnd len="med" w="med" type="none"/>
            <a:tailEnd len="med" w="med" type="triangle"/>
          </a:ln>
        </p:spPr>
      </p:cxnSp>
      <p:sp>
        <p:nvSpPr>
          <p:cNvPr id="2688" name="Google Shape;2688;p60"/>
          <p:cNvSpPr txBox="1"/>
          <p:nvPr/>
        </p:nvSpPr>
        <p:spPr>
          <a:xfrm>
            <a:off x="3718775" y="4207750"/>
            <a:ext cx="205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Kernel #35</a:t>
            </a:r>
            <a:endParaRPr sz="1800">
              <a:latin typeface="Times New Roman"/>
              <a:ea typeface="Times New Roman"/>
              <a:cs typeface="Times New Roman"/>
              <a:sym typeface="Times New Roman"/>
            </a:endParaRPr>
          </a:p>
        </p:txBody>
      </p:sp>
      <p:cxnSp>
        <p:nvCxnSpPr>
          <p:cNvPr id="2689" name="Google Shape;2689;p60"/>
          <p:cNvCxnSpPr/>
          <p:nvPr/>
        </p:nvCxnSpPr>
        <p:spPr>
          <a:xfrm>
            <a:off x="2980975" y="2975950"/>
            <a:ext cx="85200" cy="0"/>
          </a:xfrm>
          <a:prstGeom prst="straightConnector1">
            <a:avLst/>
          </a:prstGeom>
          <a:noFill/>
          <a:ln cap="flat" cmpd="sng" w="9525">
            <a:solidFill>
              <a:schemeClr val="dk1"/>
            </a:solidFill>
            <a:prstDash val="solid"/>
            <a:round/>
            <a:headEnd len="med" w="med" type="none"/>
            <a:tailEnd len="med" w="med" type="none"/>
          </a:ln>
        </p:spPr>
      </p:cxnSp>
      <p:cxnSp>
        <p:nvCxnSpPr>
          <p:cNvPr id="2690" name="Google Shape;2690;p60"/>
          <p:cNvCxnSpPr/>
          <p:nvPr/>
        </p:nvCxnSpPr>
        <p:spPr>
          <a:xfrm>
            <a:off x="2980975" y="1787400"/>
            <a:ext cx="85200" cy="0"/>
          </a:xfrm>
          <a:prstGeom prst="straightConnector1">
            <a:avLst/>
          </a:prstGeom>
          <a:noFill/>
          <a:ln cap="flat" cmpd="sng" w="9525">
            <a:solidFill>
              <a:schemeClr val="dk1"/>
            </a:solidFill>
            <a:prstDash val="solid"/>
            <a:round/>
            <a:headEnd len="med" w="med" type="none"/>
            <a:tailEnd len="med" w="med" type="none"/>
          </a:ln>
        </p:spPr>
      </p:cxnSp>
      <p:sp>
        <p:nvSpPr>
          <p:cNvPr id="2691" name="Google Shape;2691;p60"/>
          <p:cNvSpPr txBox="1"/>
          <p:nvPr/>
        </p:nvSpPr>
        <p:spPr>
          <a:xfrm>
            <a:off x="2631775" y="3765200"/>
            <a:ext cx="43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2692" name="Google Shape;2692;p60"/>
          <p:cNvSpPr txBox="1"/>
          <p:nvPr/>
        </p:nvSpPr>
        <p:spPr>
          <a:xfrm rot="-5400000">
            <a:off x="1479275" y="2340900"/>
            <a:ext cx="205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Spectral  Power</a:t>
            </a:r>
            <a:endParaRPr sz="1800">
              <a:latin typeface="Times New Roman"/>
              <a:ea typeface="Times New Roman"/>
              <a:cs typeface="Times New Roman"/>
              <a:sym typeface="Times New Roman"/>
            </a:endParaRPr>
          </a:p>
        </p:txBody>
      </p:sp>
      <p:sp>
        <p:nvSpPr>
          <p:cNvPr id="2693" name="Google Shape;2693;p60"/>
          <p:cNvSpPr txBox="1"/>
          <p:nvPr/>
        </p:nvSpPr>
        <p:spPr>
          <a:xfrm>
            <a:off x="3371250" y="3920650"/>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2694" name="Google Shape;2694;p60"/>
          <p:cNvSpPr txBox="1"/>
          <p:nvPr/>
        </p:nvSpPr>
        <p:spPr>
          <a:xfrm>
            <a:off x="4181563" y="3920650"/>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2695" name="Google Shape;2695;p60"/>
          <p:cNvSpPr txBox="1"/>
          <p:nvPr/>
        </p:nvSpPr>
        <p:spPr>
          <a:xfrm>
            <a:off x="4898075" y="3920650"/>
            <a:ext cx="68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2696" name="Google Shape;2696;p60"/>
          <p:cNvSpPr txBox="1"/>
          <p:nvPr/>
        </p:nvSpPr>
        <p:spPr>
          <a:xfrm>
            <a:off x="5527850" y="3920650"/>
            <a:ext cx="104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2697" name="Google Shape;2697;p60"/>
          <p:cNvCxnSpPr/>
          <p:nvPr/>
        </p:nvCxnSpPr>
        <p:spPr>
          <a:xfrm>
            <a:off x="8869300" y="3315163"/>
            <a:ext cx="44400" cy="0"/>
          </a:xfrm>
          <a:prstGeom prst="straightConnector1">
            <a:avLst/>
          </a:prstGeom>
          <a:noFill/>
          <a:ln cap="flat" cmpd="sng" w="9525">
            <a:solidFill>
              <a:schemeClr val="dk1"/>
            </a:solidFill>
            <a:prstDash val="solid"/>
            <a:round/>
            <a:headEnd len="med" w="med" type="none"/>
            <a:tailEnd len="med" w="med" type="none"/>
          </a:ln>
        </p:spPr>
      </p:cxnSp>
      <p:cxnSp>
        <p:nvCxnSpPr>
          <p:cNvPr id="2698" name="Google Shape;2698;p60"/>
          <p:cNvCxnSpPr>
            <a:stCxn id="2699" idx="1"/>
            <a:endCxn id="2699" idx="3"/>
          </p:cNvCxnSpPr>
          <p:nvPr/>
        </p:nvCxnSpPr>
        <p:spPr>
          <a:xfrm>
            <a:off x="8795700" y="4066775"/>
            <a:ext cx="24600" cy="0"/>
          </a:xfrm>
          <a:prstGeom prst="straightConnector1">
            <a:avLst/>
          </a:prstGeom>
          <a:noFill/>
          <a:ln cap="flat" cmpd="sng" w="9525">
            <a:solidFill>
              <a:schemeClr val="dk1"/>
            </a:solidFill>
            <a:prstDash val="solid"/>
            <a:round/>
            <a:headEnd len="med" w="med" type="none"/>
            <a:tailEnd len="med" w="med" type="none"/>
          </a:ln>
        </p:spPr>
      </p:cxnSp>
      <p:pic>
        <p:nvPicPr>
          <p:cNvPr id="2700" name="Google Shape;2700;p60"/>
          <p:cNvPicPr preferRelativeResize="0"/>
          <p:nvPr/>
        </p:nvPicPr>
        <p:blipFill>
          <a:blip r:embed="rId4">
            <a:alphaModFix/>
          </a:blip>
          <a:stretch>
            <a:fillRect/>
          </a:stretch>
        </p:blipFill>
        <p:spPr>
          <a:xfrm>
            <a:off x="6445095" y="691162"/>
            <a:ext cx="297030" cy="964024"/>
          </a:xfrm>
          <a:prstGeom prst="rect">
            <a:avLst/>
          </a:prstGeom>
          <a:noFill/>
          <a:ln>
            <a:noFill/>
          </a:ln>
        </p:spPr>
      </p:pic>
      <p:sp>
        <p:nvSpPr>
          <p:cNvPr id="2701" name="Google Shape;2701;p60"/>
          <p:cNvSpPr/>
          <p:nvPr/>
        </p:nvSpPr>
        <p:spPr>
          <a:xfrm>
            <a:off x="6601700" y="821213"/>
            <a:ext cx="140400" cy="81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0"/>
          <p:cNvSpPr/>
          <p:nvPr/>
        </p:nvSpPr>
        <p:spPr>
          <a:xfrm>
            <a:off x="6424875" y="691163"/>
            <a:ext cx="221100" cy="15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0"/>
          <p:cNvSpPr txBox="1"/>
          <p:nvPr/>
        </p:nvSpPr>
        <p:spPr>
          <a:xfrm>
            <a:off x="6541850" y="715688"/>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04" name="Google Shape;2704;p60"/>
          <p:cNvSpPr txBox="1"/>
          <p:nvPr/>
        </p:nvSpPr>
        <p:spPr>
          <a:xfrm>
            <a:off x="6541850" y="1406013"/>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pic>
        <p:nvPicPr>
          <p:cNvPr id="2709" name="Google Shape;2709;p61"/>
          <p:cNvPicPr preferRelativeResize="0"/>
          <p:nvPr/>
        </p:nvPicPr>
        <p:blipFill rotWithShape="1">
          <a:blip r:embed="rId3">
            <a:alphaModFix/>
          </a:blip>
          <a:srcRect b="0" l="0" r="0" t="5695"/>
          <a:stretch/>
        </p:blipFill>
        <p:spPr>
          <a:xfrm>
            <a:off x="3205263" y="1183325"/>
            <a:ext cx="862249" cy="784927"/>
          </a:xfrm>
          <a:prstGeom prst="rect">
            <a:avLst/>
          </a:prstGeom>
          <a:noFill/>
          <a:ln>
            <a:noFill/>
          </a:ln>
        </p:spPr>
      </p:pic>
      <p:cxnSp>
        <p:nvCxnSpPr>
          <p:cNvPr id="2710" name="Google Shape;2710;p61"/>
          <p:cNvCxnSpPr/>
          <p:nvPr/>
        </p:nvCxnSpPr>
        <p:spPr>
          <a:xfrm>
            <a:off x="2973225" y="1025525"/>
            <a:ext cx="7800" cy="2939700"/>
          </a:xfrm>
          <a:prstGeom prst="straightConnector1">
            <a:avLst/>
          </a:prstGeom>
          <a:noFill/>
          <a:ln cap="flat" cmpd="sng" w="9525">
            <a:solidFill>
              <a:schemeClr val="dk1"/>
            </a:solidFill>
            <a:prstDash val="solid"/>
            <a:round/>
            <a:headEnd len="med" w="med" type="triangle"/>
            <a:tailEnd len="med" w="med" type="none"/>
          </a:ln>
        </p:spPr>
      </p:cxnSp>
      <p:pic>
        <p:nvPicPr>
          <p:cNvPr id="2711" name="Google Shape;2711;p61"/>
          <p:cNvPicPr preferRelativeResize="0"/>
          <p:nvPr/>
        </p:nvPicPr>
        <p:blipFill rotWithShape="1">
          <a:blip r:embed="rId3">
            <a:alphaModFix/>
          </a:blip>
          <a:srcRect b="0" l="0" r="0" t="5695"/>
          <a:stretch/>
        </p:blipFill>
        <p:spPr>
          <a:xfrm>
            <a:off x="4015588" y="1183340"/>
            <a:ext cx="862249" cy="784922"/>
          </a:xfrm>
          <a:prstGeom prst="rect">
            <a:avLst/>
          </a:prstGeom>
          <a:noFill/>
          <a:ln>
            <a:noFill/>
          </a:ln>
        </p:spPr>
      </p:pic>
      <p:pic>
        <p:nvPicPr>
          <p:cNvPr id="2712" name="Google Shape;2712;p61"/>
          <p:cNvPicPr preferRelativeResize="0"/>
          <p:nvPr/>
        </p:nvPicPr>
        <p:blipFill rotWithShape="1">
          <a:blip r:embed="rId3">
            <a:alphaModFix/>
          </a:blip>
          <a:srcRect b="0" l="0" r="0" t="5695"/>
          <a:stretch/>
        </p:blipFill>
        <p:spPr>
          <a:xfrm>
            <a:off x="4819688" y="1183340"/>
            <a:ext cx="862249" cy="784922"/>
          </a:xfrm>
          <a:prstGeom prst="rect">
            <a:avLst/>
          </a:prstGeom>
          <a:noFill/>
          <a:ln>
            <a:noFill/>
          </a:ln>
        </p:spPr>
      </p:pic>
      <p:pic>
        <p:nvPicPr>
          <p:cNvPr id="2713" name="Google Shape;2713;p61"/>
          <p:cNvPicPr preferRelativeResize="0"/>
          <p:nvPr/>
        </p:nvPicPr>
        <p:blipFill rotWithShape="1">
          <a:blip r:embed="rId3">
            <a:alphaModFix/>
          </a:blip>
          <a:srcRect b="0" l="0" r="0" t="5695"/>
          <a:stretch/>
        </p:blipFill>
        <p:spPr>
          <a:xfrm>
            <a:off x="5628563" y="1183340"/>
            <a:ext cx="862249" cy="784922"/>
          </a:xfrm>
          <a:prstGeom prst="rect">
            <a:avLst/>
          </a:prstGeom>
          <a:noFill/>
          <a:ln>
            <a:noFill/>
          </a:ln>
        </p:spPr>
      </p:pic>
      <p:cxnSp>
        <p:nvCxnSpPr>
          <p:cNvPr id="2714" name="Google Shape;2714;p61"/>
          <p:cNvCxnSpPr/>
          <p:nvPr/>
        </p:nvCxnSpPr>
        <p:spPr>
          <a:xfrm>
            <a:off x="2980975" y="3965288"/>
            <a:ext cx="4054500" cy="1500"/>
          </a:xfrm>
          <a:prstGeom prst="straightConnector1">
            <a:avLst/>
          </a:prstGeom>
          <a:noFill/>
          <a:ln cap="flat" cmpd="sng" w="9525">
            <a:solidFill>
              <a:schemeClr val="dk1"/>
            </a:solidFill>
            <a:prstDash val="solid"/>
            <a:round/>
            <a:headEnd len="med" w="med" type="none"/>
            <a:tailEnd len="med" w="med" type="triangle"/>
          </a:ln>
        </p:spPr>
      </p:cxnSp>
      <p:sp>
        <p:nvSpPr>
          <p:cNvPr id="2715" name="Google Shape;2715;p61"/>
          <p:cNvSpPr txBox="1"/>
          <p:nvPr/>
        </p:nvSpPr>
        <p:spPr>
          <a:xfrm>
            <a:off x="1875175" y="1368050"/>
            <a:ext cx="110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2716" name="Google Shape;2716;p61"/>
          <p:cNvCxnSpPr/>
          <p:nvPr/>
        </p:nvCxnSpPr>
        <p:spPr>
          <a:xfrm>
            <a:off x="2980975" y="2474513"/>
            <a:ext cx="85200" cy="0"/>
          </a:xfrm>
          <a:prstGeom prst="straightConnector1">
            <a:avLst/>
          </a:prstGeom>
          <a:noFill/>
          <a:ln cap="flat" cmpd="sng" w="9525">
            <a:solidFill>
              <a:schemeClr val="dk1"/>
            </a:solidFill>
            <a:prstDash val="solid"/>
            <a:round/>
            <a:headEnd len="med" w="med" type="none"/>
            <a:tailEnd len="med" w="med" type="none"/>
          </a:ln>
        </p:spPr>
      </p:cxnSp>
      <p:cxnSp>
        <p:nvCxnSpPr>
          <p:cNvPr id="2717" name="Google Shape;2717;p61"/>
          <p:cNvCxnSpPr/>
          <p:nvPr/>
        </p:nvCxnSpPr>
        <p:spPr>
          <a:xfrm>
            <a:off x="2980975" y="1575800"/>
            <a:ext cx="85200" cy="0"/>
          </a:xfrm>
          <a:prstGeom prst="straightConnector1">
            <a:avLst/>
          </a:prstGeom>
          <a:noFill/>
          <a:ln cap="flat" cmpd="sng" w="9525">
            <a:solidFill>
              <a:schemeClr val="dk1"/>
            </a:solidFill>
            <a:prstDash val="solid"/>
            <a:round/>
            <a:headEnd len="med" w="med" type="none"/>
            <a:tailEnd len="med" w="med" type="none"/>
          </a:ln>
        </p:spPr>
      </p:cxnSp>
      <p:sp>
        <p:nvSpPr>
          <p:cNvPr id="2718" name="Google Shape;2718;p61"/>
          <p:cNvSpPr txBox="1"/>
          <p:nvPr/>
        </p:nvSpPr>
        <p:spPr>
          <a:xfrm>
            <a:off x="3371250" y="3920650"/>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2719" name="Google Shape;2719;p61"/>
          <p:cNvSpPr txBox="1"/>
          <p:nvPr/>
        </p:nvSpPr>
        <p:spPr>
          <a:xfrm>
            <a:off x="4183063" y="3920650"/>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2720" name="Google Shape;2720;p61"/>
          <p:cNvSpPr txBox="1"/>
          <p:nvPr/>
        </p:nvSpPr>
        <p:spPr>
          <a:xfrm>
            <a:off x="4898075" y="3920650"/>
            <a:ext cx="68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2721" name="Google Shape;2721;p61"/>
          <p:cNvSpPr txBox="1"/>
          <p:nvPr/>
        </p:nvSpPr>
        <p:spPr>
          <a:xfrm>
            <a:off x="5527850" y="3920650"/>
            <a:ext cx="104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2722" name="Google Shape;2722;p61"/>
          <p:cNvCxnSpPr/>
          <p:nvPr/>
        </p:nvCxnSpPr>
        <p:spPr>
          <a:xfrm>
            <a:off x="8869300" y="3315163"/>
            <a:ext cx="44400" cy="0"/>
          </a:xfrm>
          <a:prstGeom prst="straightConnector1">
            <a:avLst/>
          </a:prstGeom>
          <a:noFill/>
          <a:ln cap="flat" cmpd="sng" w="9525">
            <a:solidFill>
              <a:schemeClr val="dk1"/>
            </a:solidFill>
            <a:prstDash val="solid"/>
            <a:round/>
            <a:headEnd len="med" w="med" type="none"/>
            <a:tailEnd len="med" w="med" type="none"/>
          </a:ln>
        </p:spPr>
      </p:cxnSp>
      <p:cxnSp>
        <p:nvCxnSpPr>
          <p:cNvPr id="2723" name="Google Shape;2723;p61"/>
          <p:cNvCxnSpPr>
            <a:stCxn id="2724" idx="1"/>
            <a:endCxn id="2724" idx="3"/>
          </p:cNvCxnSpPr>
          <p:nvPr/>
        </p:nvCxnSpPr>
        <p:spPr>
          <a:xfrm>
            <a:off x="8795700" y="4066775"/>
            <a:ext cx="24600" cy="0"/>
          </a:xfrm>
          <a:prstGeom prst="straightConnector1">
            <a:avLst/>
          </a:prstGeom>
          <a:noFill/>
          <a:ln cap="flat" cmpd="sng" w="9525">
            <a:solidFill>
              <a:schemeClr val="dk1"/>
            </a:solidFill>
            <a:prstDash val="solid"/>
            <a:round/>
            <a:headEnd len="med" w="med" type="none"/>
            <a:tailEnd len="med" w="med" type="none"/>
          </a:ln>
        </p:spPr>
      </p:cxnSp>
      <p:pic>
        <p:nvPicPr>
          <p:cNvPr id="2725" name="Google Shape;2725;p61"/>
          <p:cNvPicPr preferRelativeResize="0"/>
          <p:nvPr/>
        </p:nvPicPr>
        <p:blipFill>
          <a:blip r:embed="rId4">
            <a:alphaModFix/>
          </a:blip>
          <a:stretch>
            <a:fillRect/>
          </a:stretch>
        </p:blipFill>
        <p:spPr>
          <a:xfrm>
            <a:off x="6454332" y="1072125"/>
            <a:ext cx="297030" cy="964024"/>
          </a:xfrm>
          <a:prstGeom prst="rect">
            <a:avLst/>
          </a:prstGeom>
          <a:noFill/>
          <a:ln>
            <a:noFill/>
          </a:ln>
        </p:spPr>
      </p:pic>
      <p:sp>
        <p:nvSpPr>
          <p:cNvPr id="2726" name="Google Shape;2726;p61"/>
          <p:cNvSpPr/>
          <p:nvPr/>
        </p:nvSpPr>
        <p:spPr>
          <a:xfrm>
            <a:off x="6610938" y="1202175"/>
            <a:ext cx="140400" cy="81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1"/>
          <p:cNvSpPr/>
          <p:nvPr/>
        </p:nvSpPr>
        <p:spPr>
          <a:xfrm>
            <a:off x="6434113" y="1072125"/>
            <a:ext cx="221100" cy="15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1"/>
          <p:cNvSpPr txBox="1"/>
          <p:nvPr/>
        </p:nvSpPr>
        <p:spPr>
          <a:xfrm>
            <a:off x="6551088" y="1096650"/>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29" name="Google Shape;2729;p61"/>
          <p:cNvSpPr txBox="1"/>
          <p:nvPr/>
        </p:nvSpPr>
        <p:spPr>
          <a:xfrm>
            <a:off x="6551088" y="1786975"/>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2730" name="Google Shape;2730;p61"/>
          <p:cNvPicPr preferRelativeResize="0"/>
          <p:nvPr/>
        </p:nvPicPr>
        <p:blipFill rotWithShape="1">
          <a:blip r:embed="rId3">
            <a:alphaModFix/>
          </a:blip>
          <a:srcRect b="0" l="0" r="0" t="5695"/>
          <a:stretch/>
        </p:blipFill>
        <p:spPr>
          <a:xfrm>
            <a:off x="3205250" y="2103300"/>
            <a:ext cx="862249" cy="784927"/>
          </a:xfrm>
          <a:prstGeom prst="rect">
            <a:avLst/>
          </a:prstGeom>
          <a:noFill/>
          <a:ln>
            <a:noFill/>
          </a:ln>
        </p:spPr>
      </p:pic>
      <p:pic>
        <p:nvPicPr>
          <p:cNvPr id="2731" name="Google Shape;2731;p61"/>
          <p:cNvPicPr preferRelativeResize="0"/>
          <p:nvPr/>
        </p:nvPicPr>
        <p:blipFill rotWithShape="1">
          <a:blip r:embed="rId3">
            <a:alphaModFix/>
          </a:blip>
          <a:srcRect b="0" l="0" r="0" t="5695"/>
          <a:stretch/>
        </p:blipFill>
        <p:spPr>
          <a:xfrm>
            <a:off x="4015575" y="2103315"/>
            <a:ext cx="862249" cy="784922"/>
          </a:xfrm>
          <a:prstGeom prst="rect">
            <a:avLst/>
          </a:prstGeom>
          <a:noFill/>
          <a:ln>
            <a:noFill/>
          </a:ln>
        </p:spPr>
      </p:pic>
      <p:pic>
        <p:nvPicPr>
          <p:cNvPr id="2732" name="Google Shape;2732;p61"/>
          <p:cNvPicPr preferRelativeResize="0"/>
          <p:nvPr/>
        </p:nvPicPr>
        <p:blipFill rotWithShape="1">
          <a:blip r:embed="rId3">
            <a:alphaModFix/>
          </a:blip>
          <a:srcRect b="0" l="0" r="0" t="5695"/>
          <a:stretch/>
        </p:blipFill>
        <p:spPr>
          <a:xfrm>
            <a:off x="4819675" y="2103315"/>
            <a:ext cx="862249" cy="784922"/>
          </a:xfrm>
          <a:prstGeom prst="rect">
            <a:avLst/>
          </a:prstGeom>
          <a:noFill/>
          <a:ln>
            <a:noFill/>
          </a:ln>
        </p:spPr>
      </p:pic>
      <p:pic>
        <p:nvPicPr>
          <p:cNvPr id="2733" name="Google Shape;2733;p61"/>
          <p:cNvPicPr preferRelativeResize="0"/>
          <p:nvPr/>
        </p:nvPicPr>
        <p:blipFill rotWithShape="1">
          <a:blip r:embed="rId3">
            <a:alphaModFix/>
          </a:blip>
          <a:srcRect b="0" l="0" r="0" t="5695"/>
          <a:stretch/>
        </p:blipFill>
        <p:spPr>
          <a:xfrm>
            <a:off x="5628550" y="2103315"/>
            <a:ext cx="862249" cy="784922"/>
          </a:xfrm>
          <a:prstGeom prst="rect">
            <a:avLst/>
          </a:prstGeom>
          <a:noFill/>
          <a:ln>
            <a:noFill/>
          </a:ln>
        </p:spPr>
      </p:pic>
      <p:pic>
        <p:nvPicPr>
          <p:cNvPr id="2734" name="Google Shape;2734;p61"/>
          <p:cNvPicPr preferRelativeResize="0"/>
          <p:nvPr/>
        </p:nvPicPr>
        <p:blipFill>
          <a:blip r:embed="rId4">
            <a:alphaModFix/>
          </a:blip>
          <a:stretch>
            <a:fillRect/>
          </a:stretch>
        </p:blipFill>
        <p:spPr>
          <a:xfrm>
            <a:off x="6454320" y="1992100"/>
            <a:ext cx="297030" cy="964024"/>
          </a:xfrm>
          <a:prstGeom prst="rect">
            <a:avLst/>
          </a:prstGeom>
          <a:noFill/>
          <a:ln>
            <a:noFill/>
          </a:ln>
        </p:spPr>
      </p:pic>
      <p:sp>
        <p:nvSpPr>
          <p:cNvPr id="2735" name="Google Shape;2735;p61"/>
          <p:cNvSpPr/>
          <p:nvPr/>
        </p:nvSpPr>
        <p:spPr>
          <a:xfrm>
            <a:off x="6610925" y="2122150"/>
            <a:ext cx="140400" cy="81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1"/>
          <p:cNvSpPr/>
          <p:nvPr/>
        </p:nvSpPr>
        <p:spPr>
          <a:xfrm>
            <a:off x="6434100" y="1992100"/>
            <a:ext cx="221100" cy="15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1"/>
          <p:cNvSpPr txBox="1"/>
          <p:nvPr/>
        </p:nvSpPr>
        <p:spPr>
          <a:xfrm>
            <a:off x="6551075" y="2016625"/>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38" name="Google Shape;2738;p61"/>
          <p:cNvSpPr txBox="1"/>
          <p:nvPr/>
        </p:nvSpPr>
        <p:spPr>
          <a:xfrm>
            <a:off x="6551075" y="2706950"/>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2739" name="Google Shape;2739;p61"/>
          <p:cNvPicPr preferRelativeResize="0"/>
          <p:nvPr/>
        </p:nvPicPr>
        <p:blipFill rotWithShape="1">
          <a:blip r:embed="rId3">
            <a:alphaModFix/>
          </a:blip>
          <a:srcRect b="0" l="0" r="0" t="5695"/>
          <a:stretch/>
        </p:blipFill>
        <p:spPr>
          <a:xfrm>
            <a:off x="3205263" y="3023275"/>
            <a:ext cx="862249" cy="784927"/>
          </a:xfrm>
          <a:prstGeom prst="rect">
            <a:avLst/>
          </a:prstGeom>
          <a:noFill/>
          <a:ln>
            <a:noFill/>
          </a:ln>
        </p:spPr>
      </p:pic>
      <p:pic>
        <p:nvPicPr>
          <p:cNvPr id="2740" name="Google Shape;2740;p61"/>
          <p:cNvPicPr preferRelativeResize="0"/>
          <p:nvPr/>
        </p:nvPicPr>
        <p:blipFill rotWithShape="1">
          <a:blip r:embed="rId3">
            <a:alphaModFix/>
          </a:blip>
          <a:srcRect b="0" l="0" r="0" t="5695"/>
          <a:stretch/>
        </p:blipFill>
        <p:spPr>
          <a:xfrm>
            <a:off x="4015588" y="3023290"/>
            <a:ext cx="862249" cy="784922"/>
          </a:xfrm>
          <a:prstGeom prst="rect">
            <a:avLst/>
          </a:prstGeom>
          <a:noFill/>
          <a:ln>
            <a:noFill/>
          </a:ln>
        </p:spPr>
      </p:pic>
      <p:pic>
        <p:nvPicPr>
          <p:cNvPr id="2741" name="Google Shape;2741;p61"/>
          <p:cNvPicPr preferRelativeResize="0"/>
          <p:nvPr/>
        </p:nvPicPr>
        <p:blipFill rotWithShape="1">
          <a:blip r:embed="rId3">
            <a:alphaModFix/>
          </a:blip>
          <a:srcRect b="0" l="0" r="0" t="5695"/>
          <a:stretch/>
        </p:blipFill>
        <p:spPr>
          <a:xfrm>
            <a:off x="4819688" y="3023290"/>
            <a:ext cx="862249" cy="784922"/>
          </a:xfrm>
          <a:prstGeom prst="rect">
            <a:avLst/>
          </a:prstGeom>
          <a:noFill/>
          <a:ln>
            <a:noFill/>
          </a:ln>
        </p:spPr>
      </p:pic>
      <p:pic>
        <p:nvPicPr>
          <p:cNvPr id="2742" name="Google Shape;2742;p61"/>
          <p:cNvPicPr preferRelativeResize="0"/>
          <p:nvPr/>
        </p:nvPicPr>
        <p:blipFill rotWithShape="1">
          <a:blip r:embed="rId3">
            <a:alphaModFix/>
          </a:blip>
          <a:srcRect b="0" l="0" r="0" t="5695"/>
          <a:stretch/>
        </p:blipFill>
        <p:spPr>
          <a:xfrm>
            <a:off x="5628563" y="3023290"/>
            <a:ext cx="862249" cy="784922"/>
          </a:xfrm>
          <a:prstGeom prst="rect">
            <a:avLst/>
          </a:prstGeom>
          <a:noFill/>
          <a:ln>
            <a:noFill/>
          </a:ln>
        </p:spPr>
      </p:pic>
      <p:pic>
        <p:nvPicPr>
          <p:cNvPr id="2743" name="Google Shape;2743;p61"/>
          <p:cNvPicPr preferRelativeResize="0"/>
          <p:nvPr/>
        </p:nvPicPr>
        <p:blipFill>
          <a:blip r:embed="rId4">
            <a:alphaModFix/>
          </a:blip>
          <a:stretch>
            <a:fillRect/>
          </a:stretch>
        </p:blipFill>
        <p:spPr>
          <a:xfrm>
            <a:off x="6454332" y="2912075"/>
            <a:ext cx="297030" cy="964024"/>
          </a:xfrm>
          <a:prstGeom prst="rect">
            <a:avLst/>
          </a:prstGeom>
          <a:noFill/>
          <a:ln>
            <a:noFill/>
          </a:ln>
        </p:spPr>
      </p:pic>
      <p:sp>
        <p:nvSpPr>
          <p:cNvPr id="2744" name="Google Shape;2744;p61"/>
          <p:cNvSpPr/>
          <p:nvPr/>
        </p:nvSpPr>
        <p:spPr>
          <a:xfrm>
            <a:off x="6610938" y="3042125"/>
            <a:ext cx="140400" cy="81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1"/>
          <p:cNvSpPr txBox="1"/>
          <p:nvPr/>
        </p:nvSpPr>
        <p:spPr>
          <a:xfrm>
            <a:off x="6551088" y="2936600"/>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46" name="Google Shape;2746;p61"/>
          <p:cNvSpPr txBox="1"/>
          <p:nvPr/>
        </p:nvSpPr>
        <p:spPr>
          <a:xfrm>
            <a:off x="6551088" y="3626925"/>
            <a:ext cx="260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747" name="Google Shape;2747;p61"/>
          <p:cNvSpPr txBox="1"/>
          <p:nvPr/>
        </p:nvSpPr>
        <p:spPr>
          <a:xfrm>
            <a:off x="1875175" y="2266350"/>
            <a:ext cx="110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2748" name="Google Shape;2748;p61"/>
          <p:cNvCxnSpPr/>
          <p:nvPr/>
        </p:nvCxnSpPr>
        <p:spPr>
          <a:xfrm>
            <a:off x="2980975" y="3416150"/>
            <a:ext cx="85200" cy="0"/>
          </a:xfrm>
          <a:prstGeom prst="straightConnector1">
            <a:avLst/>
          </a:prstGeom>
          <a:noFill/>
          <a:ln cap="flat" cmpd="sng" w="9525">
            <a:solidFill>
              <a:schemeClr val="dk1"/>
            </a:solidFill>
            <a:prstDash val="solid"/>
            <a:round/>
            <a:headEnd len="med" w="med" type="none"/>
            <a:tailEnd len="med" w="med" type="none"/>
          </a:ln>
        </p:spPr>
      </p:cxnSp>
      <p:sp>
        <p:nvSpPr>
          <p:cNvPr id="2749" name="Google Shape;2749;p61"/>
          <p:cNvSpPr txBox="1"/>
          <p:nvPr/>
        </p:nvSpPr>
        <p:spPr>
          <a:xfrm>
            <a:off x="1875175" y="3208000"/>
            <a:ext cx="110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2750" name="Google Shape;2750;p61"/>
          <p:cNvSpPr txBox="1"/>
          <p:nvPr/>
        </p:nvSpPr>
        <p:spPr>
          <a:xfrm>
            <a:off x="1875225" y="3208400"/>
            <a:ext cx="110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2751" name="Google Shape;2751;p61"/>
          <p:cNvCxnSpPr/>
          <p:nvPr/>
        </p:nvCxnSpPr>
        <p:spPr>
          <a:xfrm rot="5400000">
            <a:off x="3584550" y="3918700"/>
            <a:ext cx="85200" cy="0"/>
          </a:xfrm>
          <a:prstGeom prst="straightConnector1">
            <a:avLst/>
          </a:prstGeom>
          <a:noFill/>
          <a:ln cap="flat" cmpd="sng" w="9525">
            <a:solidFill>
              <a:schemeClr val="dk1"/>
            </a:solidFill>
            <a:prstDash val="solid"/>
            <a:round/>
            <a:headEnd len="med" w="med" type="none"/>
            <a:tailEnd len="med" w="med" type="none"/>
          </a:ln>
        </p:spPr>
      </p:cxnSp>
      <p:cxnSp>
        <p:nvCxnSpPr>
          <p:cNvPr id="2752" name="Google Shape;2752;p61"/>
          <p:cNvCxnSpPr/>
          <p:nvPr/>
        </p:nvCxnSpPr>
        <p:spPr>
          <a:xfrm rot="5400000">
            <a:off x="4404113" y="3918700"/>
            <a:ext cx="85200" cy="0"/>
          </a:xfrm>
          <a:prstGeom prst="straightConnector1">
            <a:avLst/>
          </a:prstGeom>
          <a:noFill/>
          <a:ln cap="flat" cmpd="sng" w="9525">
            <a:solidFill>
              <a:schemeClr val="dk1"/>
            </a:solidFill>
            <a:prstDash val="solid"/>
            <a:round/>
            <a:headEnd len="med" w="med" type="none"/>
            <a:tailEnd len="med" w="med" type="none"/>
          </a:ln>
        </p:spPr>
      </p:cxnSp>
      <p:cxnSp>
        <p:nvCxnSpPr>
          <p:cNvPr id="2753" name="Google Shape;2753;p61"/>
          <p:cNvCxnSpPr/>
          <p:nvPr/>
        </p:nvCxnSpPr>
        <p:spPr>
          <a:xfrm rot="5400000">
            <a:off x="5208200" y="3918700"/>
            <a:ext cx="85200" cy="0"/>
          </a:xfrm>
          <a:prstGeom prst="straightConnector1">
            <a:avLst/>
          </a:prstGeom>
          <a:noFill/>
          <a:ln cap="flat" cmpd="sng" w="9525">
            <a:solidFill>
              <a:schemeClr val="dk1"/>
            </a:solidFill>
            <a:prstDash val="solid"/>
            <a:round/>
            <a:headEnd len="med" w="med" type="none"/>
            <a:tailEnd len="med" w="med" type="none"/>
          </a:ln>
        </p:spPr>
      </p:cxnSp>
      <p:cxnSp>
        <p:nvCxnSpPr>
          <p:cNvPr id="2754" name="Google Shape;2754;p61"/>
          <p:cNvCxnSpPr/>
          <p:nvPr/>
        </p:nvCxnSpPr>
        <p:spPr>
          <a:xfrm rot="5400000">
            <a:off x="6017088" y="3918700"/>
            <a:ext cx="85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7"/>
          <p:cNvPicPr preferRelativeResize="0"/>
          <p:nvPr/>
        </p:nvPicPr>
        <p:blipFill>
          <a:blip r:embed="rId3">
            <a:alphaModFix/>
          </a:blip>
          <a:stretch>
            <a:fillRect/>
          </a:stretch>
        </p:blipFill>
        <p:spPr>
          <a:xfrm>
            <a:off x="57275" y="1368625"/>
            <a:ext cx="7641001" cy="1712500"/>
          </a:xfrm>
          <a:prstGeom prst="rect">
            <a:avLst/>
          </a:prstGeom>
          <a:noFill/>
          <a:ln>
            <a:noFill/>
          </a:ln>
        </p:spPr>
      </p:pic>
      <p:sp>
        <p:nvSpPr>
          <p:cNvPr id="110" name="Google Shape;110;p17"/>
          <p:cNvSpPr/>
          <p:nvPr/>
        </p:nvSpPr>
        <p:spPr>
          <a:xfrm>
            <a:off x="1474425" y="2425675"/>
            <a:ext cx="652200" cy="43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11" name="Google Shape;111;p17"/>
          <p:cNvSpPr txBox="1"/>
          <p:nvPr/>
        </p:nvSpPr>
        <p:spPr>
          <a:xfrm>
            <a:off x="1413300" y="2340900"/>
            <a:ext cx="842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Lightweight Openpose</a:t>
            </a:r>
            <a:endParaRPr>
              <a:latin typeface="Times New Roman"/>
              <a:ea typeface="Times New Roman"/>
              <a:cs typeface="Times New Roman"/>
              <a:sym typeface="Times New Roman"/>
            </a:endParaRPr>
          </a:p>
        </p:txBody>
      </p:sp>
      <p:sp>
        <p:nvSpPr>
          <p:cNvPr id="112" name="Google Shape;112;p17"/>
          <p:cNvSpPr/>
          <p:nvPr/>
        </p:nvSpPr>
        <p:spPr>
          <a:xfrm>
            <a:off x="3940875" y="2894500"/>
            <a:ext cx="1073400" cy="23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ST-GCNs</a:t>
            </a:r>
            <a:endParaRPr sz="1100">
              <a:latin typeface="Times New Roman"/>
              <a:ea typeface="Times New Roman"/>
              <a:cs typeface="Times New Roman"/>
              <a:sym typeface="Times New Roman"/>
            </a:endParaRPr>
          </a:p>
        </p:txBody>
      </p:sp>
      <p:sp>
        <p:nvSpPr>
          <p:cNvPr id="113" name="Google Shape;113;p17"/>
          <p:cNvSpPr/>
          <p:nvPr/>
        </p:nvSpPr>
        <p:spPr>
          <a:xfrm>
            <a:off x="7779800" y="2745125"/>
            <a:ext cx="842400" cy="3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Fall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Dection</a:t>
            </a:r>
            <a:endParaRPr sz="1100">
              <a:latin typeface="Times New Roman"/>
              <a:ea typeface="Times New Roman"/>
              <a:cs typeface="Times New Roman"/>
              <a:sym typeface="Times New Roman"/>
            </a:endParaRPr>
          </a:p>
        </p:txBody>
      </p:sp>
      <p:pic>
        <p:nvPicPr>
          <p:cNvPr id="114" name="Google Shape;114;p17"/>
          <p:cNvPicPr preferRelativeResize="0"/>
          <p:nvPr/>
        </p:nvPicPr>
        <p:blipFill>
          <a:blip r:embed="rId4">
            <a:alphaModFix/>
          </a:blip>
          <a:stretch>
            <a:fillRect/>
          </a:stretch>
        </p:blipFill>
        <p:spPr>
          <a:xfrm>
            <a:off x="7698275" y="1508012"/>
            <a:ext cx="1237124" cy="1237124"/>
          </a:xfrm>
          <a:prstGeom prst="rect">
            <a:avLst/>
          </a:prstGeom>
          <a:noFill/>
          <a:ln>
            <a:noFill/>
          </a:ln>
        </p:spPr>
      </p:pic>
      <p:sp>
        <p:nvSpPr>
          <p:cNvPr id="115" name="Google Shape;115;p17"/>
          <p:cNvSpPr/>
          <p:nvPr/>
        </p:nvSpPr>
        <p:spPr>
          <a:xfrm>
            <a:off x="6882925" y="2439250"/>
            <a:ext cx="842400" cy="3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285375" y="2778975"/>
            <a:ext cx="876600" cy="20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285250" y="2842000"/>
            <a:ext cx="890100" cy="3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Input Video</a:t>
            </a:r>
            <a:endParaRPr sz="11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pic>
        <p:nvPicPr>
          <p:cNvPr id="2759" name="Google Shape;2759;p62"/>
          <p:cNvPicPr preferRelativeResize="0"/>
          <p:nvPr/>
        </p:nvPicPr>
        <p:blipFill rotWithShape="1">
          <a:blip r:embed="rId3">
            <a:alphaModFix/>
          </a:blip>
          <a:srcRect b="0" l="0" r="0" t="5695"/>
          <a:stretch/>
        </p:blipFill>
        <p:spPr>
          <a:xfrm>
            <a:off x="3143661" y="103813"/>
            <a:ext cx="827607" cy="732764"/>
          </a:xfrm>
          <a:prstGeom prst="rect">
            <a:avLst/>
          </a:prstGeom>
          <a:noFill/>
          <a:ln>
            <a:noFill/>
          </a:ln>
        </p:spPr>
      </p:pic>
      <p:cxnSp>
        <p:nvCxnSpPr>
          <p:cNvPr id="2760" name="Google Shape;2760;p62"/>
          <p:cNvCxnSpPr/>
          <p:nvPr/>
        </p:nvCxnSpPr>
        <p:spPr>
          <a:xfrm>
            <a:off x="2929850" y="317400"/>
            <a:ext cx="8100" cy="4256400"/>
          </a:xfrm>
          <a:prstGeom prst="straightConnector1">
            <a:avLst/>
          </a:prstGeom>
          <a:noFill/>
          <a:ln cap="flat" cmpd="sng" w="9525">
            <a:solidFill>
              <a:schemeClr val="dk1"/>
            </a:solidFill>
            <a:prstDash val="solid"/>
            <a:round/>
            <a:headEnd len="med" w="med" type="triangle"/>
            <a:tailEnd len="med" w="med" type="none"/>
          </a:ln>
        </p:spPr>
      </p:cxnSp>
      <p:pic>
        <p:nvPicPr>
          <p:cNvPr id="2761" name="Google Shape;2761;p62"/>
          <p:cNvPicPr preferRelativeResize="0"/>
          <p:nvPr/>
        </p:nvPicPr>
        <p:blipFill rotWithShape="1">
          <a:blip r:embed="rId3">
            <a:alphaModFix/>
          </a:blip>
          <a:srcRect b="0" l="0" r="0" t="5695"/>
          <a:stretch/>
        </p:blipFill>
        <p:spPr>
          <a:xfrm>
            <a:off x="3921430" y="103827"/>
            <a:ext cx="827607" cy="732759"/>
          </a:xfrm>
          <a:prstGeom prst="rect">
            <a:avLst/>
          </a:prstGeom>
          <a:noFill/>
          <a:ln>
            <a:noFill/>
          </a:ln>
        </p:spPr>
      </p:pic>
      <p:pic>
        <p:nvPicPr>
          <p:cNvPr id="2762" name="Google Shape;2762;p62"/>
          <p:cNvPicPr preferRelativeResize="0"/>
          <p:nvPr/>
        </p:nvPicPr>
        <p:blipFill rotWithShape="1">
          <a:blip r:embed="rId3">
            <a:alphaModFix/>
          </a:blip>
          <a:srcRect b="0" l="0" r="0" t="5695"/>
          <a:stretch/>
        </p:blipFill>
        <p:spPr>
          <a:xfrm>
            <a:off x="4693224" y="103827"/>
            <a:ext cx="827607" cy="732759"/>
          </a:xfrm>
          <a:prstGeom prst="rect">
            <a:avLst/>
          </a:prstGeom>
          <a:noFill/>
          <a:ln>
            <a:noFill/>
          </a:ln>
        </p:spPr>
      </p:pic>
      <p:pic>
        <p:nvPicPr>
          <p:cNvPr id="2763" name="Google Shape;2763;p62"/>
          <p:cNvPicPr preferRelativeResize="0"/>
          <p:nvPr/>
        </p:nvPicPr>
        <p:blipFill rotWithShape="1">
          <a:blip r:embed="rId3">
            <a:alphaModFix/>
          </a:blip>
          <a:srcRect b="0" l="0" r="0" t="5695"/>
          <a:stretch/>
        </p:blipFill>
        <p:spPr>
          <a:xfrm>
            <a:off x="5469600" y="103827"/>
            <a:ext cx="827607" cy="732759"/>
          </a:xfrm>
          <a:prstGeom prst="rect">
            <a:avLst/>
          </a:prstGeom>
          <a:noFill/>
          <a:ln>
            <a:noFill/>
          </a:ln>
        </p:spPr>
      </p:pic>
      <p:cxnSp>
        <p:nvCxnSpPr>
          <p:cNvPr id="2764" name="Google Shape;2764;p62"/>
          <p:cNvCxnSpPr/>
          <p:nvPr/>
        </p:nvCxnSpPr>
        <p:spPr>
          <a:xfrm>
            <a:off x="2928347" y="4569567"/>
            <a:ext cx="3891600" cy="1500"/>
          </a:xfrm>
          <a:prstGeom prst="straightConnector1">
            <a:avLst/>
          </a:prstGeom>
          <a:noFill/>
          <a:ln cap="flat" cmpd="sng" w="9525">
            <a:solidFill>
              <a:schemeClr val="dk1"/>
            </a:solidFill>
            <a:prstDash val="solid"/>
            <a:round/>
            <a:headEnd len="med" w="med" type="none"/>
            <a:tailEnd len="med" w="med" type="triangle"/>
          </a:ln>
        </p:spPr>
      </p:cxnSp>
      <p:sp>
        <p:nvSpPr>
          <p:cNvPr id="2765" name="Google Shape;2765;p62"/>
          <p:cNvSpPr txBox="1"/>
          <p:nvPr/>
        </p:nvSpPr>
        <p:spPr>
          <a:xfrm>
            <a:off x="1867050" y="319762"/>
            <a:ext cx="1061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2766" name="Google Shape;2766;p62"/>
          <p:cNvCxnSpPr/>
          <p:nvPr/>
        </p:nvCxnSpPr>
        <p:spPr>
          <a:xfrm>
            <a:off x="2928422" y="1352691"/>
            <a:ext cx="81900" cy="0"/>
          </a:xfrm>
          <a:prstGeom prst="straightConnector1">
            <a:avLst/>
          </a:prstGeom>
          <a:noFill/>
          <a:ln cap="flat" cmpd="sng" w="9525">
            <a:solidFill>
              <a:schemeClr val="dk1"/>
            </a:solidFill>
            <a:prstDash val="solid"/>
            <a:round/>
            <a:headEnd len="med" w="med" type="none"/>
            <a:tailEnd len="med" w="med" type="none"/>
          </a:ln>
        </p:spPr>
      </p:cxnSp>
      <p:cxnSp>
        <p:nvCxnSpPr>
          <p:cNvPr id="2767" name="Google Shape;2767;p62"/>
          <p:cNvCxnSpPr/>
          <p:nvPr/>
        </p:nvCxnSpPr>
        <p:spPr>
          <a:xfrm>
            <a:off x="2928422" y="513705"/>
            <a:ext cx="81900" cy="0"/>
          </a:xfrm>
          <a:prstGeom prst="straightConnector1">
            <a:avLst/>
          </a:prstGeom>
          <a:noFill/>
          <a:ln cap="flat" cmpd="sng" w="9525">
            <a:solidFill>
              <a:schemeClr val="dk1"/>
            </a:solidFill>
            <a:prstDash val="solid"/>
            <a:round/>
            <a:headEnd len="med" w="med" type="none"/>
            <a:tailEnd len="med" w="med" type="none"/>
          </a:ln>
        </p:spPr>
      </p:cxnSp>
      <p:sp>
        <p:nvSpPr>
          <p:cNvPr id="2768" name="Google Shape;2768;p62"/>
          <p:cNvSpPr txBox="1"/>
          <p:nvPr/>
        </p:nvSpPr>
        <p:spPr>
          <a:xfrm>
            <a:off x="3302942" y="4527896"/>
            <a:ext cx="491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No</a:t>
            </a:r>
            <a:endParaRPr sz="1300">
              <a:latin typeface="Times New Roman"/>
              <a:ea typeface="Times New Roman"/>
              <a:cs typeface="Times New Roman"/>
              <a:sym typeface="Times New Roman"/>
            </a:endParaRPr>
          </a:p>
        </p:txBody>
      </p:sp>
      <p:sp>
        <p:nvSpPr>
          <p:cNvPr id="2769" name="Google Shape;2769;p62"/>
          <p:cNvSpPr txBox="1"/>
          <p:nvPr/>
        </p:nvSpPr>
        <p:spPr>
          <a:xfrm>
            <a:off x="4082139" y="4527896"/>
            <a:ext cx="491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Low</a:t>
            </a:r>
            <a:endParaRPr sz="1300">
              <a:latin typeface="Times New Roman"/>
              <a:ea typeface="Times New Roman"/>
              <a:cs typeface="Times New Roman"/>
              <a:sym typeface="Times New Roman"/>
            </a:endParaRPr>
          </a:p>
        </p:txBody>
      </p:sp>
      <p:sp>
        <p:nvSpPr>
          <p:cNvPr id="2770" name="Google Shape;2770;p62"/>
          <p:cNvSpPr txBox="1"/>
          <p:nvPr/>
        </p:nvSpPr>
        <p:spPr>
          <a:xfrm>
            <a:off x="4768424" y="4527896"/>
            <a:ext cx="659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High</a:t>
            </a:r>
            <a:endParaRPr sz="1300">
              <a:latin typeface="Times New Roman"/>
              <a:ea typeface="Times New Roman"/>
              <a:cs typeface="Times New Roman"/>
              <a:sym typeface="Times New Roman"/>
            </a:endParaRPr>
          </a:p>
        </p:txBody>
      </p:sp>
      <p:sp>
        <p:nvSpPr>
          <p:cNvPr id="2771" name="Google Shape;2771;p62"/>
          <p:cNvSpPr txBox="1"/>
          <p:nvPr/>
        </p:nvSpPr>
        <p:spPr>
          <a:xfrm>
            <a:off x="5372897" y="4527896"/>
            <a:ext cx="100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Intolerable</a:t>
            </a:r>
            <a:endParaRPr sz="1300">
              <a:latin typeface="Times New Roman"/>
              <a:ea typeface="Times New Roman"/>
              <a:cs typeface="Times New Roman"/>
              <a:sym typeface="Times New Roman"/>
            </a:endParaRPr>
          </a:p>
        </p:txBody>
      </p:sp>
      <p:cxnSp>
        <p:nvCxnSpPr>
          <p:cNvPr id="2772" name="Google Shape;2772;p62"/>
          <p:cNvCxnSpPr/>
          <p:nvPr/>
        </p:nvCxnSpPr>
        <p:spPr>
          <a:xfrm>
            <a:off x="8869300" y="3315163"/>
            <a:ext cx="44400" cy="0"/>
          </a:xfrm>
          <a:prstGeom prst="straightConnector1">
            <a:avLst/>
          </a:prstGeom>
          <a:noFill/>
          <a:ln cap="flat" cmpd="sng" w="9525">
            <a:solidFill>
              <a:schemeClr val="dk1"/>
            </a:solidFill>
            <a:prstDash val="solid"/>
            <a:round/>
            <a:headEnd len="med" w="med" type="none"/>
            <a:tailEnd len="med" w="med" type="none"/>
          </a:ln>
        </p:spPr>
      </p:cxnSp>
      <p:cxnSp>
        <p:nvCxnSpPr>
          <p:cNvPr id="2773" name="Google Shape;2773;p62"/>
          <p:cNvCxnSpPr>
            <a:stCxn id="2774" idx="1"/>
            <a:endCxn id="2774" idx="3"/>
          </p:cNvCxnSpPr>
          <p:nvPr/>
        </p:nvCxnSpPr>
        <p:spPr>
          <a:xfrm>
            <a:off x="8795700" y="4066775"/>
            <a:ext cx="24600" cy="0"/>
          </a:xfrm>
          <a:prstGeom prst="straightConnector1">
            <a:avLst/>
          </a:prstGeom>
          <a:noFill/>
          <a:ln cap="flat" cmpd="sng" w="9525">
            <a:solidFill>
              <a:schemeClr val="dk1"/>
            </a:solidFill>
            <a:prstDash val="solid"/>
            <a:round/>
            <a:headEnd len="med" w="med" type="none"/>
            <a:tailEnd len="med" w="med" type="none"/>
          </a:ln>
        </p:spPr>
      </p:cxnSp>
      <p:pic>
        <p:nvPicPr>
          <p:cNvPr id="2775" name="Google Shape;2775;p62"/>
          <p:cNvPicPr preferRelativeResize="0"/>
          <p:nvPr/>
        </p:nvPicPr>
        <p:blipFill>
          <a:blip r:embed="rId4">
            <a:alphaModFix/>
          </a:blip>
          <a:stretch>
            <a:fillRect/>
          </a:stretch>
        </p:blipFill>
        <p:spPr>
          <a:xfrm>
            <a:off x="6262193" y="3"/>
            <a:ext cx="285096" cy="899957"/>
          </a:xfrm>
          <a:prstGeom prst="rect">
            <a:avLst/>
          </a:prstGeom>
          <a:noFill/>
          <a:ln>
            <a:noFill/>
          </a:ln>
        </p:spPr>
      </p:pic>
      <p:sp>
        <p:nvSpPr>
          <p:cNvPr id="2776" name="Google Shape;2776;p62"/>
          <p:cNvSpPr/>
          <p:nvPr/>
        </p:nvSpPr>
        <p:spPr>
          <a:xfrm>
            <a:off x="6412507" y="121410"/>
            <a:ext cx="134700" cy="76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2"/>
          <p:cNvSpPr/>
          <p:nvPr/>
        </p:nvSpPr>
        <p:spPr>
          <a:xfrm>
            <a:off x="6242786" y="3"/>
            <a:ext cx="212100" cy="14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2"/>
          <p:cNvSpPr txBox="1"/>
          <p:nvPr/>
        </p:nvSpPr>
        <p:spPr>
          <a:xfrm>
            <a:off x="6355061" y="22898"/>
            <a:ext cx="249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79" name="Google Shape;2779;p62"/>
          <p:cNvSpPr txBox="1"/>
          <p:nvPr/>
        </p:nvSpPr>
        <p:spPr>
          <a:xfrm>
            <a:off x="6355061" y="634796"/>
            <a:ext cx="249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2780" name="Google Shape;2780;p62"/>
          <p:cNvPicPr preferRelativeResize="0"/>
          <p:nvPr/>
        </p:nvPicPr>
        <p:blipFill rotWithShape="1">
          <a:blip r:embed="rId3">
            <a:alphaModFix/>
          </a:blip>
          <a:srcRect b="0" l="0" r="0" t="5695"/>
          <a:stretch/>
        </p:blipFill>
        <p:spPr>
          <a:xfrm>
            <a:off x="3143649" y="930098"/>
            <a:ext cx="827607" cy="732764"/>
          </a:xfrm>
          <a:prstGeom prst="rect">
            <a:avLst/>
          </a:prstGeom>
          <a:noFill/>
          <a:ln>
            <a:noFill/>
          </a:ln>
        </p:spPr>
      </p:pic>
      <p:pic>
        <p:nvPicPr>
          <p:cNvPr id="2781" name="Google Shape;2781;p62"/>
          <p:cNvPicPr preferRelativeResize="0"/>
          <p:nvPr/>
        </p:nvPicPr>
        <p:blipFill rotWithShape="1">
          <a:blip r:embed="rId3">
            <a:alphaModFix/>
          </a:blip>
          <a:srcRect b="0" l="0" r="0" t="5695"/>
          <a:stretch/>
        </p:blipFill>
        <p:spPr>
          <a:xfrm>
            <a:off x="3921418" y="930113"/>
            <a:ext cx="827607" cy="732759"/>
          </a:xfrm>
          <a:prstGeom prst="rect">
            <a:avLst/>
          </a:prstGeom>
          <a:noFill/>
          <a:ln>
            <a:noFill/>
          </a:ln>
        </p:spPr>
      </p:pic>
      <p:pic>
        <p:nvPicPr>
          <p:cNvPr id="2782" name="Google Shape;2782;p62"/>
          <p:cNvPicPr preferRelativeResize="0"/>
          <p:nvPr/>
        </p:nvPicPr>
        <p:blipFill rotWithShape="1">
          <a:blip r:embed="rId3">
            <a:alphaModFix/>
          </a:blip>
          <a:srcRect b="0" l="0" r="0" t="5695"/>
          <a:stretch/>
        </p:blipFill>
        <p:spPr>
          <a:xfrm>
            <a:off x="4693212" y="930113"/>
            <a:ext cx="827607" cy="732759"/>
          </a:xfrm>
          <a:prstGeom prst="rect">
            <a:avLst/>
          </a:prstGeom>
          <a:noFill/>
          <a:ln>
            <a:noFill/>
          </a:ln>
        </p:spPr>
      </p:pic>
      <p:pic>
        <p:nvPicPr>
          <p:cNvPr id="2783" name="Google Shape;2783;p62"/>
          <p:cNvPicPr preferRelativeResize="0"/>
          <p:nvPr/>
        </p:nvPicPr>
        <p:blipFill rotWithShape="1">
          <a:blip r:embed="rId3">
            <a:alphaModFix/>
          </a:blip>
          <a:srcRect b="0" l="0" r="0" t="5695"/>
          <a:stretch/>
        </p:blipFill>
        <p:spPr>
          <a:xfrm>
            <a:off x="5469588" y="930113"/>
            <a:ext cx="827607" cy="732759"/>
          </a:xfrm>
          <a:prstGeom prst="rect">
            <a:avLst/>
          </a:prstGeom>
          <a:noFill/>
          <a:ln>
            <a:noFill/>
          </a:ln>
        </p:spPr>
      </p:pic>
      <p:pic>
        <p:nvPicPr>
          <p:cNvPr id="2784" name="Google Shape;2784;p62"/>
          <p:cNvPicPr preferRelativeResize="0"/>
          <p:nvPr/>
        </p:nvPicPr>
        <p:blipFill>
          <a:blip r:embed="rId4">
            <a:alphaModFix/>
          </a:blip>
          <a:stretch>
            <a:fillRect/>
          </a:stretch>
        </p:blipFill>
        <p:spPr>
          <a:xfrm>
            <a:off x="6262181" y="826288"/>
            <a:ext cx="285096" cy="899957"/>
          </a:xfrm>
          <a:prstGeom prst="rect">
            <a:avLst/>
          </a:prstGeom>
          <a:noFill/>
          <a:ln>
            <a:noFill/>
          </a:ln>
        </p:spPr>
      </p:pic>
      <p:sp>
        <p:nvSpPr>
          <p:cNvPr id="2785" name="Google Shape;2785;p62"/>
          <p:cNvSpPr/>
          <p:nvPr/>
        </p:nvSpPr>
        <p:spPr>
          <a:xfrm>
            <a:off x="6412495" y="947696"/>
            <a:ext cx="134700" cy="76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2"/>
          <p:cNvSpPr/>
          <p:nvPr/>
        </p:nvSpPr>
        <p:spPr>
          <a:xfrm>
            <a:off x="6242774" y="826289"/>
            <a:ext cx="212100" cy="14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2"/>
          <p:cNvSpPr txBox="1"/>
          <p:nvPr/>
        </p:nvSpPr>
        <p:spPr>
          <a:xfrm>
            <a:off x="6355049" y="849184"/>
            <a:ext cx="249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88" name="Google Shape;2788;p62"/>
          <p:cNvSpPr txBox="1"/>
          <p:nvPr/>
        </p:nvSpPr>
        <p:spPr>
          <a:xfrm>
            <a:off x="6355049" y="1419606"/>
            <a:ext cx="249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2789" name="Google Shape;2789;p62"/>
          <p:cNvPicPr preferRelativeResize="0"/>
          <p:nvPr/>
        </p:nvPicPr>
        <p:blipFill rotWithShape="1">
          <a:blip r:embed="rId3">
            <a:alphaModFix/>
          </a:blip>
          <a:srcRect b="0" l="0" r="0" t="5695"/>
          <a:stretch/>
        </p:blipFill>
        <p:spPr>
          <a:xfrm>
            <a:off x="3143661" y="1747459"/>
            <a:ext cx="827607" cy="732764"/>
          </a:xfrm>
          <a:prstGeom prst="rect">
            <a:avLst/>
          </a:prstGeom>
          <a:noFill/>
          <a:ln>
            <a:noFill/>
          </a:ln>
        </p:spPr>
      </p:pic>
      <p:pic>
        <p:nvPicPr>
          <p:cNvPr id="2790" name="Google Shape;2790;p62"/>
          <p:cNvPicPr preferRelativeResize="0"/>
          <p:nvPr/>
        </p:nvPicPr>
        <p:blipFill rotWithShape="1">
          <a:blip r:embed="rId3">
            <a:alphaModFix/>
          </a:blip>
          <a:srcRect b="0" l="0" r="0" t="5695"/>
          <a:stretch/>
        </p:blipFill>
        <p:spPr>
          <a:xfrm>
            <a:off x="3921430" y="1747473"/>
            <a:ext cx="827607" cy="732759"/>
          </a:xfrm>
          <a:prstGeom prst="rect">
            <a:avLst/>
          </a:prstGeom>
          <a:noFill/>
          <a:ln>
            <a:noFill/>
          </a:ln>
        </p:spPr>
      </p:pic>
      <p:pic>
        <p:nvPicPr>
          <p:cNvPr id="2791" name="Google Shape;2791;p62"/>
          <p:cNvPicPr preferRelativeResize="0"/>
          <p:nvPr/>
        </p:nvPicPr>
        <p:blipFill rotWithShape="1">
          <a:blip r:embed="rId3">
            <a:alphaModFix/>
          </a:blip>
          <a:srcRect b="0" l="0" r="0" t="5695"/>
          <a:stretch/>
        </p:blipFill>
        <p:spPr>
          <a:xfrm>
            <a:off x="4693224" y="1747473"/>
            <a:ext cx="827607" cy="732759"/>
          </a:xfrm>
          <a:prstGeom prst="rect">
            <a:avLst/>
          </a:prstGeom>
          <a:noFill/>
          <a:ln>
            <a:noFill/>
          </a:ln>
        </p:spPr>
      </p:pic>
      <p:pic>
        <p:nvPicPr>
          <p:cNvPr id="2792" name="Google Shape;2792;p62"/>
          <p:cNvPicPr preferRelativeResize="0"/>
          <p:nvPr/>
        </p:nvPicPr>
        <p:blipFill rotWithShape="1">
          <a:blip r:embed="rId3">
            <a:alphaModFix/>
          </a:blip>
          <a:srcRect b="0" l="0" r="0" t="5695"/>
          <a:stretch/>
        </p:blipFill>
        <p:spPr>
          <a:xfrm>
            <a:off x="5469600" y="1747473"/>
            <a:ext cx="827607" cy="732759"/>
          </a:xfrm>
          <a:prstGeom prst="rect">
            <a:avLst/>
          </a:prstGeom>
          <a:noFill/>
          <a:ln>
            <a:noFill/>
          </a:ln>
        </p:spPr>
      </p:pic>
      <p:pic>
        <p:nvPicPr>
          <p:cNvPr id="2793" name="Google Shape;2793;p62"/>
          <p:cNvPicPr preferRelativeResize="0"/>
          <p:nvPr/>
        </p:nvPicPr>
        <p:blipFill>
          <a:blip r:embed="rId4">
            <a:alphaModFix/>
          </a:blip>
          <a:stretch>
            <a:fillRect/>
          </a:stretch>
        </p:blipFill>
        <p:spPr>
          <a:xfrm>
            <a:off x="6262193" y="1643649"/>
            <a:ext cx="285096" cy="899957"/>
          </a:xfrm>
          <a:prstGeom prst="rect">
            <a:avLst/>
          </a:prstGeom>
          <a:noFill/>
          <a:ln>
            <a:noFill/>
          </a:ln>
        </p:spPr>
      </p:pic>
      <p:sp>
        <p:nvSpPr>
          <p:cNvPr id="2794" name="Google Shape;2794;p62"/>
          <p:cNvSpPr/>
          <p:nvPr/>
        </p:nvSpPr>
        <p:spPr>
          <a:xfrm>
            <a:off x="6412507" y="1765056"/>
            <a:ext cx="134700" cy="76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2"/>
          <p:cNvSpPr txBox="1"/>
          <p:nvPr/>
        </p:nvSpPr>
        <p:spPr>
          <a:xfrm>
            <a:off x="6355061" y="1666544"/>
            <a:ext cx="249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96" name="Google Shape;2796;p62"/>
          <p:cNvSpPr txBox="1"/>
          <p:nvPr/>
        </p:nvSpPr>
        <p:spPr>
          <a:xfrm>
            <a:off x="6355024" y="4253692"/>
            <a:ext cx="249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797" name="Google Shape;2797;p62"/>
          <p:cNvSpPr txBox="1"/>
          <p:nvPr/>
        </p:nvSpPr>
        <p:spPr>
          <a:xfrm>
            <a:off x="1867050" y="1158363"/>
            <a:ext cx="1061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2798" name="Google Shape;2798;p62"/>
          <p:cNvCxnSpPr/>
          <p:nvPr/>
        </p:nvCxnSpPr>
        <p:spPr>
          <a:xfrm>
            <a:off x="2928422" y="2231749"/>
            <a:ext cx="81900" cy="0"/>
          </a:xfrm>
          <a:prstGeom prst="straightConnector1">
            <a:avLst/>
          </a:prstGeom>
          <a:noFill/>
          <a:ln cap="flat" cmpd="sng" w="9525">
            <a:solidFill>
              <a:schemeClr val="dk1"/>
            </a:solidFill>
            <a:prstDash val="solid"/>
            <a:round/>
            <a:headEnd len="med" w="med" type="none"/>
            <a:tailEnd len="med" w="med" type="none"/>
          </a:ln>
        </p:spPr>
      </p:cxnSp>
      <p:sp>
        <p:nvSpPr>
          <p:cNvPr id="2799" name="Google Shape;2799;p62"/>
          <p:cNvSpPr txBox="1"/>
          <p:nvPr/>
        </p:nvSpPr>
        <p:spPr>
          <a:xfrm>
            <a:off x="1867050" y="2037433"/>
            <a:ext cx="1061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2800" name="Google Shape;2800;p62"/>
          <p:cNvSpPr txBox="1"/>
          <p:nvPr/>
        </p:nvSpPr>
        <p:spPr>
          <a:xfrm>
            <a:off x="1867098" y="2037806"/>
            <a:ext cx="1061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2801" name="Google Shape;2801;p62"/>
          <p:cNvCxnSpPr/>
          <p:nvPr/>
        </p:nvCxnSpPr>
        <p:spPr>
          <a:xfrm rot="5400000">
            <a:off x="3508811" y="4526057"/>
            <a:ext cx="79500" cy="0"/>
          </a:xfrm>
          <a:prstGeom prst="straightConnector1">
            <a:avLst/>
          </a:prstGeom>
          <a:noFill/>
          <a:ln cap="flat" cmpd="sng" w="9525">
            <a:solidFill>
              <a:schemeClr val="dk1"/>
            </a:solidFill>
            <a:prstDash val="solid"/>
            <a:round/>
            <a:headEnd len="med" w="med" type="none"/>
            <a:tailEnd len="med" w="med" type="none"/>
          </a:ln>
        </p:spPr>
      </p:cxnSp>
      <p:cxnSp>
        <p:nvCxnSpPr>
          <p:cNvPr id="2802" name="Google Shape;2802;p62"/>
          <p:cNvCxnSpPr/>
          <p:nvPr/>
        </p:nvCxnSpPr>
        <p:spPr>
          <a:xfrm rot="5400000">
            <a:off x="4295446" y="4526057"/>
            <a:ext cx="79500" cy="0"/>
          </a:xfrm>
          <a:prstGeom prst="straightConnector1">
            <a:avLst/>
          </a:prstGeom>
          <a:noFill/>
          <a:ln cap="flat" cmpd="sng" w="9525">
            <a:solidFill>
              <a:schemeClr val="dk1"/>
            </a:solidFill>
            <a:prstDash val="solid"/>
            <a:round/>
            <a:headEnd len="med" w="med" type="none"/>
            <a:tailEnd len="med" w="med" type="none"/>
          </a:ln>
        </p:spPr>
      </p:cxnSp>
      <p:cxnSp>
        <p:nvCxnSpPr>
          <p:cNvPr id="2803" name="Google Shape;2803;p62"/>
          <p:cNvCxnSpPr/>
          <p:nvPr/>
        </p:nvCxnSpPr>
        <p:spPr>
          <a:xfrm rot="5400000">
            <a:off x="5067228" y="4526057"/>
            <a:ext cx="79500" cy="0"/>
          </a:xfrm>
          <a:prstGeom prst="straightConnector1">
            <a:avLst/>
          </a:prstGeom>
          <a:noFill/>
          <a:ln cap="flat" cmpd="sng" w="9525">
            <a:solidFill>
              <a:schemeClr val="dk1"/>
            </a:solidFill>
            <a:prstDash val="solid"/>
            <a:round/>
            <a:headEnd len="med" w="med" type="none"/>
            <a:tailEnd len="med" w="med" type="none"/>
          </a:ln>
        </p:spPr>
      </p:cxnSp>
      <p:cxnSp>
        <p:nvCxnSpPr>
          <p:cNvPr id="2804" name="Google Shape;2804;p62"/>
          <p:cNvCxnSpPr/>
          <p:nvPr/>
        </p:nvCxnSpPr>
        <p:spPr>
          <a:xfrm rot="5400000">
            <a:off x="5843617" y="4526057"/>
            <a:ext cx="79500" cy="0"/>
          </a:xfrm>
          <a:prstGeom prst="straightConnector1">
            <a:avLst/>
          </a:prstGeom>
          <a:noFill/>
          <a:ln cap="flat" cmpd="sng" w="9525">
            <a:solidFill>
              <a:schemeClr val="dk1"/>
            </a:solidFill>
            <a:prstDash val="solid"/>
            <a:round/>
            <a:headEnd len="med" w="med" type="none"/>
            <a:tailEnd len="med" w="med" type="none"/>
          </a:ln>
        </p:spPr>
      </p:cxnSp>
      <p:pic>
        <p:nvPicPr>
          <p:cNvPr id="2805" name="Google Shape;2805;p62"/>
          <p:cNvPicPr preferRelativeResize="0"/>
          <p:nvPr/>
        </p:nvPicPr>
        <p:blipFill rotWithShape="1">
          <a:blip r:embed="rId3">
            <a:alphaModFix/>
          </a:blip>
          <a:srcRect b="0" l="0" r="0" t="5695"/>
          <a:stretch/>
        </p:blipFill>
        <p:spPr>
          <a:xfrm>
            <a:off x="3143661" y="2556738"/>
            <a:ext cx="827607" cy="732764"/>
          </a:xfrm>
          <a:prstGeom prst="rect">
            <a:avLst/>
          </a:prstGeom>
          <a:noFill/>
          <a:ln>
            <a:noFill/>
          </a:ln>
        </p:spPr>
      </p:pic>
      <p:pic>
        <p:nvPicPr>
          <p:cNvPr id="2806" name="Google Shape;2806;p62"/>
          <p:cNvPicPr preferRelativeResize="0"/>
          <p:nvPr/>
        </p:nvPicPr>
        <p:blipFill rotWithShape="1">
          <a:blip r:embed="rId3">
            <a:alphaModFix/>
          </a:blip>
          <a:srcRect b="0" l="0" r="0" t="5695"/>
          <a:stretch/>
        </p:blipFill>
        <p:spPr>
          <a:xfrm>
            <a:off x="3921430" y="2556752"/>
            <a:ext cx="827607" cy="732759"/>
          </a:xfrm>
          <a:prstGeom prst="rect">
            <a:avLst/>
          </a:prstGeom>
          <a:noFill/>
          <a:ln>
            <a:noFill/>
          </a:ln>
        </p:spPr>
      </p:pic>
      <p:pic>
        <p:nvPicPr>
          <p:cNvPr id="2807" name="Google Shape;2807;p62"/>
          <p:cNvPicPr preferRelativeResize="0"/>
          <p:nvPr/>
        </p:nvPicPr>
        <p:blipFill rotWithShape="1">
          <a:blip r:embed="rId3">
            <a:alphaModFix/>
          </a:blip>
          <a:srcRect b="0" l="0" r="0" t="5695"/>
          <a:stretch/>
        </p:blipFill>
        <p:spPr>
          <a:xfrm>
            <a:off x="4693224" y="2556752"/>
            <a:ext cx="827607" cy="732759"/>
          </a:xfrm>
          <a:prstGeom prst="rect">
            <a:avLst/>
          </a:prstGeom>
          <a:noFill/>
          <a:ln>
            <a:noFill/>
          </a:ln>
        </p:spPr>
      </p:pic>
      <p:pic>
        <p:nvPicPr>
          <p:cNvPr id="2808" name="Google Shape;2808;p62"/>
          <p:cNvPicPr preferRelativeResize="0"/>
          <p:nvPr/>
        </p:nvPicPr>
        <p:blipFill rotWithShape="1">
          <a:blip r:embed="rId3">
            <a:alphaModFix/>
          </a:blip>
          <a:srcRect b="0" l="0" r="0" t="5695"/>
          <a:stretch/>
        </p:blipFill>
        <p:spPr>
          <a:xfrm>
            <a:off x="5469600" y="2556752"/>
            <a:ext cx="827607" cy="732759"/>
          </a:xfrm>
          <a:prstGeom prst="rect">
            <a:avLst/>
          </a:prstGeom>
          <a:noFill/>
          <a:ln>
            <a:noFill/>
          </a:ln>
        </p:spPr>
      </p:pic>
      <p:pic>
        <p:nvPicPr>
          <p:cNvPr id="2809" name="Google Shape;2809;p62"/>
          <p:cNvPicPr preferRelativeResize="0"/>
          <p:nvPr/>
        </p:nvPicPr>
        <p:blipFill>
          <a:blip r:embed="rId4">
            <a:alphaModFix/>
          </a:blip>
          <a:stretch>
            <a:fillRect/>
          </a:stretch>
        </p:blipFill>
        <p:spPr>
          <a:xfrm>
            <a:off x="6262193" y="2452928"/>
            <a:ext cx="285096" cy="899957"/>
          </a:xfrm>
          <a:prstGeom prst="rect">
            <a:avLst/>
          </a:prstGeom>
          <a:noFill/>
          <a:ln>
            <a:noFill/>
          </a:ln>
        </p:spPr>
      </p:pic>
      <p:sp>
        <p:nvSpPr>
          <p:cNvPr id="2810" name="Google Shape;2810;p62"/>
          <p:cNvSpPr/>
          <p:nvPr/>
        </p:nvSpPr>
        <p:spPr>
          <a:xfrm>
            <a:off x="6412507" y="2574335"/>
            <a:ext cx="134700" cy="76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2"/>
          <p:cNvSpPr txBox="1"/>
          <p:nvPr/>
        </p:nvSpPr>
        <p:spPr>
          <a:xfrm>
            <a:off x="6355061" y="2475823"/>
            <a:ext cx="249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812" name="Google Shape;2812;p62"/>
          <p:cNvSpPr txBox="1"/>
          <p:nvPr/>
        </p:nvSpPr>
        <p:spPr>
          <a:xfrm>
            <a:off x="6355061" y="3087721"/>
            <a:ext cx="249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2813" name="Google Shape;2813;p62"/>
          <p:cNvPicPr preferRelativeResize="0"/>
          <p:nvPr/>
        </p:nvPicPr>
        <p:blipFill rotWithShape="1">
          <a:blip r:embed="rId3">
            <a:alphaModFix/>
          </a:blip>
          <a:srcRect b="0" l="0" r="0" t="5695"/>
          <a:stretch/>
        </p:blipFill>
        <p:spPr>
          <a:xfrm>
            <a:off x="3143649" y="3383023"/>
            <a:ext cx="827607" cy="732764"/>
          </a:xfrm>
          <a:prstGeom prst="rect">
            <a:avLst/>
          </a:prstGeom>
          <a:noFill/>
          <a:ln>
            <a:noFill/>
          </a:ln>
        </p:spPr>
      </p:pic>
      <p:pic>
        <p:nvPicPr>
          <p:cNvPr id="2814" name="Google Shape;2814;p62"/>
          <p:cNvPicPr preferRelativeResize="0"/>
          <p:nvPr/>
        </p:nvPicPr>
        <p:blipFill rotWithShape="1">
          <a:blip r:embed="rId3">
            <a:alphaModFix/>
          </a:blip>
          <a:srcRect b="0" l="0" r="0" t="5695"/>
          <a:stretch/>
        </p:blipFill>
        <p:spPr>
          <a:xfrm>
            <a:off x="3921418" y="3383038"/>
            <a:ext cx="827607" cy="732759"/>
          </a:xfrm>
          <a:prstGeom prst="rect">
            <a:avLst/>
          </a:prstGeom>
          <a:noFill/>
          <a:ln>
            <a:noFill/>
          </a:ln>
        </p:spPr>
      </p:pic>
      <p:pic>
        <p:nvPicPr>
          <p:cNvPr id="2815" name="Google Shape;2815;p62"/>
          <p:cNvPicPr preferRelativeResize="0"/>
          <p:nvPr/>
        </p:nvPicPr>
        <p:blipFill rotWithShape="1">
          <a:blip r:embed="rId3">
            <a:alphaModFix/>
          </a:blip>
          <a:srcRect b="0" l="0" r="0" t="5695"/>
          <a:stretch/>
        </p:blipFill>
        <p:spPr>
          <a:xfrm>
            <a:off x="4693212" y="3383038"/>
            <a:ext cx="827607" cy="732759"/>
          </a:xfrm>
          <a:prstGeom prst="rect">
            <a:avLst/>
          </a:prstGeom>
          <a:noFill/>
          <a:ln>
            <a:noFill/>
          </a:ln>
        </p:spPr>
      </p:pic>
      <p:pic>
        <p:nvPicPr>
          <p:cNvPr id="2816" name="Google Shape;2816;p62"/>
          <p:cNvPicPr preferRelativeResize="0"/>
          <p:nvPr/>
        </p:nvPicPr>
        <p:blipFill rotWithShape="1">
          <a:blip r:embed="rId3">
            <a:alphaModFix/>
          </a:blip>
          <a:srcRect b="0" l="0" r="0" t="5695"/>
          <a:stretch/>
        </p:blipFill>
        <p:spPr>
          <a:xfrm>
            <a:off x="5469588" y="3383038"/>
            <a:ext cx="827607" cy="732759"/>
          </a:xfrm>
          <a:prstGeom prst="rect">
            <a:avLst/>
          </a:prstGeom>
          <a:noFill/>
          <a:ln>
            <a:noFill/>
          </a:ln>
        </p:spPr>
      </p:pic>
      <p:pic>
        <p:nvPicPr>
          <p:cNvPr id="2817" name="Google Shape;2817;p62"/>
          <p:cNvPicPr preferRelativeResize="0"/>
          <p:nvPr/>
        </p:nvPicPr>
        <p:blipFill>
          <a:blip r:embed="rId4">
            <a:alphaModFix/>
          </a:blip>
          <a:stretch>
            <a:fillRect/>
          </a:stretch>
        </p:blipFill>
        <p:spPr>
          <a:xfrm>
            <a:off x="6262181" y="3279213"/>
            <a:ext cx="285096" cy="899957"/>
          </a:xfrm>
          <a:prstGeom prst="rect">
            <a:avLst/>
          </a:prstGeom>
          <a:noFill/>
          <a:ln>
            <a:noFill/>
          </a:ln>
        </p:spPr>
      </p:pic>
      <p:sp>
        <p:nvSpPr>
          <p:cNvPr id="2818" name="Google Shape;2818;p62"/>
          <p:cNvSpPr/>
          <p:nvPr/>
        </p:nvSpPr>
        <p:spPr>
          <a:xfrm>
            <a:off x="6412495" y="3400621"/>
            <a:ext cx="134700" cy="76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2"/>
          <p:cNvSpPr/>
          <p:nvPr/>
        </p:nvSpPr>
        <p:spPr>
          <a:xfrm>
            <a:off x="6242774" y="3279214"/>
            <a:ext cx="212100" cy="14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2"/>
          <p:cNvSpPr txBox="1"/>
          <p:nvPr/>
        </p:nvSpPr>
        <p:spPr>
          <a:xfrm>
            <a:off x="6355049" y="3302109"/>
            <a:ext cx="249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821" name="Google Shape;2821;p62"/>
          <p:cNvSpPr txBox="1"/>
          <p:nvPr/>
        </p:nvSpPr>
        <p:spPr>
          <a:xfrm>
            <a:off x="6355049" y="3872531"/>
            <a:ext cx="249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2822" name="Google Shape;2822;p62"/>
          <p:cNvPicPr preferRelativeResize="0"/>
          <p:nvPr/>
        </p:nvPicPr>
        <p:blipFill rotWithShape="1">
          <a:blip r:embed="rId3">
            <a:alphaModFix/>
          </a:blip>
          <a:srcRect b="0" l="0" r="0" t="5695"/>
          <a:stretch/>
        </p:blipFill>
        <p:spPr>
          <a:xfrm>
            <a:off x="3143661" y="4200384"/>
            <a:ext cx="827607" cy="732764"/>
          </a:xfrm>
          <a:prstGeom prst="rect">
            <a:avLst/>
          </a:prstGeom>
          <a:noFill/>
          <a:ln>
            <a:noFill/>
          </a:ln>
        </p:spPr>
      </p:pic>
      <p:pic>
        <p:nvPicPr>
          <p:cNvPr id="2823" name="Google Shape;2823;p62"/>
          <p:cNvPicPr preferRelativeResize="0"/>
          <p:nvPr/>
        </p:nvPicPr>
        <p:blipFill rotWithShape="1">
          <a:blip r:embed="rId3">
            <a:alphaModFix/>
          </a:blip>
          <a:srcRect b="0" l="0" r="0" t="5695"/>
          <a:stretch/>
        </p:blipFill>
        <p:spPr>
          <a:xfrm>
            <a:off x="3921430" y="4200398"/>
            <a:ext cx="827607" cy="732759"/>
          </a:xfrm>
          <a:prstGeom prst="rect">
            <a:avLst/>
          </a:prstGeom>
          <a:noFill/>
          <a:ln>
            <a:noFill/>
          </a:ln>
        </p:spPr>
      </p:pic>
      <p:pic>
        <p:nvPicPr>
          <p:cNvPr id="2824" name="Google Shape;2824;p62"/>
          <p:cNvPicPr preferRelativeResize="0"/>
          <p:nvPr/>
        </p:nvPicPr>
        <p:blipFill rotWithShape="1">
          <a:blip r:embed="rId3">
            <a:alphaModFix/>
          </a:blip>
          <a:srcRect b="0" l="0" r="0" t="5695"/>
          <a:stretch/>
        </p:blipFill>
        <p:spPr>
          <a:xfrm>
            <a:off x="4693224" y="4200398"/>
            <a:ext cx="827607" cy="732759"/>
          </a:xfrm>
          <a:prstGeom prst="rect">
            <a:avLst/>
          </a:prstGeom>
          <a:noFill/>
          <a:ln>
            <a:noFill/>
          </a:ln>
        </p:spPr>
      </p:pic>
      <p:pic>
        <p:nvPicPr>
          <p:cNvPr id="2825" name="Google Shape;2825;p62"/>
          <p:cNvPicPr preferRelativeResize="0"/>
          <p:nvPr/>
        </p:nvPicPr>
        <p:blipFill rotWithShape="1">
          <a:blip r:embed="rId3">
            <a:alphaModFix/>
          </a:blip>
          <a:srcRect b="0" l="0" r="0" t="5695"/>
          <a:stretch/>
        </p:blipFill>
        <p:spPr>
          <a:xfrm>
            <a:off x="5469600" y="4200398"/>
            <a:ext cx="827607" cy="732759"/>
          </a:xfrm>
          <a:prstGeom prst="rect">
            <a:avLst/>
          </a:prstGeom>
          <a:noFill/>
          <a:ln>
            <a:noFill/>
          </a:ln>
        </p:spPr>
      </p:pic>
      <p:pic>
        <p:nvPicPr>
          <p:cNvPr id="2826" name="Google Shape;2826;p62"/>
          <p:cNvPicPr preferRelativeResize="0"/>
          <p:nvPr/>
        </p:nvPicPr>
        <p:blipFill>
          <a:blip r:embed="rId4">
            <a:alphaModFix/>
          </a:blip>
          <a:stretch>
            <a:fillRect/>
          </a:stretch>
        </p:blipFill>
        <p:spPr>
          <a:xfrm>
            <a:off x="6262193" y="4096574"/>
            <a:ext cx="285096" cy="899957"/>
          </a:xfrm>
          <a:prstGeom prst="rect">
            <a:avLst/>
          </a:prstGeom>
          <a:noFill/>
          <a:ln>
            <a:noFill/>
          </a:ln>
        </p:spPr>
      </p:pic>
      <p:sp>
        <p:nvSpPr>
          <p:cNvPr id="2827" name="Google Shape;2827;p62"/>
          <p:cNvSpPr/>
          <p:nvPr/>
        </p:nvSpPr>
        <p:spPr>
          <a:xfrm>
            <a:off x="6412507" y="4217981"/>
            <a:ext cx="134700" cy="76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2"/>
          <p:cNvSpPr txBox="1"/>
          <p:nvPr/>
        </p:nvSpPr>
        <p:spPr>
          <a:xfrm>
            <a:off x="6355061" y="4119469"/>
            <a:ext cx="249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pic>
        <p:nvPicPr>
          <p:cNvPr id="2833" name="Google Shape;2833;p63"/>
          <p:cNvPicPr preferRelativeResize="0"/>
          <p:nvPr/>
        </p:nvPicPr>
        <p:blipFill>
          <a:blip r:embed="rId3">
            <a:alphaModFix/>
          </a:blip>
          <a:stretch>
            <a:fillRect/>
          </a:stretch>
        </p:blipFill>
        <p:spPr>
          <a:xfrm>
            <a:off x="1327300" y="174825"/>
            <a:ext cx="6451599" cy="4838700"/>
          </a:xfrm>
          <a:prstGeom prst="rect">
            <a:avLst/>
          </a:prstGeom>
          <a:noFill/>
          <a:ln>
            <a:noFill/>
          </a:ln>
        </p:spPr>
      </p:pic>
      <p:sp>
        <p:nvSpPr>
          <p:cNvPr id="2834" name="Google Shape;2834;p63"/>
          <p:cNvSpPr/>
          <p:nvPr/>
        </p:nvSpPr>
        <p:spPr>
          <a:xfrm>
            <a:off x="2130050" y="4529150"/>
            <a:ext cx="4067400" cy="30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3"/>
          <p:cNvSpPr/>
          <p:nvPr/>
        </p:nvSpPr>
        <p:spPr>
          <a:xfrm rot="5400000">
            <a:off x="53875" y="2457325"/>
            <a:ext cx="3690600" cy="30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3"/>
          <p:cNvSpPr/>
          <p:nvPr/>
        </p:nvSpPr>
        <p:spPr>
          <a:xfrm>
            <a:off x="2130050" y="4482125"/>
            <a:ext cx="9729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No</a:t>
            </a:r>
            <a:endParaRPr sz="800"/>
          </a:p>
        </p:txBody>
      </p:sp>
      <p:sp>
        <p:nvSpPr>
          <p:cNvPr id="2837" name="Google Shape;2837;p63"/>
          <p:cNvSpPr/>
          <p:nvPr/>
        </p:nvSpPr>
        <p:spPr>
          <a:xfrm>
            <a:off x="3102950" y="4482125"/>
            <a:ext cx="10179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Low</a:t>
            </a:r>
            <a:endParaRPr sz="800"/>
          </a:p>
        </p:txBody>
      </p:sp>
      <p:sp>
        <p:nvSpPr>
          <p:cNvPr id="2838" name="Google Shape;2838;p63"/>
          <p:cNvSpPr/>
          <p:nvPr/>
        </p:nvSpPr>
        <p:spPr>
          <a:xfrm>
            <a:off x="4120850" y="4482125"/>
            <a:ext cx="10179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High</a:t>
            </a:r>
            <a:endParaRPr sz="800"/>
          </a:p>
        </p:txBody>
      </p:sp>
      <p:sp>
        <p:nvSpPr>
          <p:cNvPr id="2839" name="Google Shape;2839;p63"/>
          <p:cNvSpPr/>
          <p:nvPr/>
        </p:nvSpPr>
        <p:spPr>
          <a:xfrm>
            <a:off x="5138750" y="4482125"/>
            <a:ext cx="9912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Intolerable</a:t>
            </a:r>
            <a:endParaRPr sz="800"/>
          </a:p>
        </p:txBody>
      </p:sp>
      <p:sp>
        <p:nvSpPr>
          <p:cNvPr id="2840" name="Google Shape;2840;p63"/>
          <p:cNvSpPr/>
          <p:nvPr/>
        </p:nvSpPr>
        <p:spPr>
          <a:xfrm rot="-5400000">
            <a:off x="1532600" y="1088650"/>
            <a:ext cx="9348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No</a:t>
            </a:r>
            <a:endParaRPr sz="800"/>
          </a:p>
        </p:txBody>
      </p:sp>
      <p:sp>
        <p:nvSpPr>
          <p:cNvPr id="2841" name="Google Shape;2841;p63"/>
          <p:cNvSpPr/>
          <p:nvPr/>
        </p:nvSpPr>
        <p:spPr>
          <a:xfrm rot="-5400000">
            <a:off x="1532600" y="2023450"/>
            <a:ext cx="9348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Low</a:t>
            </a:r>
            <a:endParaRPr sz="800"/>
          </a:p>
        </p:txBody>
      </p:sp>
      <p:sp>
        <p:nvSpPr>
          <p:cNvPr id="2842" name="Google Shape;2842;p63"/>
          <p:cNvSpPr/>
          <p:nvPr/>
        </p:nvSpPr>
        <p:spPr>
          <a:xfrm rot="-5400000">
            <a:off x="1532600" y="2958250"/>
            <a:ext cx="9348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High</a:t>
            </a:r>
            <a:endParaRPr sz="800"/>
          </a:p>
        </p:txBody>
      </p:sp>
      <p:sp>
        <p:nvSpPr>
          <p:cNvPr id="2843" name="Google Shape;2843;p63"/>
          <p:cNvSpPr/>
          <p:nvPr/>
        </p:nvSpPr>
        <p:spPr>
          <a:xfrm rot="-5400000">
            <a:off x="1532600" y="3893050"/>
            <a:ext cx="9348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Intolerable</a:t>
            </a:r>
            <a:endParaRPr sz="800"/>
          </a:p>
        </p:txBody>
      </p:sp>
      <p:sp>
        <p:nvSpPr>
          <p:cNvPr id="2844" name="Google Shape;2844;p63"/>
          <p:cNvSpPr/>
          <p:nvPr/>
        </p:nvSpPr>
        <p:spPr>
          <a:xfrm>
            <a:off x="3338750" y="372200"/>
            <a:ext cx="16500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Confusion Matrix</a:t>
            </a:r>
            <a:endParaRPr/>
          </a:p>
        </p:txBody>
      </p:sp>
      <p:sp>
        <p:nvSpPr>
          <p:cNvPr id="2845" name="Google Shape;2845;p63"/>
          <p:cNvSpPr txBox="1"/>
          <p:nvPr/>
        </p:nvSpPr>
        <p:spPr>
          <a:xfrm>
            <a:off x="3405950" y="4688425"/>
            <a:ext cx="151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Predicted Class</a:t>
            </a:r>
            <a:endParaRPr/>
          </a:p>
        </p:txBody>
      </p:sp>
      <p:sp>
        <p:nvSpPr>
          <p:cNvPr id="2846" name="Google Shape;2846;p63"/>
          <p:cNvSpPr txBox="1"/>
          <p:nvPr/>
        </p:nvSpPr>
        <p:spPr>
          <a:xfrm rot="-5400000">
            <a:off x="970350" y="2394075"/>
            <a:ext cx="151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True</a:t>
            </a:r>
            <a:r>
              <a:rPr lang="en"/>
              <a:t> Class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0" name="Shape 2850"/>
        <p:cNvGrpSpPr/>
        <p:nvPr/>
      </p:nvGrpSpPr>
      <p:grpSpPr>
        <a:xfrm>
          <a:off x="0" y="0"/>
          <a:ext cx="0" cy="0"/>
          <a:chOff x="0" y="0"/>
          <a:chExt cx="0" cy="0"/>
        </a:xfrm>
      </p:grpSpPr>
      <p:pic>
        <p:nvPicPr>
          <p:cNvPr id="2851" name="Google Shape;2851;p64"/>
          <p:cNvPicPr preferRelativeResize="0"/>
          <p:nvPr/>
        </p:nvPicPr>
        <p:blipFill>
          <a:blip r:embed="rId3">
            <a:alphaModFix/>
          </a:blip>
          <a:stretch>
            <a:fillRect/>
          </a:stretch>
        </p:blipFill>
        <p:spPr>
          <a:xfrm>
            <a:off x="1536525" y="68825"/>
            <a:ext cx="6388777" cy="4791602"/>
          </a:xfrm>
          <a:prstGeom prst="rect">
            <a:avLst/>
          </a:prstGeom>
          <a:noFill/>
          <a:ln>
            <a:noFill/>
          </a:ln>
        </p:spPr>
      </p:pic>
      <p:sp>
        <p:nvSpPr>
          <p:cNvPr id="2852" name="Google Shape;2852;p64"/>
          <p:cNvSpPr/>
          <p:nvPr/>
        </p:nvSpPr>
        <p:spPr>
          <a:xfrm>
            <a:off x="2288963" y="4399600"/>
            <a:ext cx="4067400" cy="30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4"/>
          <p:cNvSpPr/>
          <p:nvPr/>
        </p:nvSpPr>
        <p:spPr>
          <a:xfrm rot="5400000">
            <a:off x="212788" y="2327775"/>
            <a:ext cx="3690600" cy="30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4"/>
          <p:cNvSpPr/>
          <p:nvPr/>
        </p:nvSpPr>
        <p:spPr>
          <a:xfrm>
            <a:off x="2288963" y="4352575"/>
            <a:ext cx="9729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No</a:t>
            </a:r>
            <a:endParaRPr sz="800"/>
          </a:p>
        </p:txBody>
      </p:sp>
      <p:sp>
        <p:nvSpPr>
          <p:cNvPr id="2855" name="Google Shape;2855;p64"/>
          <p:cNvSpPr/>
          <p:nvPr/>
        </p:nvSpPr>
        <p:spPr>
          <a:xfrm>
            <a:off x="3261863" y="4352575"/>
            <a:ext cx="10179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Low</a:t>
            </a:r>
            <a:endParaRPr sz="800"/>
          </a:p>
        </p:txBody>
      </p:sp>
      <p:sp>
        <p:nvSpPr>
          <p:cNvPr id="2856" name="Google Shape;2856;p64"/>
          <p:cNvSpPr/>
          <p:nvPr/>
        </p:nvSpPr>
        <p:spPr>
          <a:xfrm>
            <a:off x="4279763" y="4352575"/>
            <a:ext cx="10179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High</a:t>
            </a:r>
            <a:endParaRPr sz="800"/>
          </a:p>
        </p:txBody>
      </p:sp>
      <p:sp>
        <p:nvSpPr>
          <p:cNvPr id="2857" name="Google Shape;2857;p64"/>
          <p:cNvSpPr/>
          <p:nvPr/>
        </p:nvSpPr>
        <p:spPr>
          <a:xfrm>
            <a:off x="5297663" y="4352575"/>
            <a:ext cx="9912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Intolerable</a:t>
            </a:r>
            <a:endParaRPr sz="800"/>
          </a:p>
        </p:txBody>
      </p:sp>
      <p:sp>
        <p:nvSpPr>
          <p:cNvPr id="2858" name="Google Shape;2858;p64"/>
          <p:cNvSpPr/>
          <p:nvPr/>
        </p:nvSpPr>
        <p:spPr>
          <a:xfrm rot="-5400000">
            <a:off x="1691513" y="959100"/>
            <a:ext cx="9348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No</a:t>
            </a:r>
            <a:endParaRPr sz="800"/>
          </a:p>
        </p:txBody>
      </p:sp>
      <p:sp>
        <p:nvSpPr>
          <p:cNvPr id="2859" name="Google Shape;2859;p64"/>
          <p:cNvSpPr/>
          <p:nvPr/>
        </p:nvSpPr>
        <p:spPr>
          <a:xfrm rot="-5400000">
            <a:off x="1691513" y="1893900"/>
            <a:ext cx="9348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Low</a:t>
            </a:r>
            <a:endParaRPr sz="800"/>
          </a:p>
        </p:txBody>
      </p:sp>
      <p:sp>
        <p:nvSpPr>
          <p:cNvPr id="2860" name="Google Shape;2860;p64"/>
          <p:cNvSpPr/>
          <p:nvPr/>
        </p:nvSpPr>
        <p:spPr>
          <a:xfrm rot="-5400000">
            <a:off x="1691513" y="2828700"/>
            <a:ext cx="9348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High</a:t>
            </a:r>
            <a:endParaRPr sz="800"/>
          </a:p>
        </p:txBody>
      </p:sp>
      <p:sp>
        <p:nvSpPr>
          <p:cNvPr id="2861" name="Google Shape;2861;p64"/>
          <p:cNvSpPr/>
          <p:nvPr/>
        </p:nvSpPr>
        <p:spPr>
          <a:xfrm rot="-5400000">
            <a:off x="1691513" y="3763500"/>
            <a:ext cx="934800" cy="26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Intolerable</a:t>
            </a:r>
            <a:endParaRPr sz="800"/>
          </a:p>
        </p:txBody>
      </p:sp>
      <p:sp>
        <p:nvSpPr>
          <p:cNvPr id="2862" name="Google Shape;2862;p64"/>
          <p:cNvSpPr/>
          <p:nvPr/>
        </p:nvSpPr>
        <p:spPr>
          <a:xfrm>
            <a:off x="3497663" y="235425"/>
            <a:ext cx="16500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Confusion Matrix</a:t>
            </a:r>
            <a:endParaRPr/>
          </a:p>
        </p:txBody>
      </p:sp>
      <p:sp>
        <p:nvSpPr>
          <p:cNvPr id="2863" name="Google Shape;2863;p64"/>
          <p:cNvSpPr txBox="1"/>
          <p:nvPr/>
        </p:nvSpPr>
        <p:spPr>
          <a:xfrm>
            <a:off x="3564863" y="4544425"/>
            <a:ext cx="151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Predicted Class</a:t>
            </a:r>
            <a:endParaRPr/>
          </a:p>
        </p:txBody>
      </p:sp>
      <p:sp>
        <p:nvSpPr>
          <p:cNvPr id="2864" name="Google Shape;2864;p64"/>
          <p:cNvSpPr txBox="1"/>
          <p:nvPr/>
        </p:nvSpPr>
        <p:spPr>
          <a:xfrm rot="-5400000">
            <a:off x="1129263" y="2264525"/>
            <a:ext cx="151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True Class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pic>
        <p:nvPicPr>
          <p:cNvPr id="2869" name="Google Shape;2869;p65"/>
          <p:cNvPicPr preferRelativeResize="0"/>
          <p:nvPr/>
        </p:nvPicPr>
        <p:blipFill>
          <a:blip r:embed="rId3">
            <a:alphaModFix/>
          </a:blip>
          <a:stretch>
            <a:fillRect/>
          </a:stretch>
        </p:blipFill>
        <p:spPr>
          <a:xfrm>
            <a:off x="892826" y="795025"/>
            <a:ext cx="7025377" cy="3625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p66"/>
          <p:cNvSpPr/>
          <p:nvPr/>
        </p:nvSpPr>
        <p:spPr>
          <a:xfrm>
            <a:off x="5118385" y="3018768"/>
            <a:ext cx="363900" cy="1310700"/>
          </a:xfrm>
          <a:prstGeom prst="rect">
            <a:avLst/>
          </a:prstGeom>
          <a:solidFill>
            <a:srgbClr val="F2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6"/>
          <p:cNvSpPr/>
          <p:nvPr/>
        </p:nvSpPr>
        <p:spPr>
          <a:xfrm>
            <a:off x="5917730" y="2620548"/>
            <a:ext cx="363900" cy="1709400"/>
          </a:xfrm>
          <a:prstGeom prst="rect">
            <a:avLst/>
          </a:prstGeom>
          <a:solidFill>
            <a:srgbClr val="FE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6"/>
          <p:cNvSpPr/>
          <p:nvPr/>
        </p:nvSpPr>
        <p:spPr>
          <a:xfrm>
            <a:off x="6726600" y="2445775"/>
            <a:ext cx="363900" cy="1883700"/>
          </a:xfrm>
          <a:prstGeom prst="rect">
            <a:avLst/>
          </a:prstGeom>
          <a:solidFill>
            <a:srgbClr val="F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6"/>
          <p:cNvSpPr/>
          <p:nvPr/>
        </p:nvSpPr>
        <p:spPr>
          <a:xfrm>
            <a:off x="7535471" y="1971459"/>
            <a:ext cx="363900" cy="2358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6"/>
          <p:cNvSpPr/>
          <p:nvPr/>
        </p:nvSpPr>
        <p:spPr>
          <a:xfrm>
            <a:off x="1359485" y="3018768"/>
            <a:ext cx="363900" cy="1310700"/>
          </a:xfrm>
          <a:prstGeom prst="rect">
            <a:avLst/>
          </a:prstGeom>
          <a:solidFill>
            <a:srgbClr val="F2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6"/>
          <p:cNvSpPr/>
          <p:nvPr/>
        </p:nvSpPr>
        <p:spPr>
          <a:xfrm>
            <a:off x="2158830" y="2620548"/>
            <a:ext cx="363900" cy="1709400"/>
          </a:xfrm>
          <a:prstGeom prst="rect">
            <a:avLst/>
          </a:prstGeom>
          <a:solidFill>
            <a:srgbClr val="FE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6"/>
          <p:cNvSpPr/>
          <p:nvPr/>
        </p:nvSpPr>
        <p:spPr>
          <a:xfrm>
            <a:off x="2967700" y="2445775"/>
            <a:ext cx="363900" cy="1883700"/>
          </a:xfrm>
          <a:prstGeom prst="rect">
            <a:avLst/>
          </a:prstGeom>
          <a:solidFill>
            <a:srgbClr val="F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6"/>
          <p:cNvSpPr/>
          <p:nvPr/>
        </p:nvSpPr>
        <p:spPr>
          <a:xfrm>
            <a:off x="3776571" y="1971459"/>
            <a:ext cx="363900" cy="2358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2" name="Google Shape;2882;p66"/>
          <p:cNvPicPr preferRelativeResize="0"/>
          <p:nvPr/>
        </p:nvPicPr>
        <p:blipFill rotWithShape="1">
          <a:blip r:embed="rId3">
            <a:alphaModFix/>
          </a:blip>
          <a:srcRect b="0" l="0" r="0" t="5695"/>
          <a:stretch/>
        </p:blipFill>
        <p:spPr>
          <a:xfrm>
            <a:off x="1110300" y="1002488"/>
            <a:ext cx="862249" cy="784927"/>
          </a:xfrm>
          <a:prstGeom prst="rect">
            <a:avLst/>
          </a:prstGeom>
          <a:noFill/>
          <a:ln>
            <a:noFill/>
          </a:ln>
        </p:spPr>
      </p:pic>
      <p:cxnSp>
        <p:nvCxnSpPr>
          <p:cNvPr id="2883" name="Google Shape;2883;p66"/>
          <p:cNvCxnSpPr/>
          <p:nvPr/>
        </p:nvCxnSpPr>
        <p:spPr>
          <a:xfrm>
            <a:off x="985575" y="823400"/>
            <a:ext cx="0" cy="3506400"/>
          </a:xfrm>
          <a:prstGeom prst="straightConnector1">
            <a:avLst/>
          </a:prstGeom>
          <a:noFill/>
          <a:ln cap="flat" cmpd="sng" w="9525">
            <a:solidFill>
              <a:schemeClr val="dk1"/>
            </a:solidFill>
            <a:prstDash val="solid"/>
            <a:round/>
            <a:headEnd len="med" w="med" type="triangle"/>
            <a:tailEnd len="med" w="med" type="none"/>
          </a:ln>
        </p:spPr>
      </p:cxnSp>
      <p:pic>
        <p:nvPicPr>
          <p:cNvPr id="2884" name="Google Shape;2884;p66"/>
          <p:cNvPicPr preferRelativeResize="0"/>
          <p:nvPr/>
        </p:nvPicPr>
        <p:blipFill rotWithShape="1">
          <a:blip r:embed="rId3">
            <a:alphaModFix/>
          </a:blip>
          <a:srcRect b="0" l="0" r="0" t="5695"/>
          <a:stretch/>
        </p:blipFill>
        <p:spPr>
          <a:xfrm>
            <a:off x="1909650" y="1002490"/>
            <a:ext cx="862249" cy="784922"/>
          </a:xfrm>
          <a:prstGeom prst="rect">
            <a:avLst/>
          </a:prstGeom>
          <a:noFill/>
          <a:ln>
            <a:noFill/>
          </a:ln>
        </p:spPr>
      </p:pic>
      <p:pic>
        <p:nvPicPr>
          <p:cNvPr id="2885" name="Google Shape;2885;p66"/>
          <p:cNvPicPr preferRelativeResize="0"/>
          <p:nvPr/>
        </p:nvPicPr>
        <p:blipFill rotWithShape="1">
          <a:blip r:embed="rId3">
            <a:alphaModFix/>
          </a:blip>
          <a:srcRect b="0" l="0" r="0" t="5695"/>
          <a:stretch/>
        </p:blipFill>
        <p:spPr>
          <a:xfrm>
            <a:off x="2718525" y="1002490"/>
            <a:ext cx="862249" cy="784922"/>
          </a:xfrm>
          <a:prstGeom prst="rect">
            <a:avLst/>
          </a:prstGeom>
          <a:noFill/>
          <a:ln>
            <a:noFill/>
          </a:ln>
        </p:spPr>
      </p:pic>
      <p:pic>
        <p:nvPicPr>
          <p:cNvPr id="2886" name="Google Shape;2886;p66"/>
          <p:cNvPicPr preferRelativeResize="0"/>
          <p:nvPr/>
        </p:nvPicPr>
        <p:blipFill rotWithShape="1">
          <a:blip r:embed="rId3">
            <a:alphaModFix/>
          </a:blip>
          <a:srcRect b="0" l="0" r="0" t="5695"/>
          <a:stretch/>
        </p:blipFill>
        <p:spPr>
          <a:xfrm>
            <a:off x="3527400" y="1002490"/>
            <a:ext cx="862249" cy="784922"/>
          </a:xfrm>
          <a:prstGeom prst="rect">
            <a:avLst/>
          </a:prstGeom>
          <a:noFill/>
          <a:ln>
            <a:noFill/>
          </a:ln>
        </p:spPr>
      </p:pic>
      <p:pic>
        <p:nvPicPr>
          <p:cNvPr id="2887" name="Google Shape;2887;p66"/>
          <p:cNvPicPr preferRelativeResize="0"/>
          <p:nvPr/>
        </p:nvPicPr>
        <p:blipFill rotWithShape="1">
          <a:blip r:embed="rId3">
            <a:alphaModFix/>
          </a:blip>
          <a:srcRect b="0" l="0" r="0" t="5695"/>
          <a:stretch/>
        </p:blipFill>
        <p:spPr>
          <a:xfrm>
            <a:off x="4869200" y="1002488"/>
            <a:ext cx="862249" cy="784927"/>
          </a:xfrm>
          <a:prstGeom prst="rect">
            <a:avLst/>
          </a:prstGeom>
          <a:noFill/>
          <a:ln>
            <a:noFill/>
          </a:ln>
        </p:spPr>
      </p:pic>
      <p:pic>
        <p:nvPicPr>
          <p:cNvPr id="2888" name="Google Shape;2888;p66"/>
          <p:cNvPicPr preferRelativeResize="0"/>
          <p:nvPr/>
        </p:nvPicPr>
        <p:blipFill rotWithShape="1">
          <a:blip r:embed="rId3">
            <a:alphaModFix/>
          </a:blip>
          <a:srcRect b="0" l="0" r="0" t="5695"/>
          <a:stretch/>
        </p:blipFill>
        <p:spPr>
          <a:xfrm>
            <a:off x="5668550" y="1002490"/>
            <a:ext cx="862249" cy="784922"/>
          </a:xfrm>
          <a:prstGeom prst="rect">
            <a:avLst/>
          </a:prstGeom>
          <a:noFill/>
          <a:ln>
            <a:noFill/>
          </a:ln>
        </p:spPr>
      </p:pic>
      <p:pic>
        <p:nvPicPr>
          <p:cNvPr id="2889" name="Google Shape;2889;p66"/>
          <p:cNvPicPr preferRelativeResize="0"/>
          <p:nvPr/>
        </p:nvPicPr>
        <p:blipFill rotWithShape="1">
          <a:blip r:embed="rId3">
            <a:alphaModFix/>
          </a:blip>
          <a:srcRect b="0" l="0" r="0" t="5695"/>
          <a:stretch/>
        </p:blipFill>
        <p:spPr>
          <a:xfrm>
            <a:off x="6477425" y="1002490"/>
            <a:ext cx="862249" cy="784922"/>
          </a:xfrm>
          <a:prstGeom prst="rect">
            <a:avLst/>
          </a:prstGeom>
          <a:noFill/>
          <a:ln>
            <a:noFill/>
          </a:ln>
        </p:spPr>
      </p:pic>
      <p:pic>
        <p:nvPicPr>
          <p:cNvPr id="2890" name="Google Shape;2890;p66"/>
          <p:cNvPicPr preferRelativeResize="0"/>
          <p:nvPr/>
        </p:nvPicPr>
        <p:blipFill rotWithShape="1">
          <a:blip r:embed="rId3">
            <a:alphaModFix/>
          </a:blip>
          <a:srcRect b="0" l="0" r="0" t="5695"/>
          <a:stretch/>
        </p:blipFill>
        <p:spPr>
          <a:xfrm>
            <a:off x="7286300" y="1002490"/>
            <a:ext cx="862249" cy="784922"/>
          </a:xfrm>
          <a:prstGeom prst="rect">
            <a:avLst/>
          </a:prstGeom>
          <a:noFill/>
          <a:ln>
            <a:noFill/>
          </a:ln>
        </p:spPr>
      </p:pic>
      <p:cxnSp>
        <p:nvCxnSpPr>
          <p:cNvPr id="2891" name="Google Shape;2891;p66"/>
          <p:cNvCxnSpPr/>
          <p:nvPr/>
        </p:nvCxnSpPr>
        <p:spPr>
          <a:xfrm>
            <a:off x="985575" y="4329938"/>
            <a:ext cx="7558200" cy="0"/>
          </a:xfrm>
          <a:prstGeom prst="straightConnector1">
            <a:avLst/>
          </a:prstGeom>
          <a:noFill/>
          <a:ln cap="flat" cmpd="sng" w="9525">
            <a:solidFill>
              <a:schemeClr val="dk1"/>
            </a:solidFill>
            <a:prstDash val="solid"/>
            <a:round/>
            <a:headEnd len="med" w="med" type="none"/>
            <a:tailEnd len="med" w="med" type="triangle"/>
          </a:ln>
        </p:spPr>
      </p:cxnSp>
      <p:sp>
        <p:nvSpPr>
          <p:cNvPr id="2892" name="Google Shape;2892;p66"/>
          <p:cNvSpPr txBox="1"/>
          <p:nvPr/>
        </p:nvSpPr>
        <p:spPr>
          <a:xfrm>
            <a:off x="1723375" y="4572400"/>
            <a:ext cx="2053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Kernel #35</a:t>
            </a:r>
            <a:endParaRPr sz="2000"/>
          </a:p>
        </p:txBody>
      </p:sp>
      <p:sp>
        <p:nvSpPr>
          <p:cNvPr id="2893" name="Google Shape;2893;p66"/>
          <p:cNvSpPr txBox="1"/>
          <p:nvPr/>
        </p:nvSpPr>
        <p:spPr>
          <a:xfrm>
            <a:off x="5482275" y="4572400"/>
            <a:ext cx="2053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Kernel #48</a:t>
            </a:r>
            <a:endParaRPr sz="2000"/>
          </a:p>
        </p:txBody>
      </p:sp>
      <p:cxnSp>
        <p:nvCxnSpPr>
          <p:cNvPr id="2894" name="Google Shape;2894;p66"/>
          <p:cNvCxnSpPr/>
          <p:nvPr/>
        </p:nvCxnSpPr>
        <p:spPr>
          <a:xfrm>
            <a:off x="985575" y="297595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895" name="Google Shape;2895;p66"/>
          <p:cNvCxnSpPr/>
          <p:nvPr/>
        </p:nvCxnSpPr>
        <p:spPr>
          <a:xfrm>
            <a:off x="985575" y="1787400"/>
            <a:ext cx="85200" cy="0"/>
          </a:xfrm>
          <a:prstGeom prst="straightConnector1">
            <a:avLst/>
          </a:prstGeom>
          <a:noFill/>
          <a:ln cap="flat" cmpd="sng" w="9525">
            <a:solidFill>
              <a:schemeClr val="dk2"/>
            </a:solidFill>
            <a:prstDash val="solid"/>
            <a:round/>
            <a:headEnd len="med" w="med" type="none"/>
            <a:tailEnd len="med" w="med" type="none"/>
          </a:ln>
        </p:spPr>
      </p:cxnSp>
      <p:sp>
        <p:nvSpPr>
          <p:cNvPr id="2896" name="Google Shape;2896;p66"/>
          <p:cNvSpPr txBox="1"/>
          <p:nvPr/>
        </p:nvSpPr>
        <p:spPr>
          <a:xfrm>
            <a:off x="600225" y="2775850"/>
            <a:ext cx="4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0.5</a:t>
            </a:r>
            <a:endParaRPr/>
          </a:p>
        </p:txBody>
      </p:sp>
      <p:sp>
        <p:nvSpPr>
          <p:cNvPr id="2897" name="Google Shape;2897;p66"/>
          <p:cNvSpPr txBox="1"/>
          <p:nvPr/>
        </p:nvSpPr>
        <p:spPr>
          <a:xfrm>
            <a:off x="600225" y="4129850"/>
            <a:ext cx="4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0</a:t>
            </a:r>
            <a:endParaRPr/>
          </a:p>
        </p:txBody>
      </p:sp>
      <p:sp>
        <p:nvSpPr>
          <p:cNvPr id="2898" name="Google Shape;2898;p66"/>
          <p:cNvSpPr txBox="1"/>
          <p:nvPr/>
        </p:nvSpPr>
        <p:spPr>
          <a:xfrm>
            <a:off x="600225" y="1587300"/>
            <a:ext cx="4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2899" name="Google Shape;2899;p66"/>
          <p:cNvSpPr txBox="1"/>
          <p:nvPr/>
        </p:nvSpPr>
        <p:spPr>
          <a:xfrm rot="-5400000">
            <a:off x="-579775" y="2330300"/>
            <a:ext cx="2053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Spectral Power</a:t>
            </a:r>
            <a:endParaRPr sz="2000"/>
          </a:p>
        </p:txBody>
      </p:sp>
      <p:pic>
        <p:nvPicPr>
          <p:cNvPr id="2900" name="Google Shape;2900;p66"/>
          <p:cNvPicPr preferRelativeResize="0"/>
          <p:nvPr/>
        </p:nvPicPr>
        <p:blipFill>
          <a:blip r:embed="rId4">
            <a:alphaModFix/>
          </a:blip>
          <a:stretch>
            <a:fillRect/>
          </a:stretch>
        </p:blipFill>
        <p:spPr>
          <a:xfrm>
            <a:off x="8343720" y="867550"/>
            <a:ext cx="297030" cy="964024"/>
          </a:xfrm>
          <a:prstGeom prst="rect">
            <a:avLst/>
          </a:prstGeom>
          <a:noFill/>
          <a:ln>
            <a:noFill/>
          </a:ln>
        </p:spPr>
      </p:pic>
      <p:sp>
        <p:nvSpPr>
          <p:cNvPr id="2901" name="Google Shape;2901;p66"/>
          <p:cNvSpPr txBox="1"/>
          <p:nvPr/>
        </p:nvSpPr>
        <p:spPr>
          <a:xfrm>
            <a:off x="1279325" y="4285300"/>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No</a:t>
            </a:r>
            <a:endParaRPr/>
          </a:p>
        </p:txBody>
      </p:sp>
      <p:sp>
        <p:nvSpPr>
          <p:cNvPr id="2902" name="Google Shape;2902;p66"/>
          <p:cNvSpPr txBox="1"/>
          <p:nvPr/>
        </p:nvSpPr>
        <p:spPr>
          <a:xfrm>
            <a:off x="2089638" y="4285300"/>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Low</a:t>
            </a:r>
            <a:endParaRPr/>
          </a:p>
        </p:txBody>
      </p:sp>
      <p:sp>
        <p:nvSpPr>
          <p:cNvPr id="2903" name="Google Shape;2903;p66"/>
          <p:cNvSpPr txBox="1"/>
          <p:nvPr/>
        </p:nvSpPr>
        <p:spPr>
          <a:xfrm>
            <a:off x="2806150" y="4285300"/>
            <a:ext cx="68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High</a:t>
            </a:r>
            <a:endParaRPr/>
          </a:p>
        </p:txBody>
      </p:sp>
      <p:sp>
        <p:nvSpPr>
          <p:cNvPr id="2904" name="Google Shape;2904;p66"/>
          <p:cNvSpPr txBox="1"/>
          <p:nvPr/>
        </p:nvSpPr>
        <p:spPr>
          <a:xfrm>
            <a:off x="3435925" y="4285300"/>
            <a:ext cx="104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Intolerable</a:t>
            </a:r>
            <a:endParaRPr/>
          </a:p>
        </p:txBody>
      </p:sp>
      <p:sp>
        <p:nvSpPr>
          <p:cNvPr id="2905" name="Google Shape;2905;p66"/>
          <p:cNvSpPr txBox="1"/>
          <p:nvPr/>
        </p:nvSpPr>
        <p:spPr>
          <a:xfrm>
            <a:off x="5044425" y="4285288"/>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No</a:t>
            </a:r>
            <a:endParaRPr/>
          </a:p>
        </p:txBody>
      </p:sp>
      <p:sp>
        <p:nvSpPr>
          <p:cNvPr id="2906" name="Google Shape;2906;p66"/>
          <p:cNvSpPr txBox="1"/>
          <p:nvPr/>
        </p:nvSpPr>
        <p:spPr>
          <a:xfrm>
            <a:off x="5848538" y="4285288"/>
            <a:ext cx="5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Low</a:t>
            </a:r>
            <a:endParaRPr/>
          </a:p>
        </p:txBody>
      </p:sp>
      <p:sp>
        <p:nvSpPr>
          <p:cNvPr id="2907" name="Google Shape;2907;p66"/>
          <p:cNvSpPr txBox="1"/>
          <p:nvPr/>
        </p:nvSpPr>
        <p:spPr>
          <a:xfrm>
            <a:off x="6565050" y="4285288"/>
            <a:ext cx="68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High</a:t>
            </a:r>
            <a:endParaRPr/>
          </a:p>
        </p:txBody>
      </p:sp>
      <p:sp>
        <p:nvSpPr>
          <p:cNvPr id="2908" name="Google Shape;2908;p66"/>
          <p:cNvSpPr txBox="1"/>
          <p:nvPr/>
        </p:nvSpPr>
        <p:spPr>
          <a:xfrm>
            <a:off x="7194825" y="4285288"/>
            <a:ext cx="104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Intolerable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pic>
        <p:nvPicPr>
          <p:cNvPr id="2913" name="Google Shape;2913;p67"/>
          <p:cNvPicPr preferRelativeResize="0"/>
          <p:nvPr/>
        </p:nvPicPr>
        <p:blipFill rotWithShape="1">
          <a:blip r:embed="rId3">
            <a:alphaModFix/>
          </a:blip>
          <a:srcRect b="0" l="0" r="0" t="5695"/>
          <a:stretch/>
        </p:blipFill>
        <p:spPr>
          <a:xfrm>
            <a:off x="869591" y="421828"/>
            <a:ext cx="768133" cy="699259"/>
          </a:xfrm>
          <a:prstGeom prst="rect">
            <a:avLst/>
          </a:prstGeom>
          <a:noFill/>
          <a:ln>
            <a:noFill/>
          </a:ln>
        </p:spPr>
      </p:pic>
      <p:cxnSp>
        <p:nvCxnSpPr>
          <p:cNvPr id="2914" name="Google Shape;2914;p67"/>
          <p:cNvCxnSpPr/>
          <p:nvPr/>
        </p:nvCxnSpPr>
        <p:spPr>
          <a:xfrm>
            <a:off x="780325" y="242675"/>
            <a:ext cx="0" cy="3506400"/>
          </a:xfrm>
          <a:prstGeom prst="straightConnector1">
            <a:avLst/>
          </a:prstGeom>
          <a:noFill/>
          <a:ln cap="flat" cmpd="sng" w="9525">
            <a:solidFill>
              <a:schemeClr val="dk1"/>
            </a:solidFill>
            <a:prstDash val="solid"/>
            <a:round/>
            <a:headEnd len="med" w="med" type="triangle"/>
            <a:tailEnd len="med" w="med" type="none"/>
          </a:ln>
        </p:spPr>
      </p:cxnSp>
      <p:sp>
        <p:nvSpPr>
          <p:cNvPr id="2915" name="Google Shape;2915;p67"/>
          <p:cNvSpPr/>
          <p:nvPr/>
        </p:nvSpPr>
        <p:spPr>
          <a:xfrm>
            <a:off x="1071635" y="2438443"/>
            <a:ext cx="363900" cy="131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1383175" y="4378650"/>
            <a:ext cx="5554200" cy="6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7" name="Google Shape;2917;p67"/>
          <p:cNvCxnSpPr>
            <a:stCxn id="2916" idx="1"/>
            <a:endCxn id="2916" idx="3"/>
          </p:cNvCxnSpPr>
          <p:nvPr/>
        </p:nvCxnSpPr>
        <p:spPr>
          <a:xfrm>
            <a:off x="1383175" y="4685550"/>
            <a:ext cx="5554200" cy="0"/>
          </a:xfrm>
          <a:prstGeom prst="straightConnector1">
            <a:avLst/>
          </a:prstGeom>
          <a:noFill/>
          <a:ln cap="flat" cmpd="sng" w="9525">
            <a:solidFill>
              <a:schemeClr val="dk1"/>
            </a:solidFill>
            <a:prstDash val="solid"/>
            <a:round/>
            <a:headEnd len="med" w="med" type="none"/>
            <a:tailEnd len="med" w="med" type="none"/>
          </a:ln>
        </p:spPr>
      </p:cxnSp>
      <p:cxnSp>
        <p:nvCxnSpPr>
          <p:cNvPr id="2918" name="Google Shape;2918;p67"/>
          <p:cNvCxnSpPr/>
          <p:nvPr/>
        </p:nvCxnSpPr>
        <p:spPr>
          <a:xfrm>
            <a:off x="780325" y="3749202"/>
            <a:ext cx="8169600" cy="0"/>
          </a:xfrm>
          <a:prstGeom prst="straightConnector1">
            <a:avLst/>
          </a:prstGeom>
          <a:noFill/>
          <a:ln cap="flat" cmpd="sng" w="9525">
            <a:solidFill>
              <a:schemeClr val="dk1"/>
            </a:solidFill>
            <a:prstDash val="solid"/>
            <a:round/>
            <a:headEnd len="med" w="med" type="none"/>
            <a:tailEnd len="med" w="med" type="triangle"/>
          </a:ln>
        </p:spPr>
      </p:cxnSp>
      <p:sp>
        <p:nvSpPr>
          <p:cNvPr id="2919" name="Google Shape;2919;p67"/>
          <p:cNvSpPr/>
          <p:nvPr/>
        </p:nvSpPr>
        <p:spPr>
          <a:xfrm>
            <a:off x="1799505" y="2039848"/>
            <a:ext cx="363900" cy="1709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0" name="Google Shape;2920;p67"/>
          <p:cNvPicPr preferRelativeResize="0"/>
          <p:nvPr/>
        </p:nvPicPr>
        <p:blipFill rotWithShape="1">
          <a:blip r:embed="rId3">
            <a:alphaModFix/>
          </a:blip>
          <a:srcRect b="0" l="0" r="0" t="5695"/>
          <a:stretch/>
        </p:blipFill>
        <p:spPr>
          <a:xfrm>
            <a:off x="1597444" y="421828"/>
            <a:ext cx="768133" cy="699259"/>
          </a:xfrm>
          <a:prstGeom prst="rect">
            <a:avLst/>
          </a:prstGeom>
          <a:noFill/>
          <a:ln>
            <a:noFill/>
          </a:ln>
        </p:spPr>
      </p:pic>
      <p:sp>
        <p:nvSpPr>
          <p:cNvPr id="2921" name="Google Shape;2921;p67"/>
          <p:cNvSpPr/>
          <p:nvPr/>
        </p:nvSpPr>
        <p:spPr>
          <a:xfrm>
            <a:off x="2527376" y="1958880"/>
            <a:ext cx="363900" cy="1790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2" name="Google Shape;2922;p67"/>
          <p:cNvPicPr preferRelativeResize="0"/>
          <p:nvPr/>
        </p:nvPicPr>
        <p:blipFill rotWithShape="1">
          <a:blip r:embed="rId3">
            <a:alphaModFix/>
          </a:blip>
          <a:srcRect b="0" l="0" r="0" t="5695"/>
          <a:stretch/>
        </p:blipFill>
        <p:spPr>
          <a:xfrm>
            <a:off x="2325332" y="421828"/>
            <a:ext cx="768133" cy="699259"/>
          </a:xfrm>
          <a:prstGeom prst="rect">
            <a:avLst/>
          </a:prstGeom>
          <a:noFill/>
          <a:ln>
            <a:noFill/>
          </a:ln>
        </p:spPr>
      </p:pic>
      <p:sp>
        <p:nvSpPr>
          <p:cNvPr id="2923" name="Google Shape;2923;p67"/>
          <p:cNvSpPr/>
          <p:nvPr/>
        </p:nvSpPr>
        <p:spPr>
          <a:xfrm>
            <a:off x="3255246" y="1391284"/>
            <a:ext cx="363900" cy="2358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4" name="Google Shape;2924;p67"/>
          <p:cNvPicPr preferRelativeResize="0"/>
          <p:nvPr/>
        </p:nvPicPr>
        <p:blipFill rotWithShape="1">
          <a:blip r:embed="rId3">
            <a:alphaModFix/>
          </a:blip>
          <a:srcRect b="0" l="0" r="0" t="5695"/>
          <a:stretch/>
        </p:blipFill>
        <p:spPr>
          <a:xfrm>
            <a:off x="3053185" y="421828"/>
            <a:ext cx="768133" cy="69925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68"/>
          <p:cNvSpPr/>
          <p:nvPr/>
        </p:nvSpPr>
        <p:spPr>
          <a:xfrm>
            <a:off x="286950" y="174824"/>
            <a:ext cx="8570100" cy="2081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8"/>
          <p:cNvSpPr/>
          <p:nvPr/>
        </p:nvSpPr>
        <p:spPr>
          <a:xfrm>
            <a:off x="540622" y="322388"/>
            <a:ext cx="1712400" cy="178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Attention Matrix</a:t>
            </a:r>
            <a:endParaRPr/>
          </a:p>
        </p:txBody>
      </p:sp>
      <p:sp>
        <p:nvSpPr>
          <p:cNvPr id="2931" name="Google Shape;2931;p68"/>
          <p:cNvSpPr/>
          <p:nvPr/>
        </p:nvSpPr>
        <p:spPr>
          <a:xfrm>
            <a:off x="2562228" y="322388"/>
            <a:ext cx="1712400" cy="178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ERP</a:t>
            </a:r>
            <a:endParaRPr/>
          </a:p>
        </p:txBody>
      </p:sp>
      <p:cxnSp>
        <p:nvCxnSpPr>
          <p:cNvPr id="2932" name="Google Shape;2932;p68"/>
          <p:cNvCxnSpPr>
            <a:stCxn id="2929" idx="0"/>
            <a:endCxn id="2929" idx="2"/>
          </p:cNvCxnSpPr>
          <p:nvPr/>
        </p:nvCxnSpPr>
        <p:spPr>
          <a:xfrm>
            <a:off x="4572000" y="174824"/>
            <a:ext cx="0" cy="2081700"/>
          </a:xfrm>
          <a:prstGeom prst="straightConnector1">
            <a:avLst/>
          </a:prstGeom>
          <a:noFill/>
          <a:ln cap="flat" cmpd="sng" w="9525">
            <a:solidFill>
              <a:schemeClr val="dk2"/>
            </a:solidFill>
            <a:prstDash val="solid"/>
            <a:round/>
            <a:headEnd len="med" w="med" type="none"/>
            <a:tailEnd len="med" w="med" type="none"/>
          </a:ln>
        </p:spPr>
      </p:cxnSp>
      <p:sp>
        <p:nvSpPr>
          <p:cNvPr id="2933" name="Google Shape;2933;p68"/>
          <p:cNvSpPr/>
          <p:nvPr/>
        </p:nvSpPr>
        <p:spPr>
          <a:xfrm>
            <a:off x="4869280" y="322388"/>
            <a:ext cx="1712400" cy="178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Attention Matrix</a:t>
            </a:r>
            <a:endParaRPr/>
          </a:p>
        </p:txBody>
      </p:sp>
      <p:sp>
        <p:nvSpPr>
          <p:cNvPr id="2934" name="Google Shape;2934;p68"/>
          <p:cNvSpPr/>
          <p:nvPr/>
        </p:nvSpPr>
        <p:spPr>
          <a:xfrm>
            <a:off x="6890885" y="322388"/>
            <a:ext cx="1712400" cy="178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PSD</a:t>
            </a:r>
            <a:endParaRPr/>
          </a:p>
        </p:txBody>
      </p:sp>
      <p:sp>
        <p:nvSpPr>
          <p:cNvPr id="2935" name="Google Shape;2935;p68"/>
          <p:cNvSpPr/>
          <p:nvPr/>
        </p:nvSpPr>
        <p:spPr>
          <a:xfrm>
            <a:off x="286950" y="2641325"/>
            <a:ext cx="8570100" cy="2081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8"/>
          <p:cNvSpPr/>
          <p:nvPr/>
        </p:nvSpPr>
        <p:spPr>
          <a:xfrm>
            <a:off x="540622" y="2788894"/>
            <a:ext cx="1712400" cy="178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Attention Matrix</a:t>
            </a:r>
            <a:endParaRPr/>
          </a:p>
        </p:txBody>
      </p:sp>
      <p:sp>
        <p:nvSpPr>
          <p:cNvPr id="2937" name="Google Shape;2937;p68"/>
          <p:cNvSpPr/>
          <p:nvPr/>
        </p:nvSpPr>
        <p:spPr>
          <a:xfrm>
            <a:off x="2562228" y="2788894"/>
            <a:ext cx="1712400" cy="178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ERP</a:t>
            </a:r>
            <a:endParaRPr/>
          </a:p>
        </p:txBody>
      </p:sp>
      <p:cxnSp>
        <p:nvCxnSpPr>
          <p:cNvPr id="2938" name="Google Shape;2938;p68"/>
          <p:cNvCxnSpPr>
            <a:stCxn id="2935" idx="0"/>
            <a:endCxn id="2935" idx="2"/>
          </p:cNvCxnSpPr>
          <p:nvPr/>
        </p:nvCxnSpPr>
        <p:spPr>
          <a:xfrm>
            <a:off x="4572000" y="2641325"/>
            <a:ext cx="0" cy="2081700"/>
          </a:xfrm>
          <a:prstGeom prst="straightConnector1">
            <a:avLst/>
          </a:prstGeom>
          <a:noFill/>
          <a:ln cap="flat" cmpd="sng" w="9525">
            <a:solidFill>
              <a:schemeClr val="dk2"/>
            </a:solidFill>
            <a:prstDash val="solid"/>
            <a:round/>
            <a:headEnd len="med" w="med" type="none"/>
            <a:tailEnd len="med" w="med" type="none"/>
          </a:ln>
        </p:spPr>
      </p:cxnSp>
      <p:sp>
        <p:nvSpPr>
          <p:cNvPr id="2939" name="Google Shape;2939;p68"/>
          <p:cNvSpPr/>
          <p:nvPr/>
        </p:nvSpPr>
        <p:spPr>
          <a:xfrm>
            <a:off x="4869280" y="2788894"/>
            <a:ext cx="1712400" cy="178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Attention Matrix</a:t>
            </a:r>
            <a:endParaRPr/>
          </a:p>
        </p:txBody>
      </p:sp>
      <p:sp>
        <p:nvSpPr>
          <p:cNvPr id="2940" name="Google Shape;2940;p68"/>
          <p:cNvSpPr/>
          <p:nvPr/>
        </p:nvSpPr>
        <p:spPr>
          <a:xfrm>
            <a:off x="6890885" y="2788894"/>
            <a:ext cx="1712400" cy="178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PSD</a:t>
            </a:r>
            <a:endParaRPr/>
          </a:p>
        </p:txBody>
      </p:sp>
      <p:sp>
        <p:nvSpPr>
          <p:cNvPr id="2941" name="Google Shape;2941;p68"/>
          <p:cNvSpPr txBox="1"/>
          <p:nvPr/>
        </p:nvSpPr>
        <p:spPr>
          <a:xfrm>
            <a:off x="3763900" y="2175013"/>
            <a:ext cx="161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Test sample #12</a:t>
            </a:r>
            <a:endParaRPr/>
          </a:p>
        </p:txBody>
      </p:sp>
      <p:sp>
        <p:nvSpPr>
          <p:cNvPr id="2942" name="Google Shape;2942;p68"/>
          <p:cNvSpPr txBox="1"/>
          <p:nvPr/>
        </p:nvSpPr>
        <p:spPr>
          <a:xfrm>
            <a:off x="3763950" y="4679988"/>
            <a:ext cx="161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Test sample #27</a:t>
            </a:r>
            <a:endParaRPr/>
          </a:p>
        </p:txBody>
      </p:sp>
      <p:cxnSp>
        <p:nvCxnSpPr>
          <p:cNvPr id="2943" name="Google Shape;2943;p68"/>
          <p:cNvCxnSpPr/>
          <p:nvPr/>
        </p:nvCxnSpPr>
        <p:spPr>
          <a:xfrm flipH="1" rot="10800000">
            <a:off x="691375" y="1785500"/>
            <a:ext cx="1398000" cy="7500"/>
          </a:xfrm>
          <a:prstGeom prst="straightConnector1">
            <a:avLst/>
          </a:prstGeom>
          <a:noFill/>
          <a:ln cap="flat" cmpd="sng" w="9525">
            <a:solidFill>
              <a:schemeClr val="dk2"/>
            </a:solidFill>
            <a:prstDash val="solid"/>
            <a:round/>
            <a:headEnd len="med" w="med" type="none"/>
            <a:tailEnd len="med" w="med" type="triangle"/>
          </a:ln>
        </p:spPr>
      </p:cxnSp>
      <p:sp>
        <p:nvSpPr>
          <p:cNvPr id="2944" name="Google Shape;2944;p68"/>
          <p:cNvSpPr txBox="1"/>
          <p:nvPr/>
        </p:nvSpPr>
        <p:spPr>
          <a:xfrm>
            <a:off x="578600" y="1739600"/>
            <a:ext cx="31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0</a:t>
            </a:r>
            <a:endParaRPr sz="900"/>
          </a:p>
        </p:txBody>
      </p:sp>
      <p:sp>
        <p:nvSpPr>
          <p:cNvPr id="2945" name="Google Shape;2945;p68"/>
          <p:cNvSpPr txBox="1"/>
          <p:nvPr/>
        </p:nvSpPr>
        <p:spPr>
          <a:xfrm>
            <a:off x="1695425" y="1739600"/>
            <a:ext cx="40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25</a:t>
            </a:r>
            <a:endParaRPr sz="900"/>
          </a:p>
        </p:txBody>
      </p:sp>
      <p:cxnSp>
        <p:nvCxnSpPr>
          <p:cNvPr id="2946" name="Google Shape;2946;p68"/>
          <p:cNvCxnSpPr>
            <a:stCxn id="2944" idx="0"/>
          </p:cNvCxnSpPr>
          <p:nvPr/>
        </p:nvCxnSpPr>
        <p:spPr>
          <a:xfrm flipH="1" rot="10800000">
            <a:off x="734300" y="600200"/>
            <a:ext cx="2700" cy="1139400"/>
          </a:xfrm>
          <a:prstGeom prst="straightConnector1">
            <a:avLst/>
          </a:prstGeom>
          <a:noFill/>
          <a:ln cap="flat" cmpd="sng" w="9525">
            <a:solidFill>
              <a:schemeClr val="dk2"/>
            </a:solidFill>
            <a:prstDash val="solid"/>
            <a:round/>
            <a:headEnd len="med" w="med" type="none"/>
            <a:tailEnd len="med" w="med" type="triangle"/>
          </a:ln>
        </p:spPr>
      </p:cxnSp>
      <p:sp>
        <p:nvSpPr>
          <p:cNvPr id="2947" name="Google Shape;2947;p68"/>
          <p:cNvSpPr txBox="1"/>
          <p:nvPr/>
        </p:nvSpPr>
        <p:spPr>
          <a:xfrm>
            <a:off x="479850" y="531600"/>
            <a:ext cx="31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1</a:t>
            </a:r>
            <a:endParaRPr sz="9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sp>
        <p:nvSpPr>
          <p:cNvPr id="2952" name="Google Shape;2952;p69"/>
          <p:cNvSpPr txBox="1"/>
          <p:nvPr/>
        </p:nvSpPr>
        <p:spPr>
          <a:xfrm>
            <a:off x="3763875" y="2170025"/>
            <a:ext cx="161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Test sample #12</a:t>
            </a:r>
            <a:endParaRPr sz="1200">
              <a:latin typeface="Times New Roman"/>
              <a:ea typeface="Times New Roman"/>
              <a:cs typeface="Times New Roman"/>
              <a:sym typeface="Times New Roman"/>
            </a:endParaRPr>
          </a:p>
        </p:txBody>
      </p:sp>
      <p:sp>
        <p:nvSpPr>
          <p:cNvPr id="2953" name="Google Shape;2953;p69"/>
          <p:cNvSpPr txBox="1"/>
          <p:nvPr/>
        </p:nvSpPr>
        <p:spPr>
          <a:xfrm>
            <a:off x="3763950" y="4447413"/>
            <a:ext cx="161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Test sample #27</a:t>
            </a:r>
            <a:endParaRPr sz="1200">
              <a:latin typeface="Times New Roman"/>
              <a:ea typeface="Times New Roman"/>
              <a:cs typeface="Times New Roman"/>
              <a:sym typeface="Times New Roman"/>
            </a:endParaRPr>
          </a:p>
        </p:txBody>
      </p:sp>
      <p:sp>
        <p:nvSpPr>
          <p:cNvPr id="2954" name="Google Shape;2954;p69"/>
          <p:cNvSpPr txBox="1"/>
          <p:nvPr/>
        </p:nvSpPr>
        <p:spPr>
          <a:xfrm>
            <a:off x="1695350" y="1885700"/>
            <a:ext cx="408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900"/>
          </a:p>
        </p:txBody>
      </p:sp>
      <p:pic>
        <p:nvPicPr>
          <p:cNvPr id="2955" name="Google Shape;2955;p69"/>
          <p:cNvPicPr preferRelativeResize="0"/>
          <p:nvPr/>
        </p:nvPicPr>
        <p:blipFill>
          <a:blip r:embed="rId3">
            <a:alphaModFix/>
          </a:blip>
          <a:stretch>
            <a:fillRect/>
          </a:stretch>
        </p:blipFill>
        <p:spPr>
          <a:xfrm>
            <a:off x="100900" y="261878"/>
            <a:ext cx="2284426" cy="1962259"/>
          </a:xfrm>
          <a:prstGeom prst="rect">
            <a:avLst/>
          </a:prstGeom>
          <a:noFill/>
          <a:ln>
            <a:noFill/>
          </a:ln>
        </p:spPr>
      </p:pic>
      <p:pic>
        <p:nvPicPr>
          <p:cNvPr id="2956" name="Google Shape;2956;p69"/>
          <p:cNvPicPr preferRelativeResize="0"/>
          <p:nvPr/>
        </p:nvPicPr>
        <p:blipFill>
          <a:blip r:embed="rId4">
            <a:alphaModFix/>
          </a:blip>
          <a:stretch>
            <a:fillRect/>
          </a:stretch>
        </p:blipFill>
        <p:spPr>
          <a:xfrm>
            <a:off x="2198837" y="325675"/>
            <a:ext cx="2471951" cy="1853948"/>
          </a:xfrm>
          <a:prstGeom prst="rect">
            <a:avLst/>
          </a:prstGeom>
          <a:noFill/>
          <a:ln>
            <a:noFill/>
          </a:ln>
        </p:spPr>
      </p:pic>
      <p:pic>
        <p:nvPicPr>
          <p:cNvPr id="2957" name="Google Shape;2957;p69"/>
          <p:cNvPicPr preferRelativeResize="0"/>
          <p:nvPr/>
        </p:nvPicPr>
        <p:blipFill>
          <a:blip r:embed="rId3">
            <a:alphaModFix/>
          </a:blip>
          <a:stretch>
            <a:fillRect/>
          </a:stretch>
        </p:blipFill>
        <p:spPr>
          <a:xfrm>
            <a:off x="4635600" y="261904"/>
            <a:ext cx="2284426" cy="1962233"/>
          </a:xfrm>
          <a:prstGeom prst="rect">
            <a:avLst/>
          </a:prstGeom>
          <a:noFill/>
          <a:ln>
            <a:noFill/>
          </a:ln>
        </p:spPr>
      </p:pic>
      <p:pic>
        <p:nvPicPr>
          <p:cNvPr id="2958" name="Google Shape;2958;p69"/>
          <p:cNvPicPr preferRelativeResize="0"/>
          <p:nvPr/>
        </p:nvPicPr>
        <p:blipFill>
          <a:blip r:embed="rId3">
            <a:alphaModFix/>
          </a:blip>
          <a:stretch>
            <a:fillRect/>
          </a:stretch>
        </p:blipFill>
        <p:spPr>
          <a:xfrm>
            <a:off x="100975" y="2577315"/>
            <a:ext cx="2284426" cy="1962259"/>
          </a:xfrm>
          <a:prstGeom prst="rect">
            <a:avLst/>
          </a:prstGeom>
          <a:noFill/>
          <a:ln>
            <a:noFill/>
          </a:ln>
        </p:spPr>
      </p:pic>
      <p:pic>
        <p:nvPicPr>
          <p:cNvPr id="2959" name="Google Shape;2959;p69"/>
          <p:cNvPicPr preferRelativeResize="0"/>
          <p:nvPr/>
        </p:nvPicPr>
        <p:blipFill>
          <a:blip r:embed="rId3">
            <a:alphaModFix/>
          </a:blip>
          <a:stretch>
            <a:fillRect/>
          </a:stretch>
        </p:blipFill>
        <p:spPr>
          <a:xfrm>
            <a:off x="4635675" y="2539325"/>
            <a:ext cx="2284426" cy="1962226"/>
          </a:xfrm>
          <a:prstGeom prst="rect">
            <a:avLst/>
          </a:prstGeom>
          <a:noFill/>
          <a:ln>
            <a:noFill/>
          </a:ln>
        </p:spPr>
      </p:pic>
      <p:pic>
        <p:nvPicPr>
          <p:cNvPr id="2960" name="Google Shape;2960;p69"/>
          <p:cNvPicPr preferRelativeResize="0"/>
          <p:nvPr/>
        </p:nvPicPr>
        <p:blipFill>
          <a:blip r:embed="rId5">
            <a:alphaModFix/>
          </a:blip>
          <a:stretch>
            <a:fillRect/>
          </a:stretch>
        </p:blipFill>
        <p:spPr>
          <a:xfrm>
            <a:off x="2172275" y="2611487"/>
            <a:ext cx="2525225" cy="1893926"/>
          </a:xfrm>
          <a:prstGeom prst="rect">
            <a:avLst/>
          </a:prstGeom>
          <a:noFill/>
          <a:ln>
            <a:noFill/>
          </a:ln>
        </p:spPr>
      </p:pic>
      <p:pic>
        <p:nvPicPr>
          <p:cNvPr id="2961" name="Google Shape;2961;p69"/>
          <p:cNvPicPr preferRelativeResize="0"/>
          <p:nvPr/>
        </p:nvPicPr>
        <p:blipFill>
          <a:blip r:embed="rId6">
            <a:alphaModFix/>
          </a:blip>
          <a:stretch>
            <a:fillRect/>
          </a:stretch>
        </p:blipFill>
        <p:spPr>
          <a:xfrm>
            <a:off x="6758600" y="2593469"/>
            <a:ext cx="2471951" cy="1853944"/>
          </a:xfrm>
          <a:prstGeom prst="rect">
            <a:avLst/>
          </a:prstGeom>
          <a:noFill/>
          <a:ln>
            <a:noFill/>
          </a:ln>
        </p:spPr>
      </p:pic>
      <p:pic>
        <p:nvPicPr>
          <p:cNvPr id="2962" name="Google Shape;2962;p69"/>
          <p:cNvPicPr preferRelativeResize="0"/>
          <p:nvPr/>
        </p:nvPicPr>
        <p:blipFill>
          <a:blip r:embed="rId7">
            <a:alphaModFix/>
          </a:blip>
          <a:stretch>
            <a:fillRect/>
          </a:stretch>
        </p:blipFill>
        <p:spPr>
          <a:xfrm>
            <a:off x="6758518" y="316013"/>
            <a:ext cx="2471956" cy="1854002"/>
          </a:xfrm>
          <a:prstGeom prst="rect">
            <a:avLst/>
          </a:prstGeom>
          <a:noFill/>
          <a:ln>
            <a:noFill/>
          </a:ln>
        </p:spPr>
      </p:pic>
      <p:sp>
        <p:nvSpPr>
          <p:cNvPr id="2963" name="Google Shape;2963;p69"/>
          <p:cNvSpPr/>
          <p:nvPr/>
        </p:nvSpPr>
        <p:spPr>
          <a:xfrm>
            <a:off x="74100" y="319200"/>
            <a:ext cx="9045300" cy="1866900"/>
          </a:xfrm>
          <a:prstGeom prst="roundRect">
            <a:avLst>
              <a:gd fmla="val 19868" name="adj"/>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9"/>
          <p:cNvSpPr/>
          <p:nvPr/>
        </p:nvSpPr>
        <p:spPr>
          <a:xfrm>
            <a:off x="74100" y="2625000"/>
            <a:ext cx="9045300" cy="1866900"/>
          </a:xfrm>
          <a:prstGeom prst="roundRect">
            <a:avLst>
              <a:gd fmla="val 15236" name="adj"/>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70"/>
          <p:cNvSpPr/>
          <p:nvPr/>
        </p:nvSpPr>
        <p:spPr>
          <a:xfrm>
            <a:off x="286950" y="174824"/>
            <a:ext cx="8570100" cy="2081700"/>
          </a:xfrm>
          <a:prstGeom prst="roundRect">
            <a:avLst>
              <a:gd fmla="val 16667" name="adj"/>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0"/>
          <p:cNvSpPr/>
          <p:nvPr/>
        </p:nvSpPr>
        <p:spPr>
          <a:xfrm>
            <a:off x="286950" y="2641325"/>
            <a:ext cx="8570100" cy="2081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0"/>
          <p:cNvSpPr txBox="1"/>
          <p:nvPr/>
        </p:nvSpPr>
        <p:spPr>
          <a:xfrm>
            <a:off x="3763900" y="2175013"/>
            <a:ext cx="161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Test sample #12</a:t>
            </a:r>
            <a:endParaRPr sz="1200">
              <a:latin typeface="Times New Roman"/>
              <a:ea typeface="Times New Roman"/>
              <a:cs typeface="Times New Roman"/>
              <a:sym typeface="Times New Roman"/>
            </a:endParaRPr>
          </a:p>
        </p:txBody>
      </p:sp>
      <p:sp>
        <p:nvSpPr>
          <p:cNvPr id="2972" name="Google Shape;2972;p70"/>
          <p:cNvSpPr txBox="1"/>
          <p:nvPr/>
        </p:nvSpPr>
        <p:spPr>
          <a:xfrm>
            <a:off x="3763950" y="4679988"/>
            <a:ext cx="161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Test sample #27</a:t>
            </a:r>
            <a:endParaRPr sz="1200">
              <a:latin typeface="Times New Roman"/>
              <a:ea typeface="Times New Roman"/>
              <a:cs typeface="Times New Roman"/>
              <a:sym typeface="Times New Roman"/>
            </a:endParaRPr>
          </a:p>
        </p:txBody>
      </p:sp>
      <p:sp>
        <p:nvSpPr>
          <p:cNvPr id="2973" name="Google Shape;2973;p70"/>
          <p:cNvSpPr txBox="1"/>
          <p:nvPr/>
        </p:nvSpPr>
        <p:spPr>
          <a:xfrm>
            <a:off x="1695425" y="1739600"/>
            <a:ext cx="408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900"/>
          </a:p>
        </p:txBody>
      </p:sp>
      <p:pic>
        <p:nvPicPr>
          <p:cNvPr id="2974" name="Google Shape;2974;p70"/>
          <p:cNvPicPr preferRelativeResize="0"/>
          <p:nvPr/>
        </p:nvPicPr>
        <p:blipFill>
          <a:blip r:embed="rId3">
            <a:alphaModFix/>
          </a:blip>
          <a:stretch>
            <a:fillRect/>
          </a:stretch>
        </p:blipFill>
        <p:spPr>
          <a:xfrm>
            <a:off x="4651525" y="143950"/>
            <a:ext cx="2079823" cy="1786501"/>
          </a:xfrm>
          <a:prstGeom prst="rect">
            <a:avLst/>
          </a:prstGeom>
          <a:noFill/>
          <a:ln>
            <a:noFill/>
          </a:ln>
        </p:spPr>
      </p:pic>
      <p:pic>
        <p:nvPicPr>
          <p:cNvPr id="2975" name="Google Shape;2975;p70"/>
          <p:cNvPicPr preferRelativeResize="0"/>
          <p:nvPr/>
        </p:nvPicPr>
        <p:blipFill>
          <a:blip r:embed="rId3">
            <a:alphaModFix/>
          </a:blip>
          <a:stretch>
            <a:fillRect/>
          </a:stretch>
        </p:blipFill>
        <p:spPr>
          <a:xfrm>
            <a:off x="4651525" y="2788900"/>
            <a:ext cx="2079823" cy="1786501"/>
          </a:xfrm>
          <a:prstGeom prst="rect">
            <a:avLst/>
          </a:prstGeom>
          <a:noFill/>
          <a:ln>
            <a:noFill/>
          </a:ln>
        </p:spPr>
      </p:pic>
      <p:pic>
        <p:nvPicPr>
          <p:cNvPr id="2976" name="Google Shape;2976;p70"/>
          <p:cNvPicPr preferRelativeResize="0"/>
          <p:nvPr/>
        </p:nvPicPr>
        <p:blipFill>
          <a:blip r:embed="rId4">
            <a:alphaModFix/>
          </a:blip>
          <a:stretch>
            <a:fillRect/>
          </a:stretch>
        </p:blipFill>
        <p:spPr>
          <a:xfrm>
            <a:off x="6590975" y="210350"/>
            <a:ext cx="2204902" cy="1653688"/>
          </a:xfrm>
          <a:prstGeom prst="rect">
            <a:avLst/>
          </a:prstGeom>
          <a:noFill/>
          <a:ln>
            <a:noFill/>
          </a:ln>
        </p:spPr>
      </p:pic>
      <p:pic>
        <p:nvPicPr>
          <p:cNvPr id="2977" name="Google Shape;2977;p70"/>
          <p:cNvPicPr preferRelativeResize="0"/>
          <p:nvPr/>
        </p:nvPicPr>
        <p:blipFill>
          <a:blip r:embed="rId5">
            <a:alphaModFix/>
          </a:blip>
          <a:stretch>
            <a:fillRect/>
          </a:stretch>
        </p:blipFill>
        <p:spPr>
          <a:xfrm>
            <a:off x="6590975" y="2855313"/>
            <a:ext cx="2204902" cy="1653677"/>
          </a:xfrm>
          <a:prstGeom prst="rect">
            <a:avLst/>
          </a:prstGeom>
          <a:noFill/>
          <a:ln>
            <a:noFill/>
          </a:ln>
        </p:spPr>
      </p:pic>
      <p:pic>
        <p:nvPicPr>
          <p:cNvPr id="2978" name="Google Shape;2978;p70"/>
          <p:cNvPicPr preferRelativeResize="0"/>
          <p:nvPr/>
        </p:nvPicPr>
        <p:blipFill>
          <a:blip r:embed="rId6">
            <a:alphaModFix/>
          </a:blip>
          <a:stretch>
            <a:fillRect/>
          </a:stretch>
        </p:blipFill>
        <p:spPr>
          <a:xfrm>
            <a:off x="2243312" y="200497"/>
            <a:ext cx="2269235" cy="1701926"/>
          </a:xfrm>
          <a:prstGeom prst="rect">
            <a:avLst/>
          </a:prstGeom>
          <a:noFill/>
          <a:ln>
            <a:noFill/>
          </a:ln>
        </p:spPr>
      </p:pic>
      <p:pic>
        <p:nvPicPr>
          <p:cNvPr id="2979" name="Google Shape;2979;p70"/>
          <p:cNvPicPr preferRelativeResize="0"/>
          <p:nvPr/>
        </p:nvPicPr>
        <p:blipFill>
          <a:blip r:embed="rId7">
            <a:alphaModFix/>
          </a:blip>
          <a:stretch>
            <a:fillRect/>
          </a:stretch>
        </p:blipFill>
        <p:spPr>
          <a:xfrm>
            <a:off x="2203559" y="2816937"/>
            <a:ext cx="2307190" cy="1730427"/>
          </a:xfrm>
          <a:prstGeom prst="rect">
            <a:avLst/>
          </a:prstGeom>
          <a:noFill/>
          <a:ln>
            <a:noFill/>
          </a:ln>
        </p:spPr>
      </p:pic>
      <p:pic>
        <p:nvPicPr>
          <p:cNvPr id="2980" name="Google Shape;2980;p70"/>
          <p:cNvPicPr preferRelativeResize="0"/>
          <p:nvPr/>
        </p:nvPicPr>
        <p:blipFill>
          <a:blip r:embed="rId8">
            <a:alphaModFix/>
          </a:blip>
          <a:stretch>
            <a:fillRect/>
          </a:stretch>
        </p:blipFill>
        <p:spPr>
          <a:xfrm>
            <a:off x="302895" y="174826"/>
            <a:ext cx="2038130" cy="1730425"/>
          </a:xfrm>
          <a:prstGeom prst="rect">
            <a:avLst/>
          </a:prstGeom>
          <a:noFill/>
          <a:ln>
            <a:noFill/>
          </a:ln>
        </p:spPr>
      </p:pic>
      <p:pic>
        <p:nvPicPr>
          <p:cNvPr id="2981" name="Google Shape;2981;p70"/>
          <p:cNvPicPr preferRelativeResize="0"/>
          <p:nvPr/>
        </p:nvPicPr>
        <p:blipFill>
          <a:blip r:embed="rId8">
            <a:alphaModFix/>
          </a:blip>
          <a:stretch>
            <a:fillRect/>
          </a:stretch>
        </p:blipFill>
        <p:spPr>
          <a:xfrm>
            <a:off x="302895" y="2816938"/>
            <a:ext cx="2038130" cy="1730425"/>
          </a:xfrm>
          <a:prstGeom prst="rect">
            <a:avLst/>
          </a:prstGeom>
          <a:noFill/>
          <a:ln>
            <a:noFill/>
          </a:ln>
        </p:spPr>
      </p:pic>
      <p:sp>
        <p:nvSpPr>
          <p:cNvPr id="2982" name="Google Shape;2982;p70"/>
          <p:cNvSpPr txBox="1"/>
          <p:nvPr/>
        </p:nvSpPr>
        <p:spPr>
          <a:xfrm>
            <a:off x="1941175" y="2064825"/>
            <a:ext cx="779100" cy="1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83" name="Google Shape;2983;p70"/>
          <p:cNvSpPr txBox="1"/>
          <p:nvPr/>
        </p:nvSpPr>
        <p:spPr>
          <a:xfrm>
            <a:off x="1769625" y="1902425"/>
            <a:ext cx="14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Temporal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sp>
        <p:nvSpPr>
          <p:cNvPr id="2988" name="Google Shape;2988;p71"/>
          <p:cNvSpPr txBox="1"/>
          <p:nvPr/>
        </p:nvSpPr>
        <p:spPr>
          <a:xfrm>
            <a:off x="3318800" y="4658713"/>
            <a:ext cx="161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Test sample #12</a:t>
            </a:r>
            <a:endParaRPr sz="1200">
              <a:latin typeface="Times New Roman"/>
              <a:ea typeface="Times New Roman"/>
              <a:cs typeface="Times New Roman"/>
              <a:sym typeface="Times New Roman"/>
            </a:endParaRPr>
          </a:p>
        </p:txBody>
      </p:sp>
      <p:sp>
        <p:nvSpPr>
          <p:cNvPr id="2989" name="Google Shape;2989;p71"/>
          <p:cNvSpPr txBox="1"/>
          <p:nvPr/>
        </p:nvSpPr>
        <p:spPr>
          <a:xfrm>
            <a:off x="1695425" y="1739600"/>
            <a:ext cx="408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900"/>
          </a:p>
        </p:txBody>
      </p:sp>
      <p:pic>
        <p:nvPicPr>
          <p:cNvPr id="2990" name="Google Shape;2990;p71"/>
          <p:cNvPicPr preferRelativeResize="0"/>
          <p:nvPr/>
        </p:nvPicPr>
        <p:blipFill>
          <a:blip r:embed="rId3">
            <a:alphaModFix/>
          </a:blip>
          <a:stretch>
            <a:fillRect/>
          </a:stretch>
        </p:blipFill>
        <p:spPr>
          <a:xfrm>
            <a:off x="1428100" y="2284387"/>
            <a:ext cx="2726201" cy="2341724"/>
          </a:xfrm>
          <a:prstGeom prst="rect">
            <a:avLst/>
          </a:prstGeom>
          <a:noFill/>
          <a:ln>
            <a:noFill/>
          </a:ln>
        </p:spPr>
      </p:pic>
      <p:pic>
        <p:nvPicPr>
          <p:cNvPr id="2991" name="Google Shape;2991;p71"/>
          <p:cNvPicPr preferRelativeResize="0"/>
          <p:nvPr/>
        </p:nvPicPr>
        <p:blipFill>
          <a:blip r:embed="rId4">
            <a:alphaModFix/>
          </a:blip>
          <a:stretch>
            <a:fillRect/>
          </a:stretch>
        </p:blipFill>
        <p:spPr>
          <a:xfrm>
            <a:off x="4117275" y="2358638"/>
            <a:ext cx="2924237" cy="2193224"/>
          </a:xfrm>
          <a:prstGeom prst="rect">
            <a:avLst/>
          </a:prstGeom>
          <a:noFill/>
          <a:ln>
            <a:noFill/>
          </a:ln>
        </p:spPr>
      </p:pic>
      <p:pic>
        <p:nvPicPr>
          <p:cNvPr id="2992" name="Google Shape;2992;p71"/>
          <p:cNvPicPr preferRelativeResize="0"/>
          <p:nvPr/>
        </p:nvPicPr>
        <p:blipFill>
          <a:blip r:embed="rId5">
            <a:alphaModFix/>
          </a:blip>
          <a:stretch>
            <a:fillRect/>
          </a:stretch>
        </p:blipFill>
        <p:spPr>
          <a:xfrm>
            <a:off x="4117275" y="72625"/>
            <a:ext cx="2837601" cy="2128174"/>
          </a:xfrm>
          <a:prstGeom prst="rect">
            <a:avLst/>
          </a:prstGeom>
          <a:noFill/>
          <a:ln>
            <a:noFill/>
          </a:ln>
        </p:spPr>
      </p:pic>
      <p:pic>
        <p:nvPicPr>
          <p:cNvPr id="2993" name="Google Shape;2993;p71"/>
          <p:cNvPicPr preferRelativeResize="0"/>
          <p:nvPr/>
        </p:nvPicPr>
        <p:blipFill>
          <a:blip r:embed="rId6">
            <a:alphaModFix/>
          </a:blip>
          <a:stretch>
            <a:fillRect/>
          </a:stretch>
        </p:blipFill>
        <p:spPr>
          <a:xfrm>
            <a:off x="1465125" y="0"/>
            <a:ext cx="3106874" cy="2637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p:nvPr/>
        </p:nvSpPr>
        <p:spPr>
          <a:xfrm>
            <a:off x="4443375" y="3096075"/>
            <a:ext cx="1073400" cy="28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Times New Roman"/>
                <a:ea typeface="Times New Roman"/>
                <a:cs typeface="Times New Roman"/>
                <a:sym typeface="Times New Roman"/>
              </a:rPr>
              <a:t>ST-GCNs</a:t>
            </a:r>
            <a:endParaRPr b="1" sz="1100">
              <a:latin typeface="Times New Roman"/>
              <a:ea typeface="Times New Roman"/>
              <a:cs typeface="Times New Roman"/>
              <a:sym typeface="Times New Roman"/>
            </a:endParaRPr>
          </a:p>
        </p:txBody>
      </p:sp>
      <p:pic>
        <p:nvPicPr>
          <p:cNvPr id="123" name="Google Shape;123;p18"/>
          <p:cNvPicPr preferRelativeResize="0"/>
          <p:nvPr/>
        </p:nvPicPr>
        <p:blipFill>
          <a:blip r:embed="rId3">
            <a:alphaModFix/>
          </a:blip>
          <a:stretch>
            <a:fillRect/>
          </a:stretch>
        </p:blipFill>
        <p:spPr>
          <a:xfrm>
            <a:off x="43675" y="1738725"/>
            <a:ext cx="1768350" cy="1337250"/>
          </a:xfrm>
          <a:prstGeom prst="rect">
            <a:avLst/>
          </a:prstGeom>
          <a:noFill/>
          <a:ln>
            <a:noFill/>
          </a:ln>
        </p:spPr>
      </p:pic>
      <p:pic>
        <p:nvPicPr>
          <p:cNvPr id="124" name="Google Shape;124;p18"/>
          <p:cNvPicPr preferRelativeResize="0"/>
          <p:nvPr/>
        </p:nvPicPr>
        <p:blipFill>
          <a:blip r:embed="rId4">
            <a:alphaModFix/>
          </a:blip>
          <a:stretch>
            <a:fillRect/>
          </a:stretch>
        </p:blipFill>
        <p:spPr>
          <a:xfrm>
            <a:off x="2658525" y="1693150"/>
            <a:ext cx="4643119" cy="1432349"/>
          </a:xfrm>
          <a:prstGeom prst="rect">
            <a:avLst/>
          </a:prstGeom>
          <a:noFill/>
          <a:ln>
            <a:noFill/>
          </a:ln>
        </p:spPr>
      </p:pic>
      <p:sp>
        <p:nvSpPr>
          <p:cNvPr id="125" name="Google Shape;125;p18"/>
          <p:cNvSpPr/>
          <p:nvPr/>
        </p:nvSpPr>
        <p:spPr>
          <a:xfrm>
            <a:off x="1972025" y="2153875"/>
            <a:ext cx="526500" cy="4524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1596725" y="2844950"/>
            <a:ext cx="244500" cy="23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nvSpPr>
        <p:spPr>
          <a:xfrm>
            <a:off x="1814075" y="2571750"/>
            <a:ext cx="842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Times New Roman"/>
                <a:ea typeface="Times New Roman"/>
                <a:cs typeface="Times New Roman"/>
                <a:sym typeface="Times New Roman"/>
              </a:rPr>
              <a:t>Lightweight Openpose</a:t>
            </a:r>
            <a:endParaRPr b="1">
              <a:latin typeface="Times New Roman"/>
              <a:ea typeface="Times New Roman"/>
              <a:cs typeface="Times New Roman"/>
              <a:sym typeface="Times New Roman"/>
            </a:endParaRPr>
          </a:p>
        </p:txBody>
      </p:sp>
      <p:sp>
        <p:nvSpPr>
          <p:cNvPr id="128" name="Google Shape;128;p18"/>
          <p:cNvSpPr/>
          <p:nvPr/>
        </p:nvSpPr>
        <p:spPr>
          <a:xfrm>
            <a:off x="8024400" y="3068775"/>
            <a:ext cx="964800" cy="3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Times New Roman"/>
                <a:ea typeface="Times New Roman"/>
                <a:cs typeface="Times New Roman"/>
                <a:sym typeface="Times New Roman"/>
              </a:rPr>
              <a:t>Fall Detection</a:t>
            </a:r>
            <a:endParaRPr b="1" sz="1100">
              <a:latin typeface="Times New Roman"/>
              <a:ea typeface="Times New Roman"/>
              <a:cs typeface="Times New Roman"/>
              <a:sym typeface="Times New Roman"/>
            </a:endParaRPr>
          </a:p>
        </p:txBody>
      </p:sp>
      <p:pic>
        <p:nvPicPr>
          <p:cNvPr id="129" name="Google Shape;129;p18"/>
          <p:cNvPicPr preferRelativeResize="0"/>
          <p:nvPr/>
        </p:nvPicPr>
        <p:blipFill>
          <a:blip r:embed="rId5">
            <a:alphaModFix/>
          </a:blip>
          <a:stretch>
            <a:fillRect/>
          </a:stretch>
        </p:blipFill>
        <p:spPr>
          <a:xfrm>
            <a:off x="7976050" y="1809075"/>
            <a:ext cx="1167948" cy="1167952"/>
          </a:xfrm>
          <a:prstGeom prst="rect">
            <a:avLst/>
          </a:prstGeom>
          <a:noFill/>
          <a:ln>
            <a:noFill/>
          </a:ln>
        </p:spPr>
      </p:pic>
      <p:sp>
        <p:nvSpPr>
          <p:cNvPr id="130" name="Google Shape;130;p18"/>
          <p:cNvSpPr/>
          <p:nvPr/>
        </p:nvSpPr>
        <p:spPr>
          <a:xfrm>
            <a:off x="271675" y="3068775"/>
            <a:ext cx="1073400" cy="3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Times New Roman"/>
                <a:ea typeface="Times New Roman"/>
                <a:cs typeface="Times New Roman"/>
                <a:sym typeface="Times New Roman"/>
              </a:rPr>
              <a:t>Video Stream</a:t>
            </a:r>
            <a:endParaRPr b="1" sz="1100">
              <a:latin typeface="Times New Roman"/>
              <a:ea typeface="Times New Roman"/>
              <a:cs typeface="Times New Roman"/>
              <a:sym typeface="Times New Roman"/>
            </a:endParaRPr>
          </a:p>
        </p:txBody>
      </p:sp>
      <p:sp>
        <p:nvSpPr>
          <p:cNvPr id="131" name="Google Shape;131;p18"/>
          <p:cNvSpPr/>
          <p:nvPr/>
        </p:nvSpPr>
        <p:spPr>
          <a:xfrm>
            <a:off x="7409575" y="2183125"/>
            <a:ext cx="526500" cy="4524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sp>
        <p:nvSpPr>
          <p:cNvPr id="2998" name="Google Shape;2998;p72"/>
          <p:cNvSpPr txBox="1"/>
          <p:nvPr/>
        </p:nvSpPr>
        <p:spPr>
          <a:xfrm>
            <a:off x="3763950" y="3406425"/>
            <a:ext cx="161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Test sample #27</a:t>
            </a:r>
            <a:endParaRPr sz="1200">
              <a:latin typeface="Times New Roman"/>
              <a:ea typeface="Times New Roman"/>
              <a:cs typeface="Times New Roman"/>
              <a:sym typeface="Times New Roman"/>
            </a:endParaRPr>
          </a:p>
        </p:txBody>
      </p:sp>
      <p:pic>
        <p:nvPicPr>
          <p:cNvPr id="2999" name="Google Shape;2999;p72"/>
          <p:cNvPicPr preferRelativeResize="0"/>
          <p:nvPr/>
        </p:nvPicPr>
        <p:blipFill>
          <a:blip r:embed="rId3">
            <a:alphaModFix/>
          </a:blip>
          <a:stretch>
            <a:fillRect/>
          </a:stretch>
        </p:blipFill>
        <p:spPr>
          <a:xfrm>
            <a:off x="4651525" y="261837"/>
            <a:ext cx="2170367" cy="1864274"/>
          </a:xfrm>
          <a:prstGeom prst="rect">
            <a:avLst/>
          </a:prstGeom>
          <a:noFill/>
          <a:ln>
            <a:noFill/>
          </a:ln>
        </p:spPr>
      </p:pic>
      <p:pic>
        <p:nvPicPr>
          <p:cNvPr id="3000" name="Google Shape;3000;p72"/>
          <p:cNvPicPr preferRelativeResize="0"/>
          <p:nvPr/>
        </p:nvPicPr>
        <p:blipFill>
          <a:blip r:embed="rId4">
            <a:alphaModFix/>
          </a:blip>
          <a:stretch>
            <a:fillRect/>
          </a:stretch>
        </p:blipFill>
        <p:spPr>
          <a:xfrm>
            <a:off x="6651825" y="290400"/>
            <a:ext cx="2307200" cy="1730400"/>
          </a:xfrm>
          <a:prstGeom prst="rect">
            <a:avLst/>
          </a:prstGeom>
          <a:noFill/>
          <a:ln>
            <a:noFill/>
          </a:ln>
        </p:spPr>
      </p:pic>
      <p:pic>
        <p:nvPicPr>
          <p:cNvPr id="3001" name="Google Shape;3001;p72"/>
          <p:cNvPicPr preferRelativeResize="0"/>
          <p:nvPr/>
        </p:nvPicPr>
        <p:blipFill>
          <a:blip r:embed="rId5">
            <a:alphaModFix/>
          </a:blip>
          <a:stretch>
            <a:fillRect/>
          </a:stretch>
        </p:blipFill>
        <p:spPr>
          <a:xfrm>
            <a:off x="2165875" y="261825"/>
            <a:ext cx="2485652" cy="1864274"/>
          </a:xfrm>
          <a:prstGeom prst="rect">
            <a:avLst/>
          </a:prstGeom>
          <a:noFill/>
          <a:ln>
            <a:noFill/>
          </a:ln>
        </p:spPr>
      </p:pic>
      <p:pic>
        <p:nvPicPr>
          <p:cNvPr id="3002" name="Google Shape;3002;p72"/>
          <p:cNvPicPr preferRelativeResize="0"/>
          <p:nvPr/>
        </p:nvPicPr>
        <p:blipFill>
          <a:blip r:embed="rId6">
            <a:alphaModFix/>
          </a:blip>
          <a:stretch>
            <a:fillRect/>
          </a:stretch>
        </p:blipFill>
        <p:spPr>
          <a:xfrm>
            <a:off x="0" y="214523"/>
            <a:ext cx="2307200" cy="195887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pic>
        <p:nvPicPr>
          <p:cNvPr id="3007" name="Google Shape;3007;p73"/>
          <p:cNvPicPr preferRelativeResize="0"/>
          <p:nvPr/>
        </p:nvPicPr>
        <p:blipFill rotWithShape="1">
          <a:blip r:embed="rId3">
            <a:alphaModFix/>
          </a:blip>
          <a:srcRect b="3030" l="4647" r="6989" t="8104"/>
          <a:stretch/>
        </p:blipFill>
        <p:spPr>
          <a:xfrm>
            <a:off x="121100" y="101238"/>
            <a:ext cx="2839250" cy="2283675"/>
          </a:xfrm>
          <a:prstGeom prst="rect">
            <a:avLst/>
          </a:prstGeom>
          <a:noFill/>
          <a:ln>
            <a:noFill/>
          </a:ln>
        </p:spPr>
      </p:pic>
      <p:pic>
        <p:nvPicPr>
          <p:cNvPr id="3008" name="Google Shape;3008;p73"/>
          <p:cNvPicPr preferRelativeResize="0"/>
          <p:nvPr/>
        </p:nvPicPr>
        <p:blipFill>
          <a:blip r:embed="rId4">
            <a:alphaModFix/>
          </a:blip>
          <a:stretch>
            <a:fillRect/>
          </a:stretch>
        </p:blipFill>
        <p:spPr>
          <a:xfrm>
            <a:off x="3234275" y="72188"/>
            <a:ext cx="3122324" cy="2341751"/>
          </a:xfrm>
          <a:prstGeom prst="rect">
            <a:avLst/>
          </a:prstGeom>
          <a:noFill/>
          <a:ln>
            <a:noFill/>
          </a:ln>
        </p:spPr>
      </p:pic>
      <p:pic>
        <p:nvPicPr>
          <p:cNvPr id="3009" name="Google Shape;3009;p73"/>
          <p:cNvPicPr preferRelativeResize="0"/>
          <p:nvPr/>
        </p:nvPicPr>
        <p:blipFill>
          <a:blip r:embed="rId5">
            <a:alphaModFix/>
          </a:blip>
          <a:stretch>
            <a:fillRect/>
          </a:stretch>
        </p:blipFill>
        <p:spPr>
          <a:xfrm>
            <a:off x="6099100" y="101225"/>
            <a:ext cx="3044900" cy="2283671"/>
          </a:xfrm>
          <a:prstGeom prst="rect">
            <a:avLst/>
          </a:prstGeom>
          <a:noFill/>
          <a:ln>
            <a:noFill/>
          </a:ln>
        </p:spPr>
      </p:pic>
      <p:sp>
        <p:nvSpPr>
          <p:cNvPr id="3010" name="Google Shape;3010;p73"/>
          <p:cNvSpPr/>
          <p:nvPr/>
        </p:nvSpPr>
        <p:spPr>
          <a:xfrm>
            <a:off x="3004500" y="1067250"/>
            <a:ext cx="323100" cy="3084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3"/>
          <p:cNvSpPr txBox="1"/>
          <p:nvPr/>
        </p:nvSpPr>
        <p:spPr>
          <a:xfrm>
            <a:off x="1493375" y="2263950"/>
            <a:ext cx="382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012" name="Google Shape;3012;p73"/>
          <p:cNvSpPr txBox="1"/>
          <p:nvPr/>
        </p:nvSpPr>
        <p:spPr>
          <a:xfrm>
            <a:off x="4642750" y="2263950"/>
            <a:ext cx="382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013" name="Google Shape;3013;p73"/>
          <p:cNvSpPr txBox="1"/>
          <p:nvPr/>
        </p:nvSpPr>
        <p:spPr>
          <a:xfrm>
            <a:off x="7430150" y="2263950"/>
            <a:ext cx="382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014" name="Google Shape;3014;p73"/>
          <p:cNvSpPr txBox="1"/>
          <p:nvPr/>
        </p:nvSpPr>
        <p:spPr>
          <a:xfrm>
            <a:off x="4265050" y="2473600"/>
            <a:ext cx="1138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015" name="Google Shape;3015;p73"/>
          <p:cNvSpPr/>
          <p:nvPr/>
        </p:nvSpPr>
        <p:spPr>
          <a:xfrm>
            <a:off x="78500" y="48200"/>
            <a:ext cx="8969400" cy="2487900"/>
          </a:xfrm>
          <a:prstGeom prst="roundRect">
            <a:avLst>
              <a:gd fmla="val 16667" name="adj"/>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pic>
        <p:nvPicPr>
          <p:cNvPr id="3020" name="Google Shape;3020;p74"/>
          <p:cNvPicPr preferRelativeResize="0"/>
          <p:nvPr/>
        </p:nvPicPr>
        <p:blipFill rotWithShape="1">
          <a:blip r:embed="rId3">
            <a:alphaModFix/>
          </a:blip>
          <a:srcRect b="3030" l="4647" r="6989" t="8104"/>
          <a:stretch/>
        </p:blipFill>
        <p:spPr>
          <a:xfrm>
            <a:off x="120017" y="97257"/>
            <a:ext cx="2767043" cy="2112303"/>
          </a:xfrm>
          <a:prstGeom prst="rect">
            <a:avLst/>
          </a:prstGeom>
          <a:noFill/>
          <a:ln>
            <a:noFill/>
          </a:ln>
        </p:spPr>
      </p:pic>
      <p:pic>
        <p:nvPicPr>
          <p:cNvPr id="3021" name="Google Shape;3021;p74"/>
          <p:cNvPicPr preferRelativeResize="0"/>
          <p:nvPr/>
        </p:nvPicPr>
        <p:blipFill>
          <a:blip r:embed="rId4">
            <a:alphaModFix/>
          </a:blip>
          <a:stretch>
            <a:fillRect/>
          </a:stretch>
        </p:blipFill>
        <p:spPr>
          <a:xfrm>
            <a:off x="3154019" y="70387"/>
            <a:ext cx="3042918" cy="2166021"/>
          </a:xfrm>
          <a:prstGeom prst="rect">
            <a:avLst/>
          </a:prstGeom>
          <a:noFill/>
          <a:ln>
            <a:noFill/>
          </a:ln>
        </p:spPr>
      </p:pic>
      <p:pic>
        <p:nvPicPr>
          <p:cNvPr id="3022" name="Google Shape;3022;p74"/>
          <p:cNvPicPr preferRelativeResize="0"/>
          <p:nvPr/>
        </p:nvPicPr>
        <p:blipFill>
          <a:blip r:embed="rId5">
            <a:alphaModFix/>
          </a:blip>
          <a:stretch>
            <a:fillRect/>
          </a:stretch>
        </p:blipFill>
        <p:spPr>
          <a:xfrm>
            <a:off x="5945987" y="97246"/>
            <a:ext cx="2967465" cy="2112300"/>
          </a:xfrm>
          <a:prstGeom prst="rect">
            <a:avLst/>
          </a:prstGeom>
          <a:noFill/>
          <a:ln>
            <a:noFill/>
          </a:ln>
        </p:spPr>
      </p:pic>
      <p:sp>
        <p:nvSpPr>
          <p:cNvPr id="3023" name="Google Shape;3023;p74"/>
          <p:cNvSpPr/>
          <p:nvPr/>
        </p:nvSpPr>
        <p:spPr>
          <a:xfrm>
            <a:off x="2930087" y="990778"/>
            <a:ext cx="315000" cy="285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4"/>
          <p:cNvSpPr txBox="1"/>
          <p:nvPr/>
        </p:nvSpPr>
        <p:spPr>
          <a:xfrm>
            <a:off x="1457393" y="2097675"/>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025" name="Google Shape;3025;p74"/>
          <p:cNvSpPr txBox="1"/>
          <p:nvPr/>
        </p:nvSpPr>
        <p:spPr>
          <a:xfrm>
            <a:off x="4526674" y="2097675"/>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026" name="Google Shape;3026;p74"/>
          <p:cNvSpPr txBox="1"/>
          <p:nvPr/>
        </p:nvSpPr>
        <p:spPr>
          <a:xfrm>
            <a:off x="7243186" y="2097675"/>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027" name="Google Shape;3027;p74"/>
          <p:cNvSpPr txBox="1"/>
          <p:nvPr/>
        </p:nvSpPr>
        <p:spPr>
          <a:xfrm>
            <a:off x="4158579" y="2257929"/>
            <a:ext cx="1109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028" name="Google Shape;3028;p74"/>
          <p:cNvSpPr/>
          <p:nvPr/>
        </p:nvSpPr>
        <p:spPr>
          <a:xfrm>
            <a:off x="78500" y="48200"/>
            <a:ext cx="8741400" cy="2301300"/>
          </a:xfrm>
          <a:prstGeom prst="roundRect">
            <a:avLst>
              <a:gd fmla="val 16667" name="adj"/>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9" name="Google Shape;3029;p74"/>
          <p:cNvPicPr preferRelativeResize="0"/>
          <p:nvPr/>
        </p:nvPicPr>
        <p:blipFill rotWithShape="1">
          <a:blip r:embed="rId3">
            <a:alphaModFix/>
          </a:blip>
          <a:srcRect b="3030" l="4647" r="6989" t="8104"/>
          <a:stretch/>
        </p:blipFill>
        <p:spPr>
          <a:xfrm>
            <a:off x="120017" y="2645682"/>
            <a:ext cx="2767043" cy="2112303"/>
          </a:xfrm>
          <a:prstGeom prst="rect">
            <a:avLst/>
          </a:prstGeom>
          <a:noFill/>
          <a:ln>
            <a:noFill/>
          </a:ln>
        </p:spPr>
      </p:pic>
      <p:pic>
        <p:nvPicPr>
          <p:cNvPr id="3030" name="Google Shape;3030;p74"/>
          <p:cNvPicPr preferRelativeResize="0"/>
          <p:nvPr/>
        </p:nvPicPr>
        <p:blipFill>
          <a:blip r:embed="rId4">
            <a:alphaModFix/>
          </a:blip>
          <a:stretch>
            <a:fillRect/>
          </a:stretch>
        </p:blipFill>
        <p:spPr>
          <a:xfrm>
            <a:off x="3154019" y="2618812"/>
            <a:ext cx="3042918" cy="2166021"/>
          </a:xfrm>
          <a:prstGeom prst="rect">
            <a:avLst/>
          </a:prstGeom>
          <a:noFill/>
          <a:ln>
            <a:noFill/>
          </a:ln>
        </p:spPr>
      </p:pic>
      <p:pic>
        <p:nvPicPr>
          <p:cNvPr id="3031" name="Google Shape;3031;p74"/>
          <p:cNvPicPr preferRelativeResize="0"/>
          <p:nvPr/>
        </p:nvPicPr>
        <p:blipFill>
          <a:blip r:embed="rId5">
            <a:alphaModFix/>
          </a:blip>
          <a:stretch>
            <a:fillRect/>
          </a:stretch>
        </p:blipFill>
        <p:spPr>
          <a:xfrm>
            <a:off x="5945987" y="2645671"/>
            <a:ext cx="2967465" cy="2112300"/>
          </a:xfrm>
          <a:prstGeom prst="rect">
            <a:avLst/>
          </a:prstGeom>
          <a:noFill/>
          <a:ln>
            <a:noFill/>
          </a:ln>
        </p:spPr>
      </p:pic>
      <p:sp>
        <p:nvSpPr>
          <p:cNvPr id="3032" name="Google Shape;3032;p74"/>
          <p:cNvSpPr/>
          <p:nvPr/>
        </p:nvSpPr>
        <p:spPr>
          <a:xfrm>
            <a:off x="2930087" y="3539203"/>
            <a:ext cx="315000" cy="285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4"/>
          <p:cNvSpPr txBox="1"/>
          <p:nvPr/>
        </p:nvSpPr>
        <p:spPr>
          <a:xfrm>
            <a:off x="1457393" y="4646100"/>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034" name="Google Shape;3034;p74"/>
          <p:cNvSpPr txBox="1"/>
          <p:nvPr/>
        </p:nvSpPr>
        <p:spPr>
          <a:xfrm>
            <a:off x="4526674" y="4646100"/>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035" name="Google Shape;3035;p74"/>
          <p:cNvSpPr txBox="1"/>
          <p:nvPr/>
        </p:nvSpPr>
        <p:spPr>
          <a:xfrm>
            <a:off x="7243186" y="4646100"/>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036" name="Google Shape;3036;p74"/>
          <p:cNvSpPr txBox="1"/>
          <p:nvPr/>
        </p:nvSpPr>
        <p:spPr>
          <a:xfrm>
            <a:off x="4158579" y="4806342"/>
            <a:ext cx="1109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Test Sample #7</a:t>
            </a:r>
            <a:endParaRPr sz="1000">
              <a:latin typeface="Times New Roman"/>
              <a:ea typeface="Times New Roman"/>
              <a:cs typeface="Times New Roman"/>
              <a:sym typeface="Times New Roman"/>
            </a:endParaRPr>
          </a:p>
        </p:txBody>
      </p:sp>
      <p:sp>
        <p:nvSpPr>
          <p:cNvPr id="3037" name="Google Shape;3037;p74"/>
          <p:cNvSpPr/>
          <p:nvPr/>
        </p:nvSpPr>
        <p:spPr>
          <a:xfrm>
            <a:off x="78500" y="2596625"/>
            <a:ext cx="8741400" cy="2301300"/>
          </a:xfrm>
          <a:prstGeom prst="roundRect">
            <a:avLst>
              <a:gd fmla="val 16667" name="adj"/>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1" name="Shape 3041"/>
        <p:cNvGrpSpPr/>
        <p:nvPr/>
      </p:nvGrpSpPr>
      <p:grpSpPr>
        <a:xfrm>
          <a:off x="0" y="0"/>
          <a:ext cx="0" cy="0"/>
          <a:chOff x="0" y="0"/>
          <a:chExt cx="0" cy="0"/>
        </a:xfrm>
      </p:grpSpPr>
      <p:pic>
        <p:nvPicPr>
          <p:cNvPr id="3042" name="Google Shape;3042;p75"/>
          <p:cNvPicPr preferRelativeResize="0"/>
          <p:nvPr/>
        </p:nvPicPr>
        <p:blipFill>
          <a:blip r:embed="rId3">
            <a:alphaModFix/>
          </a:blip>
          <a:stretch>
            <a:fillRect/>
          </a:stretch>
        </p:blipFill>
        <p:spPr>
          <a:xfrm>
            <a:off x="3022663" y="2442538"/>
            <a:ext cx="3098675" cy="2323976"/>
          </a:xfrm>
          <a:prstGeom prst="rect">
            <a:avLst/>
          </a:prstGeom>
          <a:noFill/>
          <a:ln>
            <a:noFill/>
          </a:ln>
        </p:spPr>
      </p:pic>
      <p:pic>
        <p:nvPicPr>
          <p:cNvPr id="3043" name="Google Shape;3043;p75"/>
          <p:cNvPicPr preferRelativeResize="0"/>
          <p:nvPr/>
        </p:nvPicPr>
        <p:blipFill>
          <a:blip r:embed="rId4">
            <a:alphaModFix/>
          </a:blip>
          <a:stretch>
            <a:fillRect/>
          </a:stretch>
        </p:blipFill>
        <p:spPr>
          <a:xfrm>
            <a:off x="3022675" y="-71162"/>
            <a:ext cx="3098675" cy="2324018"/>
          </a:xfrm>
          <a:prstGeom prst="rect">
            <a:avLst/>
          </a:prstGeom>
          <a:noFill/>
          <a:ln>
            <a:noFill/>
          </a:ln>
        </p:spPr>
      </p:pic>
      <p:pic>
        <p:nvPicPr>
          <p:cNvPr id="3044" name="Google Shape;3044;p75"/>
          <p:cNvPicPr preferRelativeResize="0"/>
          <p:nvPr/>
        </p:nvPicPr>
        <p:blipFill>
          <a:blip r:embed="rId5">
            <a:alphaModFix/>
          </a:blip>
          <a:stretch>
            <a:fillRect/>
          </a:stretch>
        </p:blipFill>
        <p:spPr>
          <a:xfrm>
            <a:off x="85425" y="2417825"/>
            <a:ext cx="2967450" cy="2373425"/>
          </a:xfrm>
          <a:prstGeom prst="rect">
            <a:avLst/>
          </a:prstGeom>
          <a:noFill/>
          <a:ln>
            <a:noFill/>
          </a:ln>
        </p:spPr>
      </p:pic>
      <p:pic>
        <p:nvPicPr>
          <p:cNvPr id="3045" name="Google Shape;3045;p75"/>
          <p:cNvPicPr preferRelativeResize="0"/>
          <p:nvPr/>
        </p:nvPicPr>
        <p:blipFill>
          <a:blip r:embed="rId6">
            <a:alphaModFix/>
          </a:blip>
          <a:stretch>
            <a:fillRect/>
          </a:stretch>
        </p:blipFill>
        <p:spPr>
          <a:xfrm>
            <a:off x="85400" y="-95864"/>
            <a:ext cx="2967475" cy="2373425"/>
          </a:xfrm>
          <a:prstGeom prst="rect">
            <a:avLst/>
          </a:prstGeom>
          <a:noFill/>
          <a:ln>
            <a:noFill/>
          </a:ln>
        </p:spPr>
      </p:pic>
      <p:pic>
        <p:nvPicPr>
          <p:cNvPr id="3046" name="Google Shape;3046;p75"/>
          <p:cNvPicPr preferRelativeResize="0"/>
          <p:nvPr/>
        </p:nvPicPr>
        <p:blipFill>
          <a:blip r:embed="rId7">
            <a:alphaModFix/>
          </a:blip>
          <a:stretch>
            <a:fillRect/>
          </a:stretch>
        </p:blipFill>
        <p:spPr>
          <a:xfrm>
            <a:off x="6045325" y="2442538"/>
            <a:ext cx="3098675" cy="2323999"/>
          </a:xfrm>
          <a:prstGeom prst="rect">
            <a:avLst/>
          </a:prstGeom>
          <a:noFill/>
          <a:ln>
            <a:noFill/>
          </a:ln>
        </p:spPr>
      </p:pic>
      <p:pic>
        <p:nvPicPr>
          <p:cNvPr id="3047" name="Google Shape;3047;p75"/>
          <p:cNvPicPr preferRelativeResize="0"/>
          <p:nvPr/>
        </p:nvPicPr>
        <p:blipFill>
          <a:blip r:embed="rId8">
            <a:alphaModFix/>
          </a:blip>
          <a:stretch>
            <a:fillRect/>
          </a:stretch>
        </p:blipFill>
        <p:spPr>
          <a:xfrm>
            <a:off x="6045325" y="-71187"/>
            <a:ext cx="3098675" cy="2324029"/>
          </a:xfrm>
          <a:prstGeom prst="rect">
            <a:avLst/>
          </a:prstGeom>
          <a:noFill/>
          <a:ln>
            <a:noFill/>
          </a:ln>
        </p:spPr>
      </p:pic>
      <p:sp>
        <p:nvSpPr>
          <p:cNvPr id="3048" name="Google Shape;3048;p75"/>
          <p:cNvSpPr/>
          <p:nvPr/>
        </p:nvSpPr>
        <p:spPr>
          <a:xfrm>
            <a:off x="2839487" y="948203"/>
            <a:ext cx="315000" cy="285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5"/>
          <p:cNvSpPr txBox="1"/>
          <p:nvPr/>
        </p:nvSpPr>
        <p:spPr>
          <a:xfrm>
            <a:off x="4034204" y="2166979"/>
            <a:ext cx="1109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(a)</a:t>
            </a: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050" name="Google Shape;3050;p75"/>
          <p:cNvSpPr txBox="1"/>
          <p:nvPr/>
        </p:nvSpPr>
        <p:spPr>
          <a:xfrm>
            <a:off x="3974200" y="4681450"/>
            <a:ext cx="1229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a:t>
            </a:r>
            <a:r>
              <a:rPr lang="en" sz="1000">
                <a:latin typeface="Times New Roman"/>
                <a:ea typeface="Times New Roman"/>
                <a:cs typeface="Times New Roman"/>
                <a:sym typeface="Times New Roman"/>
              </a:rPr>
              <a:t>Test Sample #7</a:t>
            </a:r>
            <a:endParaRPr sz="1000">
              <a:latin typeface="Times New Roman"/>
              <a:ea typeface="Times New Roman"/>
              <a:cs typeface="Times New Roman"/>
              <a:sym typeface="Times New Roman"/>
            </a:endParaRPr>
          </a:p>
        </p:txBody>
      </p:sp>
      <p:sp>
        <p:nvSpPr>
          <p:cNvPr id="3051" name="Google Shape;3051;p75"/>
          <p:cNvSpPr/>
          <p:nvPr/>
        </p:nvSpPr>
        <p:spPr>
          <a:xfrm>
            <a:off x="2839487" y="3461878"/>
            <a:ext cx="315000" cy="285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5" name="Shape 3055"/>
        <p:cNvGrpSpPr/>
        <p:nvPr/>
      </p:nvGrpSpPr>
      <p:grpSpPr>
        <a:xfrm>
          <a:off x="0" y="0"/>
          <a:ext cx="0" cy="0"/>
          <a:chOff x="0" y="0"/>
          <a:chExt cx="0" cy="0"/>
        </a:xfrm>
      </p:grpSpPr>
      <p:pic>
        <p:nvPicPr>
          <p:cNvPr id="3056" name="Google Shape;3056;p76"/>
          <p:cNvPicPr preferRelativeResize="0"/>
          <p:nvPr/>
        </p:nvPicPr>
        <p:blipFill>
          <a:blip r:embed="rId3">
            <a:alphaModFix/>
          </a:blip>
          <a:stretch>
            <a:fillRect/>
          </a:stretch>
        </p:blipFill>
        <p:spPr>
          <a:xfrm>
            <a:off x="-4650" y="-124481"/>
            <a:ext cx="3098675" cy="2478380"/>
          </a:xfrm>
          <a:prstGeom prst="rect">
            <a:avLst/>
          </a:prstGeom>
          <a:noFill/>
          <a:ln>
            <a:noFill/>
          </a:ln>
        </p:spPr>
      </p:pic>
      <p:pic>
        <p:nvPicPr>
          <p:cNvPr id="3057" name="Google Shape;3057;p76"/>
          <p:cNvPicPr preferRelativeResize="0"/>
          <p:nvPr/>
        </p:nvPicPr>
        <p:blipFill>
          <a:blip r:embed="rId4">
            <a:alphaModFix/>
          </a:blip>
          <a:stretch>
            <a:fillRect/>
          </a:stretch>
        </p:blipFill>
        <p:spPr>
          <a:xfrm>
            <a:off x="-4650" y="2415781"/>
            <a:ext cx="3098675" cy="2478380"/>
          </a:xfrm>
          <a:prstGeom prst="rect">
            <a:avLst/>
          </a:prstGeom>
          <a:noFill/>
          <a:ln>
            <a:noFill/>
          </a:ln>
        </p:spPr>
      </p:pic>
      <p:pic>
        <p:nvPicPr>
          <p:cNvPr id="3058" name="Google Shape;3058;p76"/>
          <p:cNvPicPr preferRelativeResize="0"/>
          <p:nvPr/>
        </p:nvPicPr>
        <p:blipFill>
          <a:blip r:embed="rId5">
            <a:alphaModFix/>
          </a:blip>
          <a:stretch>
            <a:fillRect/>
          </a:stretch>
        </p:blipFill>
        <p:spPr>
          <a:xfrm>
            <a:off x="2838451" y="2415775"/>
            <a:ext cx="3304550" cy="2478374"/>
          </a:xfrm>
          <a:prstGeom prst="rect">
            <a:avLst/>
          </a:prstGeom>
          <a:noFill/>
          <a:ln>
            <a:noFill/>
          </a:ln>
        </p:spPr>
      </p:pic>
      <p:pic>
        <p:nvPicPr>
          <p:cNvPr id="3059" name="Google Shape;3059;p76"/>
          <p:cNvPicPr preferRelativeResize="0"/>
          <p:nvPr/>
        </p:nvPicPr>
        <p:blipFill>
          <a:blip r:embed="rId6">
            <a:alphaModFix/>
          </a:blip>
          <a:stretch>
            <a:fillRect/>
          </a:stretch>
        </p:blipFill>
        <p:spPr>
          <a:xfrm>
            <a:off x="2838450" y="-124500"/>
            <a:ext cx="3304550" cy="2478424"/>
          </a:xfrm>
          <a:prstGeom prst="rect">
            <a:avLst/>
          </a:prstGeom>
          <a:noFill/>
          <a:ln>
            <a:noFill/>
          </a:ln>
        </p:spPr>
      </p:pic>
      <p:pic>
        <p:nvPicPr>
          <p:cNvPr id="3060" name="Google Shape;3060;p76"/>
          <p:cNvPicPr preferRelativeResize="0"/>
          <p:nvPr/>
        </p:nvPicPr>
        <p:blipFill>
          <a:blip r:embed="rId7">
            <a:alphaModFix/>
          </a:blip>
          <a:stretch>
            <a:fillRect/>
          </a:stretch>
        </p:blipFill>
        <p:spPr>
          <a:xfrm>
            <a:off x="6045325" y="2510125"/>
            <a:ext cx="3098675" cy="2323999"/>
          </a:xfrm>
          <a:prstGeom prst="rect">
            <a:avLst/>
          </a:prstGeom>
          <a:noFill/>
          <a:ln>
            <a:noFill/>
          </a:ln>
        </p:spPr>
      </p:pic>
      <p:pic>
        <p:nvPicPr>
          <p:cNvPr id="3061" name="Google Shape;3061;p76"/>
          <p:cNvPicPr preferRelativeResize="0"/>
          <p:nvPr/>
        </p:nvPicPr>
        <p:blipFill>
          <a:blip r:embed="rId8">
            <a:alphaModFix/>
          </a:blip>
          <a:stretch>
            <a:fillRect/>
          </a:stretch>
        </p:blipFill>
        <p:spPr>
          <a:xfrm>
            <a:off x="6045362" y="-47312"/>
            <a:ext cx="3098675" cy="2324029"/>
          </a:xfrm>
          <a:prstGeom prst="rect">
            <a:avLst/>
          </a:prstGeom>
          <a:noFill/>
          <a:ln>
            <a:noFill/>
          </a:ln>
        </p:spPr>
      </p:pic>
      <p:sp>
        <p:nvSpPr>
          <p:cNvPr id="3062" name="Google Shape;3062;p76"/>
          <p:cNvSpPr txBox="1"/>
          <p:nvPr/>
        </p:nvSpPr>
        <p:spPr>
          <a:xfrm>
            <a:off x="1396468" y="2165262"/>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063" name="Google Shape;3063;p76"/>
          <p:cNvSpPr txBox="1"/>
          <p:nvPr/>
        </p:nvSpPr>
        <p:spPr>
          <a:xfrm>
            <a:off x="4304124" y="2165262"/>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064" name="Google Shape;3064;p76"/>
          <p:cNvSpPr txBox="1"/>
          <p:nvPr/>
        </p:nvSpPr>
        <p:spPr>
          <a:xfrm>
            <a:off x="7408098" y="2165262"/>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065" name="Google Shape;3065;p76"/>
          <p:cNvSpPr txBox="1"/>
          <p:nvPr/>
        </p:nvSpPr>
        <p:spPr>
          <a:xfrm>
            <a:off x="3936017" y="2296117"/>
            <a:ext cx="1109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066" name="Google Shape;3066;p76"/>
          <p:cNvSpPr txBox="1"/>
          <p:nvPr/>
        </p:nvSpPr>
        <p:spPr>
          <a:xfrm>
            <a:off x="1396480" y="4694637"/>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067" name="Google Shape;3067;p76"/>
          <p:cNvSpPr txBox="1"/>
          <p:nvPr/>
        </p:nvSpPr>
        <p:spPr>
          <a:xfrm>
            <a:off x="4304124" y="4694637"/>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068" name="Google Shape;3068;p76"/>
          <p:cNvSpPr txBox="1"/>
          <p:nvPr/>
        </p:nvSpPr>
        <p:spPr>
          <a:xfrm>
            <a:off x="7408061" y="4713687"/>
            <a:ext cx="37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069" name="Google Shape;3069;p76"/>
          <p:cNvSpPr txBox="1"/>
          <p:nvPr/>
        </p:nvSpPr>
        <p:spPr>
          <a:xfrm>
            <a:off x="3936017" y="4834129"/>
            <a:ext cx="1109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Test Sample #7</a:t>
            </a:r>
            <a:endParaRPr sz="1000">
              <a:latin typeface="Times New Roman"/>
              <a:ea typeface="Times New Roman"/>
              <a:cs typeface="Times New Roman"/>
              <a:sym typeface="Times New Roman"/>
            </a:endParaRPr>
          </a:p>
        </p:txBody>
      </p:sp>
      <p:sp>
        <p:nvSpPr>
          <p:cNvPr id="3070" name="Google Shape;3070;p76"/>
          <p:cNvSpPr/>
          <p:nvPr/>
        </p:nvSpPr>
        <p:spPr>
          <a:xfrm>
            <a:off x="4201975" y="2165250"/>
            <a:ext cx="5775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indent="0" lvl="0" marL="0" rtl="0" algn="ctr">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071" name="Google Shape;3071;p76"/>
          <p:cNvSpPr/>
          <p:nvPr/>
        </p:nvSpPr>
        <p:spPr>
          <a:xfrm>
            <a:off x="7123700" y="2165250"/>
            <a:ext cx="942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indent="0" lvl="0" marL="0" rtl="0" algn="ctr">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072" name="Google Shape;3072;p76"/>
          <p:cNvSpPr/>
          <p:nvPr/>
        </p:nvSpPr>
        <p:spPr>
          <a:xfrm>
            <a:off x="840441" y="2165250"/>
            <a:ext cx="14085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indent="0" lvl="0" marL="0" rtl="0" algn="ctr">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073" name="Google Shape;3073;p76"/>
          <p:cNvSpPr/>
          <p:nvPr/>
        </p:nvSpPr>
        <p:spPr>
          <a:xfrm>
            <a:off x="840425" y="4694624"/>
            <a:ext cx="1408500" cy="26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indent="0" lvl="0" marL="0" rtl="0" algn="ctr">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074" name="Google Shape;3074;p76"/>
          <p:cNvSpPr/>
          <p:nvPr/>
        </p:nvSpPr>
        <p:spPr>
          <a:xfrm>
            <a:off x="4201975" y="4718304"/>
            <a:ext cx="5775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indent="0" lvl="0" marL="0" rtl="0" algn="ctr">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075" name="Google Shape;3075;p76"/>
          <p:cNvSpPr/>
          <p:nvPr/>
        </p:nvSpPr>
        <p:spPr>
          <a:xfrm>
            <a:off x="7123650" y="4718304"/>
            <a:ext cx="942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indent="0" lvl="0" marL="0" rtl="0" algn="ctr">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076" name="Google Shape;3076;p76"/>
          <p:cNvSpPr/>
          <p:nvPr/>
        </p:nvSpPr>
        <p:spPr>
          <a:xfrm>
            <a:off x="840438" y="4694599"/>
            <a:ext cx="1408500" cy="26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indent="0" lvl="0" marL="0" rtl="0" algn="ctr">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pic>
        <p:nvPicPr>
          <p:cNvPr id="3081" name="Google Shape;3081;p77"/>
          <p:cNvPicPr preferRelativeResize="0"/>
          <p:nvPr/>
        </p:nvPicPr>
        <p:blipFill rotWithShape="1">
          <a:blip r:embed="rId3">
            <a:alphaModFix/>
          </a:blip>
          <a:srcRect b="0" l="0" r="0" t="6375"/>
          <a:stretch/>
        </p:blipFill>
        <p:spPr>
          <a:xfrm>
            <a:off x="483125" y="690300"/>
            <a:ext cx="1022223" cy="957025"/>
          </a:xfrm>
          <a:prstGeom prst="rect">
            <a:avLst/>
          </a:prstGeom>
          <a:noFill/>
          <a:ln>
            <a:noFill/>
          </a:ln>
        </p:spPr>
      </p:pic>
      <p:pic>
        <p:nvPicPr>
          <p:cNvPr id="3082" name="Google Shape;3082;p77"/>
          <p:cNvPicPr preferRelativeResize="0"/>
          <p:nvPr/>
        </p:nvPicPr>
        <p:blipFill rotWithShape="1">
          <a:blip r:embed="rId4">
            <a:alphaModFix/>
          </a:blip>
          <a:srcRect b="0" l="0" r="0" t="6375"/>
          <a:stretch/>
        </p:blipFill>
        <p:spPr>
          <a:xfrm>
            <a:off x="1505350" y="690275"/>
            <a:ext cx="1022223" cy="957025"/>
          </a:xfrm>
          <a:prstGeom prst="rect">
            <a:avLst/>
          </a:prstGeom>
          <a:noFill/>
          <a:ln>
            <a:noFill/>
          </a:ln>
        </p:spPr>
      </p:pic>
      <p:pic>
        <p:nvPicPr>
          <p:cNvPr id="3083" name="Google Shape;3083;p77"/>
          <p:cNvPicPr preferRelativeResize="0"/>
          <p:nvPr/>
        </p:nvPicPr>
        <p:blipFill rotWithShape="1">
          <a:blip r:embed="rId5">
            <a:alphaModFix/>
          </a:blip>
          <a:srcRect b="0" l="0" r="0" t="6050"/>
          <a:stretch/>
        </p:blipFill>
        <p:spPr>
          <a:xfrm>
            <a:off x="2527575" y="688600"/>
            <a:ext cx="1022223" cy="960399"/>
          </a:xfrm>
          <a:prstGeom prst="rect">
            <a:avLst/>
          </a:prstGeom>
          <a:noFill/>
          <a:ln>
            <a:noFill/>
          </a:ln>
        </p:spPr>
      </p:pic>
      <p:pic>
        <p:nvPicPr>
          <p:cNvPr id="3084" name="Google Shape;3084;p77"/>
          <p:cNvPicPr preferRelativeResize="0"/>
          <p:nvPr/>
        </p:nvPicPr>
        <p:blipFill rotWithShape="1">
          <a:blip r:embed="rId6">
            <a:alphaModFix/>
          </a:blip>
          <a:srcRect b="0" l="0" r="0" t="6156"/>
          <a:stretch/>
        </p:blipFill>
        <p:spPr>
          <a:xfrm>
            <a:off x="3549788" y="689137"/>
            <a:ext cx="1022223" cy="959324"/>
          </a:xfrm>
          <a:prstGeom prst="rect">
            <a:avLst/>
          </a:prstGeom>
          <a:noFill/>
          <a:ln>
            <a:noFill/>
          </a:ln>
        </p:spPr>
      </p:pic>
      <p:pic>
        <p:nvPicPr>
          <p:cNvPr id="3085" name="Google Shape;3085;p77"/>
          <p:cNvPicPr preferRelativeResize="0"/>
          <p:nvPr/>
        </p:nvPicPr>
        <p:blipFill rotWithShape="1">
          <a:blip r:embed="rId7">
            <a:alphaModFix/>
          </a:blip>
          <a:srcRect b="0" l="0" r="0" t="6252"/>
          <a:stretch/>
        </p:blipFill>
        <p:spPr>
          <a:xfrm>
            <a:off x="4572013" y="689650"/>
            <a:ext cx="1022223" cy="958275"/>
          </a:xfrm>
          <a:prstGeom prst="rect">
            <a:avLst/>
          </a:prstGeom>
          <a:noFill/>
          <a:ln>
            <a:noFill/>
          </a:ln>
        </p:spPr>
      </p:pic>
      <p:pic>
        <p:nvPicPr>
          <p:cNvPr id="3086" name="Google Shape;3086;p77"/>
          <p:cNvPicPr preferRelativeResize="0"/>
          <p:nvPr/>
        </p:nvPicPr>
        <p:blipFill rotWithShape="1">
          <a:blip r:embed="rId8">
            <a:alphaModFix/>
          </a:blip>
          <a:srcRect b="0" l="0" r="0" t="5882"/>
          <a:stretch/>
        </p:blipFill>
        <p:spPr>
          <a:xfrm>
            <a:off x="5594225" y="687750"/>
            <a:ext cx="1022223" cy="962074"/>
          </a:xfrm>
          <a:prstGeom prst="rect">
            <a:avLst/>
          </a:prstGeom>
          <a:noFill/>
          <a:ln>
            <a:noFill/>
          </a:ln>
        </p:spPr>
      </p:pic>
      <p:pic>
        <p:nvPicPr>
          <p:cNvPr id="3087" name="Google Shape;3087;p77"/>
          <p:cNvPicPr preferRelativeResize="0"/>
          <p:nvPr/>
        </p:nvPicPr>
        <p:blipFill rotWithShape="1">
          <a:blip r:embed="rId9">
            <a:alphaModFix/>
          </a:blip>
          <a:srcRect b="0" l="0" r="0" t="5846"/>
          <a:stretch/>
        </p:blipFill>
        <p:spPr>
          <a:xfrm>
            <a:off x="6616450" y="687589"/>
            <a:ext cx="1022223" cy="962442"/>
          </a:xfrm>
          <a:prstGeom prst="rect">
            <a:avLst/>
          </a:prstGeom>
          <a:noFill/>
          <a:ln>
            <a:noFill/>
          </a:ln>
        </p:spPr>
      </p:pic>
      <p:pic>
        <p:nvPicPr>
          <p:cNvPr id="3088" name="Google Shape;3088;p77"/>
          <p:cNvPicPr preferRelativeResize="0"/>
          <p:nvPr/>
        </p:nvPicPr>
        <p:blipFill rotWithShape="1">
          <a:blip r:embed="rId7">
            <a:alphaModFix/>
          </a:blip>
          <a:srcRect b="0" l="0" r="0" t="6252"/>
          <a:stretch/>
        </p:blipFill>
        <p:spPr>
          <a:xfrm>
            <a:off x="7638663" y="689625"/>
            <a:ext cx="1022223" cy="958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pic>
        <p:nvPicPr>
          <p:cNvPr id="3093" name="Google Shape;3093;p78"/>
          <p:cNvPicPr preferRelativeResize="0"/>
          <p:nvPr/>
        </p:nvPicPr>
        <p:blipFill>
          <a:blip r:embed="rId3">
            <a:alphaModFix/>
          </a:blip>
          <a:stretch>
            <a:fillRect/>
          </a:stretch>
        </p:blipFill>
        <p:spPr>
          <a:xfrm>
            <a:off x="371750" y="613800"/>
            <a:ext cx="3939726" cy="1359050"/>
          </a:xfrm>
          <a:prstGeom prst="rect">
            <a:avLst/>
          </a:prstGeom>
          <a:noFill/>
          <a:ln>
            <a:noFill/>
          </a:ln>
        </p:spPr>
      </p:pic>
      <p:pic>
        <p:nvPicPr>
          <p:cNvPr id="3094" name="Google Shape;3094;p78"/>
          <p:cNvPicPr preferRelativeResize="0"/>
          <p:nvPr/>
        </p:nvPicPr>
        <p:blipFill>
          <a:blip r:embed="rId4">
            <a:alphaModFix/>
          </a:blip>
          <a:stretch>
            <a:fillRect/>
          </a:stretch>
        </p:blipFill>
        <p:spPr>
          <a:xfrm>
            <a:off x="4363750" y="661113"/>
            <a:ext cx="1277862" cy="1277862"/>
          </a:xfrm>
          <a:prstGeom prst="rect">
            <a:avLst/>
          </a:prstGeom>
          <a:noFill/>
          <a:ln>
            <a:noFill/>
          </a:ln>
        </p:spPr>
      </p:pic>
      <p:pic>
        <p:nvPicPr>
          <p:cNvPr id="3095" name="Google Shape;3095;p78"/>
          <p:cNvPicPr preferRelativeResize="0"/>
          <p:nvPr/>
        </p:nvPicPr>
        <p:blipFill>
          <a:blip r:embed="rId5">
            <a:alphaModFix/>
          </a:blip>
          <a:stretch>
            <a:fillRect/>
          </a:stretch>
        </p:blipFill>
        <p:spPr>
          <a:xfrm>
            <a:off x="5693900" y="688088"/>
            <a:ext cx="1238925" cy="1210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pic>
        <p:nvPicPr>
          <p:cNvPr id="3100" name="Google Shape;3100;p79"/>
          <p:cNvPicPr preferRelativeResize="0"/>
          <p:nvPr/>
        </p:nvPicPr>
        <p:blipFill>
          <a:blip r:embed="rId3">
            <a:alphaModFix/>
          </a:blip>
          <a:stretch>
            <a:fillRect/>
          </a:stretch>
        </p:blipFill>
        <p:spPr>
          <a:xfrm>
            <a:off x="5367000" y="818937"/>
            <a:ext cx="1744124" cy="1590901"/>
          </a:xfrm>
          <a:prstGeom prst="rect">
            <a:avLst/>
          </a:prstGeom>
          <a:noFill/>
          <a:ln>
            <a:noFill/>
          </a:ln>
        </p:spPr>
      </p:pic>
      <p:pic>
        <p:nvPicPr>
          <p:cNvPr id="3101" name="Google Shape;3101;p79"/>
          <p:cNvPicPr preferRelativeResize="0"/>
          <p:nvPr/>
        </p:nvPicPr>
        <p:blipFill>
          <a:blip r:embed="rId3">
            <a:alphaModFix/>
          </a:blip>
          <a:stretch>
            <a:fillRect/>
          </a:stretch>
        </p:blipFill>
        <p:spPr>
          <a:xfrm>
            <a:off x="4970600" y="1222837"/>
            <a:ext cx="1744124" cy="1590901"/>
          </a:xfrm>
          <a:prstGeom prst="rect">
            <a:avLst/>
          </a:prstGeom>
          <a:noFill/>
          <a:ln>
            <a:noFill/>
          </a:ln>
        </p:spPr>
      </p:pic>
      <p:pic>
        <p:nvPicPr>
          <p:cNvPr id="3102" name="Google Shape;3102;p79"/>
          <p:cNvPicPr preferRelativeResize="0"/>
          <p:nvPr/>
        </p:nvPicPr>
        <p:blipFill>
          <a:blip r:embed="rId4">
            <a:alphaModFix/>
          </a:blip>
          <a:stretch>
            <a:fillRect/>
          </a:stretch>
        </p:blipFill>
        <p:spPr>
          <a:xfrm>
            <a:off x="1616750" y="818925"/>
            <a:ext cx="1744099" cy="1590924"/>
          </a:xfrm>
          <a:prstGeom prst="rect">
            <a:avLst/>
          </a:prstGeom>
          <a:noFill/>
          <a:ln>
            <a:noFill/>
          </a:ln>
        </p:spPr>
      </p:pic>
      <p:pic>
        <p:nvPicPr>
          <p:cNvPr id="3103" name="Google Shape;3103;p79"/>
          <p:cNvPicPr preferRelativeResize="0"/>
          <p:nvPr/>
        </p:nvPicPr>
        <p:blipFill>
          <a:blip r:embed="rId4">
            <a:alphaModFix/>
          </a:blip>
          <a:stretch>
            <a:fillRect/>
          </a:stretch>
        </p:blipFill>
        <p:spPr>
          <a:xfrm>
            <a:off x="1230375" y="1222825"/>
            <a:ext cx="1744099" cy="1590924"/>
          </a:xfrm>
          <a:prstGeom prst="rect">
            <a:avLst/>
          </a:prstGeom>
          <a:noFill/>
          <a:ln>
            <a:noFill/>
          </a:ln>
        </p:spPr>
      </p:pic>
      <p:sp>
        <p:nvSpPr>
          <p:cNvPr id="3104" name="Google Shape;3104;p79"/>
          <p:cNvSpPr/>
          <p:nvPr/>
        </p:nvSpPr>
        <p:spPr>
          <a:xfrm>
            <a:off x="1468951" y="1680579"/>
            <a:ext cx="100800" cy="86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9"/>
          <p:cNvSpPr/>
          <p:nvPr/>
        </p:nvSpPr>
        <p:spPr>
          <a:xfrm>
            <a:off x="1321154" y="1815994"/>
            <a:ext cx="100800" cy="86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9"/>
          <p:cNvSpPr/>
          <p:nvPr/>
        </p:nvSpPr>
        <p:spPr>
          <a:xfrm>
            <a:off x="1616748" y="1545163"/>
            <a:ext cx="100800" cy="86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7" name="Google Shape;3107;p79"/>
          <p:cNvPicPr preferRelativeResize="0"/>
          <p:nvPr/>
        </p:nvPicPr>
        <p:blipFill>
          <a:blip r:embed="rId5">
            <a:alphaModFix/>
          </a:blip>
          <a:stretch>
            <a:fillRect/>
          </a:stretch>
        </p:blipFill>
        <p:spPr>
          <a:xfrm>
            <a:off x="647297" y="2037803"/>
            <a:ext cx="1744105" cy="1590945"/>
          </a:xfrm>
          <a:prstGeom prst="rect">
            <a:avLst/>
          </a:prstGeom>
          <a:noFill/>
          <a:ln>
            <a:noFill/>
          </a:ln>
        </p:spPr>
      </p:pic>
      <p:pic>
        <p:nvPicPr>
          <p:cNvPr id="3108" name="Google Shape;3108;p79"/>
          <p:cNvPicPr preferRelativeResize="0"/>
          <p:nvPr/>
        </p:nvPicPr>
        <p:blipFill>
          <a:blip r:embed="rId5">
            <a:alphaModFix/>
          </a:blip>
          <a:stretch>
            <a:fillRect/>
          </a:stretch>
        </p:blipFill>
        <p:spPr>
          <a:xfrm>
            <a:off x="417319" y="2355981"/>
            <a:ext cx="1744105" cy="1590945"/>
          </a:xfrm>
          <a:prstGeom prst="rect">
            <a:avLst/>
          </a:prstGeom>
          <a:noFill/>
          <a:ln>
            <a:noFill/>
          </a:ln>
        </p:spPr>
      </p:pic>
      <p:pic>
        <p:nvPicPr>
          <p:cNvPr id="3109" name="Google Shape;3109;p79"/>
          <p:cNvPicPr preferRelativeResize="0"/>
          <p:nvPr/>
        </p:nvPicPr>
        <p:blipFill>
          <a:blip r:embed="rId5">
            <a:alphaModFix/>
          </a:blip>
          <a:stretch>
            <a:fillRect/>
          </a:stretch>
        </p:blipFill>
        <p:spPr>
          <a:xfrm>
            <a:off x="170350" y="2685493"/>
            <a:ext cx="1744105" cy="1590945"/>
          </a:xfrm>
          <a:prstGeom prst="rect">
            <a:avLst/>
          </a:prstGeom>
          <a:noFill/>
          <a:ln>
            <a:noFill/>
          </a:ln>
        </p:spPr>
      </p:pic>
      <p:pic>
        <p:nvPicPr>
          <p:cNvPr id="3110" name="Google Shape;3110;p79"/>
          <p:cNvPicPr preferRelativeResize="0"/>
          <p:nvPr/>
        </p:nvPicPr>
        <p:blipFill>
          <a:blip r:embed="rId6">
            <a:alphaModFix/>
          </a:blip>
          <a:stretch>
            <a:fillRect/>
          </a:stretch>
        </p:blipFill>
        <p:spPr>
          <a:xfrm>
            <a:off x="4444550" y="2037788"/>
            <a:ext cx="1744101" cy="1590951"/>
          </a:xfrm>
          <a:prstGeom prst="rect">
            <a:avLst/>
          </a:prstGeom>
          <a:noFill/>
          <a:ln>
            <a:noFill/>
          </a:ln>
        </p:spPr>
      </p:pic>
      <p:pic>
        <p:nvPicPr>
          <p:cNvPr id="3111" name="Google Shape;3111;p79"/>
          <p:cNvPicPr preferRelativeResize="0"/>
          <p:nvPr/>
        </p:nvPicPr>
        <p:blipFill>
          <a:blip r:embed="rId6">
            <a:alphaModFix/>
          </a:blip>
          <a:stretch>
            <a:fillRect/>
          </a:stretch>
        </p:blipFill>
        <p:spPr>
          <a:xfrm>
            <a:off x="4165675" y="2355963"/>
            <a:ext cx="1744101" cy="1590951"/>
          </a:xfrm>
          <a:prstGeom prst="rect">
            <a:avLst/>
          </a:prstGeom>
          <a:noFill/>
          <a:ln>
            <a:noFill/>
          </a:ln>
        </p:spPr>
      </p:pic>
      <p:pic>
        <p:nvPicPr>
          <p:cNvPr id="3112" name="Google Shape;3112;p79"/>
          <p:cNvPicPr preferRelativeResize="0"/>
          <p:nvPr/>
        </p:nvPicPr>
        <p:blipFill>
          <a:blip r:embed="rId6">
            <a:alphaModFix/>
          </a:blip>
          <a:stretch>
            <a:fillRect/>
          </a:stretch>
        </p:blipFill>
        <p:spPr>
          <a:xfrm>
            <a:off x="3933000" y="2685475"/>
            <a:ext cx="1744124" cy="1590973"/>
          </a:xfrm>
          <a:prstGeom prst="rect">
            <a:avLst/>
          </a:prstGeom>
          <a:noFill/>
          <a:ln>
            <a:noFill/>
          </a:ln>
        </p:spPr>
      </p:pic>
      <p:sp>
        <p:nvSpPr>
          <p:cNvPr id="3113" name="Google Shape;3113;p79"/>
          <p:cNvSpPr/>
          <p:nvPr/>
        </p:nvSpPr>
        <p:spPr>
          <a:xfrm>
            <a:off x="5204126" y="1680579"/>
            <a:ext cx="100800" cy="86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9"/>
          <p:cNvSpPr/>
          <p:nvPr/>
        </p:nvSpPr>
        <p:spPr>
          <a:xfrm>
            <a:off x="5056329" y="1815994"/>
            <a:ext cx="100800" cy="86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9"/>
          <p:cNvSpPr/>
          <p:nvPr/>
        </p:nvSpPr>
        <p:spPr>
          <a:xfrm>
            <a:off x="5351923" y="1545163"/>
            <a:ext cx="100800" cy="86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9" name="Shape 3119"/>
        <p:cNvGrpSpPr/>
        <p:nvPr/>
      </p:nvGrpSpPr>
      <p:grpSpPr>
        <a:xfrm>
          <a:off x="0" y="0"/>
          <a:ext cx="0" cy="0"/>
          <a:chOff x="0" y="0"/>
          <a:chExt cx="0" cy="0"/>
        </a:xfrm>
      </p:grpSpPr>
      <p:pic>
        <p:nvPicPr>
          <p:cNvPr id="3120" name="Google Shape;3120;p80"/>
          <p:cNvPicPr preferRelativeResize="0"/>
          <p:nvPr/>
        </p:nvPicPr>
        <p:blipFill>
          <a:blip r:embed="rId3">
            <a:alphaModFix/>
          </a:blip>
          <a:stretch>
            <a:fillRect/>
          </a:stretch>
        </p:blipFill>
        <p:spPr>
          <a:xfrm>
            <a:off x="6202950" y="1190325"/>
            <a:ext cx="1719525" cy="1715000"/>
          </a:xfrm>
          <a:prstGeom prst="rect">
            <a:avLst/>
          </a:prstGeom>
          <a:noFill/>
          <a:ln>
            <a:noFill/>
          </a:ln>
        </p:spPr>
      </p:pic>
      <p:pic>
        <p:nvPicPr>
          <p:cNvPr id="3121" name="Google Shape;3121;p80"/>
          <p:cNvPicPr preferRelativeResize="0"/>
          <p:nvPr/>
        </p:nvPicPr>
        <p:blipFill>
          <a:blip r:embed="rId3">
            <a:alphaModFix/>
          </a:blip>
          <a:stretch>
            <a:fillRect/>
          </a:stretch>
        </p:blipFill>
        <p:spPr>
          <a:xfrm>
            <a:off x="5757775" y="1529025"/>
            <a:ext cx="1719525" cy="1715000"/>
          </a:xfrm>
          <a:prstGeom prst="rect">
            <a:avLst/>
          </a:prstGeom>
          <a:noFill/>
          <a:ln>
            <a:noFill/>
          </a:ln>
        </p:spPr>
      </p:pic>
      <p:pic>
        <p:nvPicPr>
          <p:cNvPr id="3122" name="Google Shape;3122;p80"/>
          <p:cNvPicPr preferRelativeResize="0"/>
          <p:nvPr/>
        </p:nvPicPr>
        <p:blipFill>
          <a:blip r:embed="rId4">
            <a:alphaModFix/>
          </a:blip>
          <a:stretch>
            <a:fillRect/>
          </a:stretch>
        </p:blipFill>
        <p:spPr>
          <a:xfrm>
            <a:off x="5000349" y="2216381"/>
            <a:ext cx="1719525" cy="1714969"/>
          </a:xfrm>
          <a:prstGeom prst="rect">
            <a:avLst/>
          </a:prstGeom>
          <a:noFill/>
          <a:ln>
            <a:noFill/>
          </a:ln>
        </p:spPr>
      </p:pic>
      <p:pic>
        <p:nvPicPr>
          <p:cNvPr id="3123" name="Google Shape;3123;p80"/>
          <p:cNvPicPr preferRelativeResize="0"/>
          <p:nvPr/>
        </p:nvPicPr>
        <p:blipFill>
          <a:blip r:embed="rId4">
            <a:alphaModFix/>
          </a:blip>
          <a:stretch>
            <a:fillRect/>
          </a:stretch>
        </p:blipFill>
        <p:spPr>
          <a:xfrm>
            <a:off x="4659049" y="2528431"/>
            <a:ext cx="1719525" cy="1714969"/>
          </a:xfrm>
          <a:prstGeom prst="rect">
            <a:avLst/>
          </a:prstGeom>
          <a:noFill/>
          <a:ln>
            <a:noFill/>
          </a:ln>
        </p:spPr>
      </p:pic>
      <p:pic>
        <p:nvPicPr>
          <p:cNvPr id="3124" name="Google Shape;3124;p80"/>
          <p:cNvPicPr preferRelativeResize="0"/>
          <p:nvPr/>
        </p:nvPicPr>
        <p:blipFill>
          <a:blip r:embed="rId4">
            <a:alphaModFix/>
          </a:blip>
          <a:stretch>
            <a:fillRect/>
          </a:stretch>
        </p:blipFill>
        <p:spPr>
          <a:xfrm>
            <a:off x="4315399" y="2845919"/>
            <a:ext cx="1719525" cy="1714969"/>
          </a:xfrm>
          <a:prstGeom prst="rect">
            <a:avLst/>
          </a:prstGeom>
          <a:noFill/>
          <a:ln>
            <a:noFill/>
          </a:ln>
        </p:spPr>
      </p:pic>
      <p:pic>
        <p:nvPicPr>
          <p:cNvPr id="3125" name="Google Shape;3125;p80"/>
          <p:cNvPicPr preferRelativeResize="0"/>
          <p:nvPr/>
        </p:nvPicPr>
        <p:blipFill>
          <a:blip r:embed="rId5">
            <a:alphaModFix/>
          </a:blip>
          <a:stretch>
            <a:fillRect/>
          </a:stretch>
        </p:blipFill>
        <p:spPr>
          <a:xfrm>
            <a:off x="2376674" y="856738"/>
            <a:ext cx="1719525" cy="1715019"/>
          </a:xfrm>
          <a:prstGeom prst="rect">
            <a:avLst/>
          </a:prstGeom>
          <a:noFill/>
          <a:ln>
            <a:noFill/>
          </a:ln>
        </p:spPr>
      </p:pic>
      <p:pic>
        <p:nvPicPr>
          <p:cNvPr id="3126" name="Google Shape;3126;p80"/>
          <p:cNvPicPr preferRelativeResize="0"/>
          <p:nvPr/>
        </p:nvPicPr>
        <p:blipFill>
          <a:blip r:embed="rId5">
            <a:alphaModFix/>
          </a:blip>
          <a:stretch>
            <a:fillRect/>
          </a:stretch>
        </p:blipFill>
        <p:spPr>
          <a:xfrm>
            <a:off x="1989824" y="1171688"/>
            <a:ext cx="1719525" cy="1715019"/>
          </a:xfrm>
          <a:prstGeom prst="rect">
            <a:avLst/>
          </a:prstGeom>
          <a:noFill/>
          <a:ln>
            <a:noFill/>
          </a:ln>
        </p:spPr>
      </p:pic>
      <p:sp>
        <p:nvSpPr>
          <p:cNvPr id="3127" name="Google Shape;3127;p80"/>
          <p:cNvSpPr/>
          <p:nvPr/>
        </p:nvSpPr>
        <p:spPr>
          <a:xfrm>
            <a:off x="2174920" y="1732870"/>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2048943" y="1860633"/>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2300897" y="1605107"/>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0" name="Google Shape;3130;p80"/>
          <p:cNvPicPr preferRelativeResize="0"/>
          <p:nvPr/>
        </p:nvPicPr>
        <p:blipFill>
          <a:blip r:embed="rId6">
            <a:alphaModFix/>
          </a:blip>
          <a:stretch>
            <a:fillRect/>
          </a:stretch>
        </p:blipFill>
        <p:spPr>
          <a:xfrm>
            <a:off x="1171875" y="1988411"/>
            <a:ext cx="1719527" cy="1715002"/>
          </a:xfrm>
          <a:prstGeom prst="rect">
            <a:avLst/>
          </a:prstGeom>
          <a:noFill/>
          <a:ln>
            <a:noFill/>
          </a:ln>
        </p:spPr>
      </p:pic>
      <p:pic>
        <p:nvPicPr>
          <p:cNvPr id="3131" name="Google Shape;3131;p80"/>
          <p:cNvPicPr preferRelativeResize="0"/>
          <p:nvPr/>
        </p:nvPicPr>
        <p:blipFill>
          <a:blip r:embed="rId6">
            <a:alphaModFix/>
          </a:blip>
          <a:stretch>
            <a:fillRect/>
          </a:stretch>
        </p:blipFill>
        <p:spPr>
          <a:xfrm>
            <a:off x="830563" y="2254286"/>
            <a:ext cx="1719527" cy="1715002"/>
          </a:xfrm>
          <a:prstGeom prst="rect">
            <a:avLst/>
          </a:prstGeom>
          <a:noFill/>
          <a:ln>
            <a:noFill/>
          </a:ln>
        </p:spPr>
      </p:pic>
      <p:pic>
        <p:nvPicPr>
          <p:cNvPr id="3132" name="Google Shape;3132;p80"/>
          <p:cNvPicPr preferRelativeResize="0"/>
          <p:nvPr/>
        </p:nvPicPr>
        <p:blipFill>
          <a:blip r:embed="rId6">
            <a:alphaModFix/>
          </a:blip>
          <a:stretch>
            <a:fillRect/>
          </a:stretch>
        </p:blipFill>
        <p:spPr>
          <a:xfrm>
            <a:off x="486913" y="2571748"/>
            <a:ext cx="1719527" cy="1715002"/>
          </a:xfrm>
          <a:prstGeom prst="rect">
            <a:avLst/>
          </a:prstGeom>
          <a:noFill/>
          <a:ln>
            <a:noFill/>
          </a:ln>
        </p:spPr>
      </p:pic>
      <p:sp>
        <p:nvSpPr>
          <p:cNvPr id="3133" name="Google Shape;3133;p80"/>
          <p:cNvSpPr/>
          <p:nvPr/>
        </p:nvSpPr>
        <p:spPr>
          <a:xfrm>
            <a:off x="6116845" y="2007020"/>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5990868" y="2134783"/>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6242822" y="1879257"/>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pic>
        <p:nvPicPr>
          <p:cNvPr id="3140" name="Google Shape;3140;p81"/>
          <p:cNvPicPr preferRelativeResize="0"/>
          <p:nvPr/>
        </p:nvPicPr>
        <p:blipFill>
          <a:blip r:embed="rId3">
            <a:alphaModFix/>
          </a:blip>
          <a:stretch>
            <a:fillRect/>
          </a:stretch>
        </p:blipFill>
        <p:spPr>
          <a:xfrm>
            <a:off x="6693499" y="946474"/>
            <a:ext cx="1697726" cy="1714984"/>
          </a:xfrm>
          <a:prstGeom prst="rect">
            <a:avLst/>
          </a:prstGeom>
          <a:noFill/>
          <a:ln>
            <a:noFill/>
          </a:ln>
        </p:spPr>
      </p:pic>
      <p:pic>
        <p:nvPicPr>
          <p:cNvPr id="3141" name="Google Shape;3141;p81"/>
          <p:cNvPicPr preferRelativeResize="0"/>
          <p:nvPr/>
        </p:nvPicPr>
        <p:blipFill>
          <a:blip r:embed="rId3">
            <a:alphaModFix/>
          </a:blip>
          <a:stretch>
            <a:fillRect/>
          </a:stretch>
        </p:blipFill>
        <p:spPr>
          <a:xfrm>
            <a:off x="6369568" y="1211005"/>
            <a:ext cx="1697726" cy="1714984"/>
          </a:xfrm>
          <a:prstGeom prst="rect">
            <a:avLst/>
          </a:prstGeom>
          <a:noFill/>
          <a:ln>
            <a:noFill/>
          </a:ln>
        </p:spPr>
      </p:pic>
      <p:pic>
        <p:nvPicPr>
          <p:cNvPr id="3142" name="Google Shape;3142;p81"/>
          <p:cNvPicPr preferRelativeResize="0"/>
          <p:nvPr/>
        </p:nvPicPr>
        <p:blipFill>
          <a:blip r:embed="rId4">
            <a:alphaModFix/>
          </a:blip>
          <a:stretch>
            <a:fillRect/>
          </a:stretch>
        </p:blipFill>
        <p:spPr>
          <a:xfrm>
            <a:off x="5464751" y="2166275"/>
            <a:ext cx="1697724" cy="1693249"/>
          </a:xfrm>
          <a:prstGeom prst="rect">
            <a:avLst/>
          </a:prstGeom>
          <a:noFill/>
          <a:ln>
            <a:noFill/>
          </a:ln>
        </p:spPr>
      </p:pic>
      <p:pic>
        <p:nvPicPr>
          <p:cNvPr id="3143" name="Google Shape;3143;p81"/>
          <p:cNvPicPr preferRelativeResize="0"/>
          <p:nvPr/>
        </p:nvPicPr>
        <p:blipFill>
          <a:blip r:embed="rId4">
            <a:alphaModFix/>
          </a:blip>
          <a:stretch>
            <a:fillRect/>
          </a:stretch>
        </p:blipFill>
        <p:spPr>
          <a:xfrm>
            <a:off x="5158776" y="2357200"/>
            <a:ext cx="1697724" cy="1693249"/>
          </a:xfrm>
          <a:prstGeom prst="rect">
            <a:avLst/>
          </a:prstGeom>
          <a:noFill/>
          <a:ln>
            <a:noFill/>
          </a:ln>
        </p:spPr>
      </p:pic>
      <p:pic>
        <p:nvPicPr>
          <p:cNvPr id="3144" name="Google Shape;3144;p81"/>
          <p:cNvPicPr preferRelativeResize="0"/>
          <p:nvPr/>
        </p:nvPicPr>
        <p:blipFill>
          <a:blip r:embed="rId5">
            <a:alphaModFix/>
          </a:blip>
          <a:stretch>
            <a:fillRect/>
          </a:stretch>
        </p:blipFill>
        <p:spPr>
          <a:xfrm>
            <a:off x="2962361" y="592193"/>
            <a:ext cx="1697713" cy="1693245"/>
          </a:xfrm>
          <a:prstGeom prst="rect">
            <a:avLst/>
          </a:prstGeom>
          <a:noFill/>
          <a:ln>
            <a:noFill/>
          </a:ln>
        </p:spPr>
      </p:pic>
      <p:pic>
        <p:nvPicPr>
          <p:cNvPr id="3145" name="Google Shape;3145;p81"/>
          <p:cNvPicPr preferRelativeResize="0"/>
          <p:nvPr/>
        </p:nvPicPr>
        <p:blipFill>
          <a:blip r:embed="rId5">
            <a:alphaModFix/>
          </a:blip>
          <a:stretch>
            <a:fillRect/>
          </a:stretch>
        </p:blipFill>
        <p:spPr>
          <a:xfrm>
            <a:off x="2632761" y="878493"/>
            <a:ext cx="1697713" cy="1693245"/>
          </a:xfrm>
          <a:prstGeom prst="rect">
            <a:avLst/>
          </a:prstGeom>
          <a:noFill/>
          <a:ln>
            <a:noFill/>
          </a:ln>
        </p:spPr>
      </p:pic>
      <p:pic>
        <p:nvPicPr>
          <p:cNvPr id="3146" name="Google Shape;3146;p81"/>
          <p:cNvPicPr preferRelativeResize="0"/>
          <p:nvPr/>
        </p:nvPicPr>
        <p:blipFill>
          <a:blip r:embed="rId6">
            <a:alphaModFix/>
          </a:blip>
          <a:stretch>
            <a:fillRect/>
          </a:stretch>
        </p:blipFill>
        <p:spPr>
          <a:xfrm>
            <a:off x="1707775" y="1646775"/>
            <a:ext cx="1763848" cy="1759206"/>
          </a:xfrm>
          <a:prstGeom prst="rect">
            <a:avLst/>
          </a:prstGeom>
          <a:noFill/>
          <a:ln>
            <a:noFill/>
          </a:ln>
        </p:spPr>
      </p:pic>
      <p:pic>
        <p:nvPicPr>
          <p:cNvPr id="3147" name="Google Shape;3147;p81"/>
          <p:cNvPicPr preferRelativeResize="0"/>
          <p:nvPr/>
        </p:nvPicPr>
        <p:blipFill>
          <a:blip r:embed="rId6">
            <a:alphaModFix/>
          </a:blip>
          <a:stretch>
            <a:fillRect/>
          </a:stretch>
        </p:blipFill>
        <p:spPr>
          <a:xfrm>
            <a:off x="1317838" y="2027650"/>
            <a:ext cx="1763848" cy="1759206"/>
          </a:xfrm>
          <a:prstGeom prst="rect">
            <a:avLst/>
          </a:prstGeom>
          <a:noFill/>
          <a:ln>
            <a:noFill/>
          </a:ln>
        </p:spPr>
      </p:pic>
      <p:pic>
        <p:nvPicPr>
          <p:cNvPr id="3148" name="Google Shape;3148;p81"/>
          <p:cNvPicPr preferRelativeResize="0"/>
          <p:nvPr/>
        </p:nvPicPr>
        <p:blipFill>
          <a:blip r:embed="rId6">
            <a:alphaModFix/>
          </a:blip>
          <a:stretch>
            <a:fillRect/>
          </a:stretch>
        </p:blipFill>
        <p:spPr>
          <a:xfrm>
            <a:off x="868913" y="2430038"/>
            <a:ext cx="1763848" cy="1759206"/>
          </a:xfrm>
          <a:prstGeom prst="rect">
            <a:avLst/>
          </a:prstGeom>
          <a:noFill/>
          <a:ln>
            <a:noFill/>
          </a:ln>
        </p:spPr>
      </p:pic>
      <p:sp>
        <p:nvSpPr>
          <p:cNvPr id="3149" name="Google Shape;3149;p81"/>
          <p:cNvSpPr/>
          <p:nvPr/>
        </p:nvSpPr>
        <p:spPr>
          <a:xfrm>
            <a:off x="6495545" y="1899883"/>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1"/>
          <p:cNvSpPr/>
          <p:nvPr/>
        </p:nvSpPr>
        <p:spPr>
          <a:xfrm>
            <a:off x="6369568" y="2027646"/>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1"/>
          <p:cNvSpPr/>
          <p:nvPr/>
        </p:nvSpPr>
        <p:spPr>
          <a:xfrm>
            <a:off x="6621522" y="1772120"/>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1"/>
          <p:cNvSpPr/>
          <p:nvPr/>
        </p:nvSpPr>
        <p:spPr>
          <a:xfrm>
            <a:off x="2836420" y="1437408"/>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1"/>
          <p:cNvSpPr/>
          <p:nvPr/>
        </p:nvSpPr>
        <p:spPr>
          <a:xfrm>
            <a:off x="2710443" y="1565171"/>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1"/>
          <p:cNvSpPr/>
          <p:nvPr/>
        </p:nvSpPr>
        <p:spPr>
          <a:xfrm>
            <a:off x="2962397" y="1309645"/>
            <a:ext cx="86100" cy="81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5" name="Google Shape;3155;p81"/>
          <p:cNvPicPr preferRelativeResize="0"/>
          <p:nvPr/>
        </p:nvPicPr>
        <p:blipFill>
          <a:blip r:embed="rId4">
            <a:alphaModFix/>
          </a:blip>
          <a:stretch>
            <a:fillRect/>
          </a:stretch>
        </p:blipFill>
        <p:spPr>
          <a:xfrm>
            <a:off x="4883851" y="2621863"/>
            <a:ext cx="1697724" cy="1693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p:nvPr/>
        </p:nvSpPr>
        <p:spPr>
          <a:xfrm>
            <a:off x="659100" y="1854875"/>
            <a:ext cx="856200" cy="577800"/>
          </a:xfrm>
          <a:prstGeom prst="roundRect">
            <a:avLst>
              <a:gd fmla="val 16667" name="adj"/>
            </a:avLst>
          </a:prstGeom>
          <a:solidFill>
            <a:schemeClr val="lt1"/>
          </a:solid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Video Stream</a:t>
            </a:r>
            <a:endParaRPr>
              <a:latin typeface="Times New Roman"/>
              <a:ea typeface="Times New Roman"/>
              <a:cs typeface="Times New Roman"/>
              <a:sym typeface="Times New Roman"/>
            </a:endParaRPr>
          </a:p>
        </p:txBody>
      </p:sp>
      <p:sp>
        <p:nvSpPr>
          <p:cNvPr id="137" name="Google Shape;137;p19"/>
          <p:cNvSpPr/>
          <p:nvPr/>
        </p:nvSpPr>
        <p:spPr>
          <a:xfrm>
            <a:off x="2153900" y="1854875"/>
            <a:ext cx="992100" cy="577800"/>
          </a:xfrm>
          <a:prstGeom prst="roundRect">
            <a:avLst>
              <a:gd fmla="val 16667" name="adj"/>
            </a:avLst>
          </a:prstGeom>
          <a:solidFill>
            <a:schemeClr val="lt1"/>
          </a:solid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Skeleton Extraction</a:t>
            </a:r>
            <a:endParaRPr>
              <a:latin typeface="Times New Roman"/>
              <a:ea typeface="Times New Roman"/>
              <a:cs typeface="Times New Roman"/>
              <a:sym typeface="Times New Roman"/>
            </a:endParaRPr>
          </a:p>
        </p:txBody>
      </p:sp>
      <p:sp>
        <p:nvSpPr>
          <p:cNvPr id="138" name="Google Shape;138;p19"/>
          <p:cNvSpPr/>
          <p:nvPr/>
        </p:nvSpPr>
        <p:spPr>
          <a:xfrm>
            <a:off x="3784600" y="1854875"/>
            <a:ext cx="1059900" cy="577800"/>
          </a:xfrm>
          <a:prstGeom prst="roundRect">
            <a:avLst>
              <a:gd fmla="val 16667" name="adj"/>
            </a:avLst>
          </a:prstGeom>
          <a:solidFill>
            <a:schemeClr val="lt1"/>
          </a:solid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Fall</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Detection</a:t>
            </a:r>
            <a:endParaRPr>
              <a:latin typeface="Times New Roman"/>
              <a:ea typeface="Times New Roman"/>
              <a:cs typeface="Times New Roman"/>
              <a:sym typeface="Times New Roman"/>
            </a:endParaRPr>
          </a:p>
        </p:txBody>
      </p:sp>
      <p:sp>
        <p:nvSpPr>
          <p:cNvPr id="139" name="Google Shape;139;p19"/>
          <p:cNvSpPr/>
          <p:nvPr/>
        </p:nvSpPr>
        <p:spPr>
          <a:xfrm>
            <a:off x="6026900" y="1926275"/>
            <a:ext cx="856200" cy="435000"/>
          </a:xfrm>
          <a:prstGeom prst="roundRect">
            <a:avLst>
              <a:gd fmla="val 16667" name="adj"/>
            </a:avLst>
          </a:prstGeom>
          <a:solidFill>
            <a:schemeClr val="lt1"/>
          </a:solid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Email</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Alert</a:t>
            </a:r>
            <a:endParaRPr>
              <a:latin typeface="Times New Roman"/>
              <a:ea typeface="Times New Roman"/>
              <a:cs typeface="Times New Roman"/>
              <a:sym typeface="Times New Roman"/>
            </a:endParaRPr>
          </a:p>
        </p:txBody>
      </p:sp>
      <p:sp>
        <p:nvSpPr>
          <p:cNvPr id="140" name="Google Shape;140;p19"/>
          <p:cNvSpPr/>
          <p:nvPr/>
        </p:nvSpPr>
        <p:spPr>
          <a:xfrm>
            <a:off x="1658050" y="1994225"/>
            <a:ext cx="353100" cy="2991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txBox="1"/>
          <p:nvPr/>
        </p:nvSpPr>
        <p:spPr>
          <a:xfrm>
            <a:off x="4885400" y="2293325"/>
            <a:ext cx="105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Abnormal</a:t>
            </a:r>
            <a:endParaRPr>
              <a:latin typeface="Times New Roman"/>
              <a:ea typeface="Times New Roman"/>
              <a:cs typeface="Times New Roman"/>
              <a:sym typeface="Times New Roman"/>
            </a:endParaRPr>
          </a:p>
        </p:txBody>
      </p:sp>
      <p:sp>
        <p:nvSpPr>
          <p:cNvPr id="142" name="Google Shape;142;p19"/>
          <p:cNvSpPr/>
          <p:nvPr/>
        </p:nvSpPr>
        <p:spPr>
          <a:xfrm rot="10800000">
            <a:off x="910600" y="2493625"/>
            <a:ext cx="3471900" cy="666000"/>
          </a:xfrm>
          <a:prstGeom prst="curvedDownArrow">
            <a:avLst>
              <a:gd fmla="val 25000" name="adj1"/>
              <a:gd fmla="val 48213" name="adj2"/>
              <a:gd fmla="val 2500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3288750" y="1994225"/>
            <a:ext cx="353100" cy="2991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4987250" y="1960325"/>
            <a:ext cx="856200" cy="3669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txBox="1"/>
          <p:nvPr/>
        </p:nvSpPr>
        <p:spPr>
          <a:xfrm>
            <a:off x="2218450" y="3159625"/>
            <a:ext cx="85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Normal</a:t>
            </a:r>
            <a:endParaRPr>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9" name="Shape 3159"/>
        <p:cNvGrpSpPr/>
        <p:nvPr/>
      </p:nvGrpSpPr>
      <p:grpSpPr>
        <a:xfrm>
          <a:off x="0" y="0"/>
          <a:ext cx="0" cy="0"/>
          <a:chOff x="0" y="0"/>
          <a:chExt cx="0" cy="0"/>
        </a:xfrm>
      </p:grpSpPr>
      <p:pic>
        <p:nvPicPr>
          <p:cNvPr id="3160" name="Google Shape;3160;p82"/>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3161" name="Google Shape;3161;p82"/>
          <p:cNvSpPr/>
          <p:nvPr/>
        </p:nvSpPr>
        <p:spPr>
          <a:xfrm>
            <a:off x="7429500" y="384963"/>
            <a:ext cx="1714500" cy="169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2"/>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2"/>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2"/>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2"/>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2"/>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2"/>
          <p:cNvSpPr/>
          <p:nvPr/>
        </p:nvSpPr>
        <p:spPr>
          <a:xfrm>
            <a:off x="4630750" y="1868550"/>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2"/>
          <p:cNvSpPr/>
          <p:nvPr/>
        </p:nvSpPr>
        <p:spPr>
          <a:xfrm>
            <a:off x="4457650" y="2041650"/>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2"/>
          <p:cNvSpPr/>
          <p:nvPr/>
        </p:nvSpPr>
        <p:spPr>
          <a:xfrm>
            <a:off x="4803850" y="1695450"/>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2"/>
          <p:cNvSpPr/>
          <p:nvPr/>
        </p:nvSpPr>
        <p:spPr>
          <a:xfrm>
            <a:off x="6732350" y="3126425"/>
            <a:ext cx="1475100" cy="1482900"/>
          </a:xfrm>
          <a:prstGeom prst="ellipse">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2"/>
          <p:cNvSpPr/>
          <p:nvPr/>
        </p:nvSpPr>
        <p:spPr>
          <a:xfrm flipH="1">
            <a:off x="1738150" y="984175"/>
            <a:ext cx="1688700" cy="14829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2"/>
          <p:cNvSpPr/>
          <p:nvPr/>
        </p:nvSpPr>
        <p:spPr>
          <a:xfrm flipH="1">
            <a:off x="1466150" y="1268925"/>
            <a:ext cx="1688700" cy="14829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2"/>
          <p:cNvSpPr/>
          <p:nvPr/>
        </p:nvSpPr>
        <p:spPr>
          <a:xfrm flipH="1">
            <a:off x="640913" y="2182500"/>
            <a:ext cx="1688700" cy="14829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2"/>
          <p:cNvSpPr/>
          <p:nvPr/>
        </p:nvSpPr>
        <p:spPr>
          <a:xfrm flipH="1">
            <a:off x="322284" y="2467075"/>
            <a:ext cx="1688700" cy="14829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2"/>
          <p:cNvSpPr/>
          <p:nvPr/>
        </p:nvSpPr>
        <p:spPr>
          <a:xfrm flipH="1">
            <a:off x="6" y="2751825"/>
            <a:ext cx="1688700" cy="14829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2"/>
          <p:cNvSpPr/>
          <p:nvPr/>
        </p:nvSpPr>
        <p:spPr>
          <a:xfrm>
            <a:off x="1342500" y="1750725"/>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2"/>
          <p:cNvSpPr/>
          <p:nvPr/>
        </p:nvSpPr>
        <p:spPr>
          <a:xfrm>
            <a:off x="1169400" y="1923825"/>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2"/>
          <p:cNvSpPr/>
          <p:nvPr/>
        </p:nvSpPr>
        <p:spPr>
          <a:xfrm>
            <a:off x="1515600" y="1577625"/>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2" name="Shape 3182"/>
        <p:cNvGrpSpPr/>
        <p:nvPr/>
      </p:nvGrpSpPr>
      <p:grpSpPr>
        <a:xfrm>
          <a:off x="0" y="0"/>
          <a:ext cx="0" cy="0"/>
          <a:chOff x="0" y="0"/>
          <a:chExt cx="0" cy="0"/>
        </a:xfrm>
      </p:grpSpPr>
      <p:pic>
        <p:nvPicPr>
          <p:cNvPr id="3183" name="Google Shape;3183;p83"/>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3184" name="Google Shape;3184;p83"/>
          <p:cNvSpPr/>
          <p:nvPr/>
        </p:nvSpPr>
        <p:spPr>
          <a:xfrm>
            <a:off x="7429500" y="384963"/>
            <a:ext cx="1714500" cy="169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3"/>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3"/>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3"/>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3"/>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3"/>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3"/>
          <p:cNvSpPr/>
          <p:nvPr/>
        </p:nvSpPr>
        <p:spPr>
          <a:xfrm>
            <a:off x="4630750" y="1868550"/>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3"/>
          <p:cNvSpPr/>
          <p:nvPr/>
        </p:nvSpPr>
        <p:spPr>
          <a:xfrm>
            <a:off x="4457650" y="2041650"/>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3"/>
          <p:cNvSpPr/>
          <p:nvPr/>
        </p:nvSpPr>
        <p:spPr>
          <a:xfrm>
            <a:off x="4803850" y="1695450"/>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3"/>
          <p:cNvSpPr/>
          <p:nvPr/>
        </p:nvSpPr>
        <p:spPr>
          <a:xfrm>
            <a:off x="6732350" y="3126425"/>
            <a:ext cx="1475100" cy="1482900"/>
          </a:xfrm>
          <a:prstGeom prst="ellipse">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3"/>
          <p:cNvSpPr/>
          <p:nvPr/>
        </p:nvSpPr>
        <p:spPr>
          <a:xfrm flipH="1">
            <a:off x="1738150" y="984175"/>
            <a:ext cx="1688700" cy="14829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3"/>
          <p:cNvSpPr/>
          <p:nvPr/>
        </p:nvSpPr>
        <p:spPr>
          <a:xfrm flipH="1">
            <a:off x="1466150" y="1268925"/>
            <a:ext cx="1688700" cy="14829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3"/>
          <p:cNvSpPr/>
          <p:nvPr/>
        </p:nvSpPr>
        <p:spPr>
          <a:xfrm flipH="1">
            <a:off x="640913" y="2182500"/>
            <a:ext cx="1688700" cy="14829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3"/>
          <p:cNvSpPr/>
          <p:nvPr/>
        </p:nvSpPr>
        <p:spPr>
          <a:xfrm flipH="1">
            <a:off x="322284" y="2467075"/>
            <a:ext cx="1688700" cy="14829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3"/>
          <p:cNvSpPr/>
          <p:nvPr/>
        </p:nvSpPr>
        <p:spPr>
          <a:xfrm flipH="1">
            <a:off x="3233356" y="2751825"/>
            <a:ext cx="1688700" cy="1482900"/>
          </a:xfrm>
          <a:prstGeom prst="rect">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3"/>
          <p:cNvSpPr/>
          <p:nvPr/>
        </p:nvSpPr>
        <p:spPr>
          <a:xfrm>
            <a:off x="1342500" y="1750725"/>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3"/>
          <p:cNvSpPr/>
          <p:nvPr/>
        </p:nvSpPr>
        <p:spPr>
          <a:xfrm>
            <a:off x="1169400" y="1923825"/>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3"/>
          <p:cNvSpPr/>
          <p:nvPr/>
        </p:nvSpPr>
        <p:spPr>
          <a:xfrm>
            <a:off x="1515600" y="1577625"/>
            <a:ext cx="118200" cy="110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5" name="Shape 3205"/>
        <p:cNvGrpSpPr/>
        <p:nvPr/>
      </p:nvGrpSpPr>
      <p:grpSpPr>
        <a:xfrm>
          <a:off x="0" y="0"/>
          <a:ext cx="0" cy="0"/>
          <a:chOff x="0" y="0"/>
          <a:chExt cx="0" cy="0"/>
        </a:xfrm>
      </p:grpSpPr>
      <p:sp>
        <p:nvSpPr>
          <p:cNvPr id="3206" name="Google Shape;3206;p84"/>
          <p:cNvSpPr/>
          <p:nvPr/>
        </p:nvSpPr>
        <p:spPr>
          <a:xfrm>
            <a:off x="521850" y="2442725"/>
            <a:ext cx="1279500" cy="8196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4"/>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4"/>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4"/>
          <p:cNvSpPr/>
          <p:nvPr/>
        </p:nvSpPr>
        <p:spPr>
          <a:xfrm flipH="1">
            <a:off x="2745469" y="76905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0" name="Google Shape;3210;p84"/>
          <p:cNvGrpSpPr/>
          <p:nvPr/>
        </p:nvGrpSpPr>
        <p:grpSpPr>
          <a:xfrm>
            <a:off x="6631549" y="846696"/>
            <a:ext cx="1765922" cy="1596032"/>
            <a:chOff x="6240000" y="821025"/>
            <a:chExt cx="2904000" cy="2668950"/>
          </a:xfrm>
        </p:grpSpPr>
        <p:sp>
          <p:nvSpPr>
            <p:cNvPr id="3211" name="Google Shape;3211;p84"/>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12" name="Google Shape;3212;p84"/>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13" name="Google Shape;3213;p84"/>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14" name="Google Shape;3214;p84"/>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15" name="Google Shape;3215;p84"/>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16" name="Google Shape;3216;p84"/>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17" name="Google Shape;3217;p84"/>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18" name="Google Shape;3218;p84"/>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19" name="Google Shape;3219;p84"/>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20" name="Google Shape;3220;p84"/>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21" name="Google Shape;3221;p84"/>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22" name="Google Shape;3222;p84"/>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23" name="Google Shape;3223;p84"/>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24" name="Google Shape;3224;p84"/>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25" name="Google Shape;3225;p84"/>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26" name="Google Shape;3226;p84"/>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27" name="Google Shape;3227;p84"/>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28" name="Google Shape;3228;p84"/>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29" name="Google Shape;3229;p84"/>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30" name="Google Shape;3230;p84"/>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31" name="Google Shape;3231;p84"/>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32" name="Google Shape;3232;p84"/>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33" name="Google Shape;3233;p84"/>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34" name="Google Shape;3234;p84"/>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35" name="Google Shape;3235;p84"/>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36" name="Google Shape;3236;p84"/>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3237" name="Google Shape;3237;p84"/>
          <p:cNvGrpSpPr/>
          <p:nvPr/>
        </p:nvGrpSpPr>
        <p:grpSpPr>
          <a:xfrm>
            <a:off x="6631551" y="2251938"/>
            <a:ext cx="1765922" cy="1596032"/>
            <a:chOff x="5950075" y="854725"/>
            <a:chExt cx="2904000" cy="2668950"/>
          </a:xfrm>
        </p:grpSpPr>
        <p:sp>
          <p:nvSpPr>
            <p:cNvPr id="3238" name="Google Shape;3238;p84"/>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4"/>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4"/>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4"/>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4"/>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4"/>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4"/>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4"/>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4"/>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4"/>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4"/>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4"/>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4"/>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4"/>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4"/>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4"/>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4"/>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4"/>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4"/>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4"/>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4"/>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4"/>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4"/>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4"/>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4"/>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4"/>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84"/>
          <p:cNvGrpSpPr/>
          <p:nvPr/>
        </p:nvGrpSpPr>
        <p:grpSpPr>
          <a:xfrm>
            <a:off x="5501616" y="2251948"/>
            <a:ext cx="1765922" cy="1596032"/>
            <a:chOff x="2854300" y="1168125"/>
            <a:chExt cx="2904000" cy="2668950"/>
          </a:xfrm>
        </p:grpSpPr>
        <p:sp>
          <p:nvSpPr>
            <p:cNvPr id="3265" name="Google Shape;3265;p8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84"/>
          <p:cNvGrpSpPr/>
          <p:nvPr/>
        </p:nvGrpSpPr>
        <p:grpSpPr>
          <a:xfrm rot="237484">
            <a:off x="4377173" y="2276398"/>
            <a:ext cx="1605826" cy="1679213"/>
            <a:chOff x="608609" y="2370079"/>
            <a:chExt cx="458224" cy="523616"/>
          </a:xfrm>
        </p:grpSpPr>
        <p:grpSp>
          <p:nvGrpSpPr>
            <p:cNvPr id="3292" name="Google Shape;3292;p84"/>
            <p:cNvGrpSpPr/>
            <p:nvPr/>
          </p:nvGrpSpPr>
          <p:grpSpPr>
            <a:xfrm>
              <a:off x="608609" y="2665704"/>
              <a:ext cx="458224" cy="227991"/>
              <a:chOff x="5668659" y="1713442"/>
              <a:chExt cx="458224" cy="227991"/>
            </a:xfrm>
          </p:grpSpPr>
          <p:grpSp>
            <p:nvGrpSpPr>
              <p:cNvPr id="3293" name="Google Shape;3293;p84"/>
              <p:cNvGrpSpPr/>
              <p:nvPr/>
            </p:nvGrpSpPr>
            <p:grpSpPr>
              <a:xfrm>
                <a:off x="5802485" y="1713507"/>
                <a:ext cx="188679" cy="227926"/>
                <a:chOff x="5802485" y="1713507"/>
                <a:chExt cx="188679" cy="227926"/>
              </a:xfrm>
            </p:grpSpPr>
            <p:sp>
              <p:nvSpPr>
                <p:cNvPr id="3294" name="Google Shape;3294;p84"/>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4"/>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6" name="Google Shape;3296;p84"/>
              <p:cNvGrpSpPr/>
              <p:nvPr/>
            </p:nvGrpSpPr>
            <p:grpSpPr>
              <a:xfrm>
                <a:off x="5936312" y="1713442"/>
                <a:ext cx="190570" cy="227991"/>
                <a:chOff x="5936312" y="1713442"/>
                <a:chExt cx="190570" cy="227991"/>
              </a:xfrm>
            </p:grpSpPr>
            <p:sp>
              <p:nvSpPr>
                <p:cNvPr id="3297" name="Google Shape;3297;p84"/>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4"/>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4"/>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00" name="Google Shape;3300;p84"/>
              <p:cNvGrpSpPr/>
              <p:nvPr/>
            </p:nvGrpSpPr>
            <p:grpSpPr>
              <a:xfrm>
                <a:off x="5668659" y="1714000"/>
                <a:ext cx="193488" cy="227433"/>
                <a:chOff x="5668659" y="1714000"/>
                <a:chExt cx="193488" cy="227433"/>
              </a:xfrm>
            </p:grpSpPr>
            <p:sp>
              <p:nvSpPr>
                <p:cNvPr id="3301" name="Google Shape;3301;p84"/>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4"/>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3" name="Google Shape;3303;p84"/>
            <p:cNvGrpSpPr/>
            <p:nvPr/>
          </p:nvGrpSpPr>
          <p:grpSpPr>
            <a:xfrm>
              <a:off x="608609" y="2511879"/>
              <a:ext cx="458224" cy="227991"/>
              <a:chOff x="5668659" y="1713442"/>
              <a:chExt cx="458224" cy="227991"/>
            </a:xfrm>
          </p:grpSpPr>
          <p:grpSp>
            <p:nvGrpSpPr>
              <p:cNvPr id="3304" name="Google Shape;3304;p84"/>
              <p:cNvGrpSpPr/>
              <p:nvPr/>
            </p:nvGrpSpPr>
            <p:grpSpPr>
              <a:xfrm>
                <a:off x="5802485" y="1713507"/>
                <a:ext cx="188679" cy="227926"/>
                <a:chOff x="5802485" y="1713507"/>
                <a:chExt cx="188679" cy="227926"/>
              </a:xfrm>
            </p:grpSpPr>
            <p:sp>
              <p:nvSpPr>
                <p:cNvPr id="3305" name="Google Shape;3305;p84"/>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4"/>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84"/>
              <p:cNvGrpSpPr/>
              <p:nvPr/>
            </p:nvGrpSpPr>
            <p:grpSpPr>
              <a:xfrm>
                <a:off x="5936312" y="1713442"/>
                <a:ext cx="190570" cy="227991"/>
                <a:chOff x="5936312" y="1713442"/>
                <a:chExt cx="190570" cy="227991"/>
              </a:xfrm>
            </p:grpSpPr>
            <p:sp>
              <p:nvSpPr>
                <p:cNvPr id="3308" name="Google Shape;3308;p84"/>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4"/>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4"/>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11" name="Google Shape;3311;p84"/>
              <p:cNvGrpSpPr/>
              <p:nvPr/>
            </p:nvGrpSpPr>
            <p:grpSpPr>
              <a:xfrm>
                <a:off x="5668659" y="1714000"/>
                <a:ext cx="193488" cy="227433"/>
                <a:chOff x="5668659" y="1714000"/>
                <a:chExt cx="193488" cy="227433"/>
              </a:xfrm>
            </p:grpSpPr>
            <p:sp>
              <p:nvSpPr>
                <p:cNvPr id="3312" name="Google Shape;3312;p84"/>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4"/>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4" name="Google Shape;3314;p84"/>
            <p:cNvGrpSpPr/>
            <p:nvPr/>
          </p:nvGrpSpPr>
          <p:grpSpPr>
            <a:xfrm>
              <a:off x="608609" y="2370079"/>
              <a:ext cx="458224" cy="227991"/>
              <a:chOff x="5668659" y="1713442"/>
              <a:chExt cx="458224" cy="227991"/>
            </a:xfrm>
          </p:grpSpPr>
          <p:grpSp>
            <p:nvGrpSpPr>
              <p:cNvPr id="3315" name="Google Shape;3315;p84"/>
              <p:cNvGrpSpPr/>
              <p:nvPr/>
            </p:nvGrpSpPr>
            <p:grpSpPr>
              <a:xfrm>
                <a:off x="5802485" y="1713507"/>
                <a:ext cx="188679" cy="227926"/>
                <a:chOff x="5802485" y="1713507"/>
                <a:chExt cx="188679" cy="227926"/>
              </a:xfrm>
            </p:grpSpPr>
            <p:sp>
              <p:nvSpPr>
                <p:cNvPr id="3316" name="Google Shape;3316;p84"/>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4"/>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84"/>
              <p:cNvGrpSpPr/>
              <p:nvPr/>
            </p:nvGrpSpPr>
            <p:grpSpPr>
              <a:xfrm>
                <a:off x="5936312" y="1713442"/>
                <a:ext cx="190570" cy="227991"/>
                <a:chOff x="5936312" y="1713442"/>
                <a:chExt cx="190570" cy="227991"/>
              </a:xfrm>
            </p:grpSpPr>
            <p:sp>
              <p:nvSpPr>
                <p:cNvPr id="3319" name="Google Shape;3319;p84"/>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4"/>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4"/>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22" name="Google Shape;3322;p84"/>
              <p:cNvGrpSpPr/>
              <p:nvPr/>
            </p:nvGrpSpPr>
            <p:grpSpPr>
              <a:xfrm>
                <a:off x="5668659" y="1714000"/>
                <a:ext cx="193488" cy="227433"/>
                <a:chOff x="5668659" y="1714000"/>
                <a:chExt cx="193488" cy="227433"/>
              </a:xfrm>
            </p:grpSpPr>
            <p:sp>
              <p:nvSpPr>
                <p:cNvPr id="3323" name="Google Shape;3323;p84"/>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4"/>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25" name="Google Shape;3325;p84"/>
          <p:cNvGrpSpPr/>
          <p:nvPr/>
        </p:nvGrpSpPr>
        <p:grpSpPr>
          <a:xfrm>
            <a:off x="3718744" y="2731504"/>
            <a:ext cx="1605799" cy="1679186"/>
            <a:chOff x="608609" y="2370079"/>
            <a:chExt cx="458224" cy="523616"/>
          </a:xfrm>
        </p:grpSpPr>
        <p:grpSp>
          <p:nvGrpSpPr>
            <p:cNvPr id="3326" name="Google Shape;3326;p84"/>
            <p:cNvGrpSpPr/>
            <p:nvPr/>
          </p:nvGrpSpPr>
          <p:grpSpPr>
            <a:xfrm>
              <a:off x="608609" y="2665704"/>
              <a:ext cx="458224" cy="227991"/>
              <a:chOff x="5668659" y="1713442"/>
              <a:chExt cx="458224" cy="227991"/>
            </a:xfrm>
          </p:grpSpPr>
          <p:grpSp>
            <p:nvGrpSpPr>
              <p:cNvPr id="3327" name="Google Shape;3327;p84"/>
              <p:cNvGrpSpPr/>
              <p:nvPr/>
            </p:nvGrpSpPr>
            <p:grpSpPr>
              <a:xfrm>
                <a:off x="5802485" y="1713507"/>
                <a:ext cx="188679" cy="227926"/>
                <a:chOff x="5802485" y="1713507"/>
                <a:chExt cx="188679" cy="227926"/>
              </a:xfrm>
            </p:grpSpPr>
            <p:sp>
              <p:nvSpPr>
                <p:cNvPr id="3328" name="Google Shape;3328;p84"/>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4"/>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84"/>
              <p:cNvGrpSpPr/>
              <p:nvPr/>
            </p:nvGrpSpPr>
            <p:grpSpPr>
              <a:xfrm>
                <a:off x="5936312" y="1713442"/>
                <a:ext cx="190570" cy="227991"/>
                <a:chOff x="5936312" y="1713442"/>
                <a:chExt cx="190570" cy="227991"/>
              </a:xfrm>
            </p:grpSpPr>
            <p:sp>
              <p:nvSpPr>
                <p:cNvPr id="3331" name="Google Shape;3331;p84"/>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4"/>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4"/>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34" name="Google Shape;3334;p84"/>
              <p:cNvGrpSpPr/>
              <p:nvPr/>
            </p:nvGrpSpPr>
            <p:grpSpPr>
              <a:xfrm>
                <a:off x="5668659" y="1714000"/>
                <a:ext cx="193488" cy="227433"/>
                <a:chOff x="5668659" y="1714000"/>
                <a:chExt cx="193488" cy="227433"/>
              </a:xfrm>
            </p:grpSpPr>
            <p:sp>
              <p:nvSpPr>
                <p:cNvPr id="3335" name="Google Shape;3335;p84"/>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4"/>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7" name="Google Shape;3337;p84"/>
            <p:cNvGrpSpPr/>
            <p:nvPr/>
          </p:nvGrpSpPr>
          <p:grpSpPr>
            <a:xfrm>
              <a:off x="608609" y="2511879"/>
              <a:ext cx="458224" cy="227991"/>
              <a:chOff x="5668659" y="1713442"/>
              <a:chExt cx="458224" cy="227991"/>
            </a:xfrm>
          </p:grpSpPr>
          <p:grpSp>
            <p:nvGrpSpPr>
              <p:cNvPr id="3338" name="Google Shape;3338;p84"/>
              <p:cNvGrpSpPr/>
              <p:nvPr/>
            </p:nvGrpSpPr>
            <p:grpSpPr>
              <a:xfrm>
                <a:off x="5802485" y="1713507"/>
                <a:ext cx="188679" cy="227926"/>
                <a:chOff x="5802485" y="1713507"/>
                <a:chExt cx="188679" cy="227926"/>
              </a:xfrm>
            </p:grpSpPr>
            <p:sp>
              <p:nvSpPr>
                <p:cNvPr id="3339" name="Google Shape;3339;p84"/>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4"/>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1" name="Google Shape;3341;p84"/>
              <p:cNvGrpSpPr/>
              <p:nvPr/>
            </p:nvGrpSpPr>
            <p:grpSpPr>
              <a:xfrm>
                <a:off x="5936312" y="1713442"/>
                <a:ext cx="190570" cy="227991"/>
                <a:chOff x="5936312" y="1713442"/>
                <a:chExt cx="190570" cy="227991"/>
              </a:xfrm>
            </p:grpSpPr>
            <p:sp>
              <p:nvSpPr>
                <p:cNvPr id="3342" name="Google Shape;3342;p84"/>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4"/>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4"/>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45" name="Google Shape;3345;p84"/>
              <p:cNvGrpSpPr/>
              <p:nvPr/>
            </p:nvGrpSpPr>
            <p:grpSpPr>
              <a:xfrm>
                <a:off x="5668659" y="1714000"/>
                <a:ext cx="193488" cy="227433"/>
                <a:chOff x="5668659" y="1714000"/>
                <a:chExt cx="193488" cy="227433"/>
              </a:xfrm>
            </p:grpSpPr>
            <p:sp>
              <p:nvSpPr>
                <p:cNvPr id="3346" name="Google Shape;3346;p84"/>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4"/>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8" name="Google Shape;3348;p84"/>
            <p:cNvGrpSpPr/>
            <p:nvPr/>
          </p:nvGrpSpPr>
          <p:grpSpPr>
            <a:xfrm>
              <a:off x="608609" y="2370079"/>
              <a:ext cx="458224" cy="227991"/>
              <a:chOff x="5668659" y="1713442"/>
              <a:chExt cx="458224" cy="227991"/>
            </a:xfrm>
          </p:grpSpPr>
          <p:grpSp>
            <p:nvGrpSpPr>
              <p:cNvPr id="3349" name="Google Shape;3349;p84"/>
              <p:cNvGrpSpPr/>
              <p:nvPr/>
            </p:nvGrpSpPr>
            <p:grpSpPr>
              <a:xfrm>
                <a:off x="5802485" y="1713507"/>
                <a:ext cx="188679" cy="227926"/>
                <a:chOff x="5802485" y="1713507"/>
                <a:chExt cx="188679" cy="227926"/>
              </a:xfrm>
            </p:grpSpPr>
            <p:sp>
              <p:nvSpPr>
                <p:cNvPr id="3350" name="Google Shape;3350;p84"/>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4"/>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84"/>
              <p:cNvGrpSpPr/>
              <p:nvPr/>
            </p:nvGrpSpPr>
            <p:grpSpPr>
              <a:xfrm>
                <a:off x="5936312" y="1713442"/>
                <a:ext cx="190570" cy="227991"/>
                <a:chOff x="5936312" y="1713442"/>
                <a:chExt cx="190570" cy="227991"/>
              </a:xfrm>
            </p:grpSpPr>
            <p:sp>
              <p:nvSpPr>
                <p:cNvPr id="3353" name="Google Shape;3353;p84"/>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4"/>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4"/>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56" name="Google Shape;3356;p84"/>
              <p:cNvGrpSpPr/>
              <p:nvPr/>
            </p:nvGrpSpPr>
            <p:grpSpPr>
              <a:xfrm>
                <a:off x="5668659" y="1714000"/>
                <a:ext cx="193488" cy="227433"/>
                <a:chOff x="5668659" y="1714000"/>
                <a:chExt cx="193488" cy="227433"/>
              </a:xfrm>
            </p:grpSpPr>
            <p:sp>
              <p:nvSpPr>
                <p:cNvPr id="3357" name="Google Shape;3357;p84"/>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4"/>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59" name="Google Shape;3359;p84"/>
          <p:cNvGrpSpPr/>
          <p:nvPr/>
        </p:nvGrpSpPr>
        <p:grpSpPr>
          <a:xfrm>
            <a:off x="3356800" y="3324712"/>
            <a:ext cx="1605799" cy="1679186"/>
            <a:chOff x="608609" y="2370079"/>
            <a:chExt cx="458224" cy="523616"/>
          </a:xfrm>
        </p:grpSpPr>
        <p:grpSp>
          <p:nvGrpSpPr>
            <p:cNvPr id="3360" name="Google Shape;3360;p84"/>
            <p:cNvGrpSpPr/>
            <p:nvPr/>
          </p:nvGrpSpPr>
          <p:grpSpPr>
            <a:xfrm>
              <a:off x="608609" y="2665704"/>
              <a:ext cx="458224" cy="227991"/>
              <a:chOff x="5668659" y="1713442"/>
              <a:chExt cx="458224" cy="227991"/>
            </a:xfrm>
          </p:grpSpPr>
          <p:grpSp>
            <p:nvGrpSpPr>
              <p:cNvPr id="3361" name="Google Shape;3361;p84"/>
              <p:cNvGrpSpPr/>
              <p:nvPr/>
            </p:nvGrpSpPr>
            <p:grpSpPr>
              <a:xfrm>
                <a:off x="5802485" y="1713507"/>
                <a:ext cx="188679" cy="227926"/>
                <a:chOff x="5802485" y="1713507"/>
                <a:chExt cx="188679" cy="227926"/>
              </a:xfrm>
            </p:grpSpPr>
            <p:sp>
              <p:nvSpPr>
                <p:cNvPr id="3362" name="Google Shape;3362;p84"/>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4"/>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84"/>
              <p:cNvGrpSpPr/>
              <p:nvPr/>
            </p:nvGrpSpPr>
            <p:grpSpPr>
              <a:xfrm>
                <a:off x="5936312" y="1713442"/>
                <a:ext cx="190570" cy="227991"/>
                <a:chOff x="5936312" y="1713442"/>
                <a:chExt cx="190570" cy="227991"/>
              </a:xfrm>
            </p:grpSpPr>
            <p:sp>
              <p:nvSpPr>
                <p:cNvPr id="3365" name="Google Shape;3365;p84"/>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4"/>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4"/>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68" name="Google Shape;3368;p84"/>
              <p:cNvGrpSpPr/>
              <p:nvPr/>
            </p:nvGrpSpPr>
            <p:grpSpPr>
              <a:xfrm>
                <a:off x="5668659" y="1714000"/>
                <a:ext cx="193488" cy="227433"/>
                <a:chOff x="5668659" y="1714000"/>
                <a:chExt cx="193488" cy="227433"/>
              </a:xfrm>
            </p:grpSpPr>
            <p:sp>
              <p:nvSpPr>
                <p:cNvPr id="3369" name="Google Shape;3369;p84"/>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4"/>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1" name="Google Shape;3371;p84"/>
            <p:cNvGrpSpPr/>
            <p:nvPr/>
          </p:nvGrpSpPr>
          <p:grpSpPr>
            <a:xfrm>
              <a:off x="608609" y="2511879"/>
              <a:ext cx="458224" cy="227991"/>
              <a:chOff x="5668659" y="1713442"/>
              <a:chExt cx="458224" cy="227991"/>
            </a:xfrm>
          </p:grpSpPr>
          <p:grpSp>
            <p:nvGrpSpPr>
              <p:cNvPr id="3372" name="Google Shape;3372;p84"/>
              <p:cNvGrpSpPr/>
              <p:nvPr/>
            </p:nvGrpSpPr>
            <p:grpSpPr>
              <a:xfrm>
                <a:off x="5802485" y="1713507"/>
                <a:ext cx="188679" cy="227926"/>
                <a:chOff x="5802485" y="1713507"/>
                <a:chExt cx="188679" cy="227926"/>
              </a:xfrm>
            </p:grpSpPr>
            <p:sp>
              <p:nvSpPr>
                <p:cNvPr id="3373" name="Google Shape;3373;p84"/>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4"/>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84"/>
              <p:cNvGrpSpPr/>
              <p:nvPr/>
            </p:nvGrpSpPr>
            <p:grpSpPr>
              <a:xfrm>
                <a:off x="5936312" y="1713442"/>
                <a:ext cx="190570" cy="227991"/>
                <a:chOff x="5936312" y="1713442"/>
                <a:chExt cx="190570" cy="227991"/>
              </a:xfrm>
            </p:grpSpPr>
            <p:sp>
              <p:nvSpPr>
                <p:cNvPr id="3376" name="Google Shape;3376;p84"/>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4"/>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4"/>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79" name="Google Shape;3379;p84"/>
              <p:cNvGrpSpPr/>
              <p:nvPr/>
            </p:nvGrpSpPr>
            <p:grpSpPr>
              <a:xfrm>
                <a:off x="5668659" y="1714000"/>
                <a:ext cx="193488" cy="227433"/>
                <a:chOff x="5668659" y="1714000"/>
                <a:chExt cx="193488" cy="227433"/>
              </a:xfrm>
            </p:grpSpPr>
            <p:sp>
              <p:nvSpPr>
                <p:cNvPr id="3380" name="Google Shape;3380;p84"/>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4"/>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2" name="Google Shape;3382;p84"/>
            <p:cNvGrpSpPr/>
            <p:nvPr/>
          </p:nvGrpSpPr>
          <p:grpSpPr>
            <a:xfrm>
              <a:off x="608609" y="2370079"/>
              <a:ext cx="458224" cy="227991"/>
              <a:chOff x="5668659" y="1713442"/>
              <a:chExt cx="458224" cy="227991"/>
            </a:xfrm>
          </p:grpSpPr>
          <p:grpSp>
            <p:nvGrpSpPr>
              <p:cNvPr id="3383" name="Google Shape;3383;p84"/>
              <p:cNvGrpSpPr/>
              <p:nvPr/>
            </p:nvGrpSpPr>
            <p:grpSpPr>
              <a:xfrm>
                <a:off x="5802485" y="1713507"/>
                <a:ext cx="188679" cy="227926"/>
                <a:chOff x="5802485" y="1713507"/>
                <a:chExt cx="188679" cy="227926"/>
              </a:xfrm>
            </p:grpSpPr>
            <p:sp>
              <p:nvSpPr>
                <p:cNvPr id="3384" name="Google Shape;3384;p84"/>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4"/>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84"/>
              <p:cNvGrpSpPr/>
              <p:nvPr/>
            </p:nvGrpSpPr>
            <p:grpSpPr>
              <a:xfrm>
                <a:off x="5936312" y="1713442"/>
                <a:ext cx="190570" cy="227991"/>
                <a:chOff x="5936312" y="1713442"/>
                <a:chExt cx="190570" cy="227991"/>
              </a:xfrm>
            </p:grpSpPr>
            <p:sp>
              <p:nvSpPr>
                <p:cNvPr id="3387" name="Google Shape;3387;p84"/>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4"/>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4"/>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90" name="Google Shape;3390;p84"/>
              <p:cNvGrpSpPr/>
              <p:nvPr/>
            </p:nvGrpSpPr>
            <p:grpSpPr>
              <a:xfrm>
                <a:off x="5668659" y="1714000"/>
                <a:ext cx="193488" cy="227433"/>
                <a:chOff x="5668659" y="1714000"/>
                <a:chExt cx="193488" cy="227433"/>
              </a:xfrm>
            </p:grpSpPr>
            <p:sp>
              <p:nvSpPr>
                <p:cNvPr id="3391" name="Google Shape;3391;p84"/>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4"/>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93" name="Google Shape;3393;p84"/>
          <p:cNvSpPr/>
          <p:nvPr/>
        </p:nvSpPr>
        <p:spPr>
          <a:xfrm>
            <a:off x="521850" y="718825"/>
            <a:ext cx="1546200" cy="12549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9"/>
                                        </p:tgtEl>
                                        <p:attrNameLst>
                                          <p:attrName>style.visibility</p:attrName>
                                        </p:attrNameLst>
                                      </p:cBhvr>
                                      <p:to>
                                        <p:strVal val="visible"/>
                                      </p:to>
                                    </p:set>
                                    <p:animEffect filter="fade" transition="in">
                                      <p:cBhvr>
                                        <p:cTn dur="1000"/>
                                        <p:tgtEl>
                                          <p:spTgt spid="3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7" name="Shape 3397"/>
        <p:cNvGrpSpPr/>
        <p:nvPr/>
      </p:nvGrpSpPr>
      <p:grpSpPr>
        <a:xfrm>
          <a:off x="0" y="0"/>
          <a:ext cx="0" cy="0"/>
          <a:chOff x="0" y="0"/>
          <a:chExt cx="0" cy="0"/>
        </a:xfrm>
      </p:grpSpPr>
      <p:sp>
        <p:nvSpPr>
          <p:cNvPr id="3398" name="Google Shape;3398;p85"/>
          <p:cNvSpPr/>
          <p:nvPr/>
        </p:nvSpPr>
        <p:spPr>
          <a:xfrm flipH="1">
            <a:off x="3141700" y="361150"/>
            <a:ext cx="1057800" cy="1046400"/>
          </a:xfrm>
          <a:prstGeom prst="rect">
            <a:avLst/>
          </a:prstGeom>
          <a:gradFill>
            <a:gsLst>
              <a:gs pos="0">
                <a:srgbClr val="FFF6DB"/>
              </a:gs>
              <a:gs pos="100000">
                <a:srgbClr val="FAD25C"/>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5"/>
          <p:cNvSpPr/>
          <p:nvPr/>
        </p:nvSpPr>
        <p:spPr>
          <a:xfrm flipH="1">
            <a:off x="2947522" y="491998"/>
            <a:ext cx="1057800" cy="1046400"/>
          </a:xfrm>
          <a:prstGeom prst="rect">
            <a:avLst/>
          </a:prstGeom>
          <a:gradFill>
            <a:gsLst>
              <a:gs pos="0">
                <a:srgbClr val="FDECDB"/>
              </a:gs>
              <a:gs pos="100000">
                <a:srgbClr val="F0A96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5"/>
          <p:cNvSpPr/>
          <p:nvPr/>
        </p:nvSpPr>
        <p:spPr>
          <a:xfrm flipH="1">
            <a:off x="2748673" y="607883"/>
            <a:ext cx="1057800" cy="10464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5"/>
          <p:cNvSpPr/>
          <p:nvPr/>
        </p:nvSpPr>
        <p:spPr>
          <a:xfrm flipH="1">
            <a:off x="2582705" y="770444"/>
            <a:ext cx="1057800" cy="1046400"/>
          </a:xfrm>
          <a:prstGeom prst="rect">
            <a:avLst/>
          </a:prstGeom>
          <a:gradFill>
            <a:gsLst>
              <a:gs pos="0">
                <a:srgbClr val="DCECD5"/>
              </a:gs>
              <a:gs pos="100000">
                <a:srgbClr val="93BC8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5"/>
          <p:cNvSpPr/>
          <p:nvPr/>
        </p:nvSpPr>
        <p:spPr>
          <a:xfrm flipH="1">
            <a:off x="2383801" y="915067"/>
            <a:ext cx="1057800" cy="10464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5"/>
          <p:cNvSpPr/>
          <p:nvPr/>
        </p:nvSpPr>
        <p:spPr>
          <a:xfrm>
            <a:off x="781300" y="2645000"/>
            <a:ext cx="7935000" cy="22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ERSP</a:t>
            </a:r>
            <a:endParaRPr/>
          </a:p>
        </p:txBody>
      </p:sp>
      <p:cxnSp>
        <p:nvCxnSpPr>
          <p:cNvPr id="3404" name="Google Shape;3404;p85"/>
          <p:cNvCxnSpPr/>
          <p:nvPr/>
        </p:nvCxnSpPr>
        <p:spPr>
          <a:xfrm>
            <a:off x="1281825" y="2645000"/>
            <a:ext cx="0" cy="2262600"/>
          </a:xfrm>
          <a:prstGeom prst="straightConnector1">
            <a:avLst/>
          </a:prstGeom>
          <a:noFill/>
          <a:ln cap="flat" cmpd="sng" w="9525">
            <a:solidFill>
              <a:schemeClr val="dk2"/>
            </a:solidFill>
            <a:prstDash val="solid"/>
            <a:round/>
            <a:headEnd len="med" w="med" type="none"/>
            <a:tailEnd len="med" w="med" type="none"/>
          </a:ln>
        </p:spPr>
      </p:cxnSp>
      <p:cxnSp>
        <p:nvCxnSpPr>
          <p:cNvPr id="3405" name="Google Shape;3405;p85"/>
          <p:cNvCxnSpPr/>
          <p:nvPr/>
        </p:nvCxnSpPr>
        <p:spPr>
          <a:xfrm>
            <a:off x="781300" y="4614575"/>
            <a:ext cx="7935000" cy="0"/>
          </a:xfrm>
          <a:prstGeom prst="straightConnector1">
            <a:avLst/>
          </a:prstGeom>
          <a:noFill/>
          <a:ln cap="flat" cmpd="sng" w="9525">
            <a:solidFill>
              <a:schemeClr val="dk2"/>
            </a:solidFill>
            <a:prstDash val="solid"/>
            <a:round/>
            <a:headEnd len="med" w="med" type="none"/>
            <a:tailEnd len="med" w="med" type="none"/>
          </a:ln>
        </p:spPr>
      </p:cxnSp>
      <p:sp>
        <p:nvSpPr>
          <p:cNvPr id="3406" name="Google Shape;3406;p85"/>
          <p:cNvSpPr txBox="1"/>
          <p:nvPr/>
        </p:nvSpPr>
        <p:spPr>
          <a:xfrm>
            <a:off x="4199500" y="4564375"/>
            <a:ext cx="109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Time</a:t>
            </a:r>
            <a:endParaRPr/>
          </a:p>
        </p:txBody>
      </p:sp>
      <p:sp>
        <p:nvSpPr>
          <p:cNvPr id="3407" name="Google Shape;3407;p85"/>
          <p:cNvSpPr txBox="1"/>
          <p:nvPr/>
        </p:nvSpPr>
        <p:spPr>
          <a:xfrm rot="-5400000">
            <a:off x="455800" y="3441275"/>
            <a:ext cx="109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Frequency</a:t>
            </a:r>
            <a:endParaRPr/>
          </a:p>
        </p:txBody>
      </p:sp>
      <p:sp>
        <p:nvSpPr>
          <p:cNvPr id="3408" name="Google Shape;3408;p85"/>
          <p:cNvSpPr/>
          <p:nvPr/>
        </p:nvSpPr>
        <p:spPr>
          <a:xfrm>
            <a:off x="1432375" y="4272675"/>
            <a:ext cx="7088700" cy="2916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Delta</a:t>
            </a:r>
            <a:endParaRPr/>
          </a:p>
        </p:txBody>
      </p:sp>
      <p:sp>
        <p:nvSpPr>
          <p:cNvPr id="3409" name="Google Shape;3409;p85"/>
          <p:cNvSpPr/>
          <p:nvPr/>
        </p:nvSpPr>
        <p:spPr>
          <a:xfrm>
            <a:off x="1432375" y="3930775"/>
            <a:ext cx="7088700" cy="291600"/>
          </a:xfrm>
          <a:prstGeom prst="rect">
            <a:avLst/>
          </a:prstGeom>
          <a:gradFill>
            <a:gsLst>
              <a:gs pos="0">
                <a:srgbClr val="DCECD5"/>
              </a:gs>
              <a:gs pos="100000">
                <a:srgbClr val="93BC8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Theta</a:t>
            </a:r>
            <a:endParaRPr/>
          </a:p>
        </p:txBody>
      </p:sp>
      <p:sp>
        <p:nvSpPr>
          <p:cNvPr id="3410" name="Google Shape;3410;p85"/>
          <p:cNvSpPr/>
          <p:nvPr/>
        </p:nvSpPr>
        <p:spPr>
          <a:xfrm>
            <a:off x="1432375" y="3588875"/>
            <a:ext cx="7088700" cy="2916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Alpha</a:t>
            </a:r>
            <a:endParaRPr/>
          </a:p>
        </p:txBody>
      </p:sp>
      <p:sp>
        <p:nvSpPr>
          <p:cNvPr id="3411" name="Google Shape;3411;p85"/>
          <p:cNvSpPr/>
          <p:nvPr/>
        </p:nvSpPr>
        <p:spPr>
          <a:xfrm>
            <a:off x="1432375" y="3198250"/>
            <a:ext cx="7088700" cy="291600"/>
          </a:xfrm>
          <a:prstGeom prst="rect">
            <a:avLst/>
          </a:prstGeom>
          <a:gradFill>
            <a:gsLst>
              <a:gs pos="0">
                <a:srgbClr val="FDECDB"/>
              </a:gs>
              <a:gs pos="100000">
                <a:srgbClr val="F0A96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Beta</a:t>
            </a:r>
            <a:endParaRPr/>
          </a:p>
        </p:txBody>
      </p:sp>
      <p:sp>
        <p:nvSpPr>
          <p:cNvPr id="3412" name="Google Shape;3412;p85"/>
          <p:cNvSpPr/>
          <p:nvPr/>
        </p:nvSpPr>
        <p:spPr>
          <a:xfrm>
            <a:off x="1432375" y="2800313"/>
            <a:ext cx="7088700" cy="291600"/>
          </a:xfrm>
          <a:prstGeom prst="rect">
            <a:avLst/>
          </a:prstGeom>
          <a:gradFill>
            <a:gsLst>
              <a:gs pos="0">
                <a:srgbClr val="FFF6DB"/>
              </a:gs>
              <a:gs pos="100000">
                <a:srgbClr val="FAD25C"/>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Gamma</a:t>
            </a:r>
            <a:endParaRPr/>
          </a:p>
        </p:txBody>
      </p:sp>
      <p:cxnSp>
        <p:nvCxnSpPr>
          <p:cNvPr id="3413" name="Google Shape;3413;p85"/>
          <p:cNvCxnSpPr/>
          <p:nvPr/>
        </p:nvCxnSpPr>
        <p:spPr>
          <a:xfrm>
            <a:off x="2392700" y="4915625"/>
            <a:ext cx="0" cy="0"/>
          </a:xfrm>
          <a:prstGeom prst="straightConnector1">
            <a:avLst/>
          </a:prstGeom>
          <a:noFill/>
          <a:ln cap="flat" cmpd="sng" w="9525">
            <a:solidFill>
              <a:schemeClr val="dk2"/>
            </a:solidFill>
            <a:prstDash val="solid"/>
            <a:round/>
            <a:headEnd len="med" w="med" type="none"/>
            <a:tailEnd len="med" w="med" type="none"/>
          </a:ln>
        </p:spPr>
      </p:cxnSp>
      <p:cxnSp>
        <p:nvCxnSpPr>
          <p:cNvPr id="3414" name="Google Shape;3414;p85"/>
          <p:cNvCxnSpPr/>
          <p:nvPr/>
        </p:nvCxnSpPr>
        <p:spPr>
          <a:xfrm rot="10800000">
            <a:off x="2697975" y="2800325"/>
            <a:ext cx="0" cy="1764000"/>
          </a:xfrm>
          <a:prstGeom prst="straightConnector1">
            <a:avLst/>
          </a:prstGeom>
          <a:noFill/>
          <a:ln cap="flat" cmpd="sng" w="19050">
            <a:solidFill>
              <a:schemeClr val="dk1"/>
            </a:solidFill>
            <a:prstDash val="solid"/>
            <a:round/>
            <a:headEnd len="med" w="med" type="none"/>
            <a:tailEnd len="med" w="med" type="none"/>
          </a:ln>
        </p:spPr>
      </p:cxnSp>
      <p:cxnSp>
        <p:nvCxnSpPr>
          <p:cNvPr id="3415" name="Google Shape;3415;p85"/>
          <p:cNvCxnSpPr/>
          <p:nvPr/>
        </p:nvCxnSpPr>
        <p:spPr>
          <a:xfrm flipH="1" rot="10800000">
            <a:off x="2697975" y="2059438"/>
            <a:ext cx="268500" cy="642900"/>
          </a:xfrm>
          <a:prstGeom prst="straightConnector1">
            <a:avLst/>
          </a:prstGeom>
          <a:noFill/>
          <a:ln cap="flat" cmpd="sng" w="9525">
            <a:solidFill>
              <a:schemeClr val="dk1"/>
            </a:solidFill>
            <a:prstDash val="solid"/>
            <a:round/>
            <a:headEnd len="med" w="med" type="none"/>
            <a:tailEnd len="med" w="med" type="triangle"/>
          </a:ln>
        </p:spPr>
      </p:cxnSp>
      <p:sp>
        <p:nvSpPr>
          <p:cNvPr id="3416" name="Google Shape;3416;p85"/>
          <p:cNvSpPr/>
          <p:nvPr/>
        </p:nvSpPr>
        <p:spPr>
          <a:xfrm flipH="1">
            <a:off x="5327250" y="308300"/>
            <a:ext cx="1054200" cy="1070100"/>
          </a:xfrm>
          <a:prstGeom prst="rect">
            <a:avLst/>
          </a:prstGeom>
          <a:gradFill>
            <a:gsLst>
              <a:gs pos="0">
                <a:srgbClr val="FFF6DB"/>
              </a:gs>
              <a:gs pos="100000">
                <a:srgbClr val="FAD25C"/>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5"/>
          <p:cNvSpPr/>
          <p:nvPr/>
        </p:nvSpPr>
        <p:spPr>
          <a:xfrm flipH="1">
            <a:off x="5133751" y="442094"/>
            <a:ext cx="1054200" cy="1070100"/>
          </a:xfrm>
          <a:prstGeom prst="rect">
            <a:avLst/>
          </a:prstGeom>
          <a:gradFill>
            <a:gsLst>
              <a:gs pos="0">
                <a:srgbClr val="FDECDB"/>
              </a:gs>
              <a:gs pos="100000">
                <a:srgbClr val="F0A96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5"/>
          <p:cNvSpPr/>
          <p:nvPr/>
        </p:nvSpPr>
        <p:spPr>
          <a:xfrm flipH="1">
            <a:off x="4935598" y="560587"/>
            <a:ext cx="1054200" cy="1070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5"/>
          <p:cNvSpPr/>
          <p:nvPr/>
        </p:nvSpPr>
        <p:spPr>
          <a:xfrm flipH="1">
            <a:off x="4770210" y="726808"/>
            <a:ext cx="1054200" cy="1070100"/>
          </a:xfrm>
          <a:prstGeom prst="rect">
            <a:avLst/>
          </a:prstGeom>
          <a:gradFill>
            <a:gsLst>
              <a:gs pos="0">
                <a:srgbClr val="DCECD5"/>
              </a:gs>
              <a:gs pos="100000">
                <a:srgbClr val="93BC8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5"/>
          <p:cNvSpPr/>
          <p:nvPr/>
        </p:nvSpPr>
        <p:spPr>
          <a:xfrm flipH="1">
            <a:off x="4572002" y="874686"/>
            <a:ext cx="1054200" cy="10701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1" name="Google Shape;3421;p85"/>
          <p:cNvCxnSpPr/>
          <p:nvPr/>
        </p:nvCxnSpPr>
        <p:spPr>
          <a:xfrm flipH="1" rot="10800000">
            <a:off x="4923750" y="2051100"/>
            <a:ext cx="268500" cy="642900"/>
          </a:xfrm>
          <a:prstGeom prst="straightConnector1">
            <a:avLst/>
          </a:prstGeom>
          <a:noFill/>
          <a:ln cap="flat" cmpd="sng" w="9525">
            <a:solidFill>
              <a:schemeClr val="dk1"/>
            </a:solidFill>
            <a:prstDash val="solid"/>
            <a:round/>
            <a:headEnd len="med" w="med" type="none"/>
            <a:tailEnd len="med" w="med" type="triangle"/>
          </a:ln>
        </p:spPr>
      </p:cxnSp>
      <p:cxnSp>
        <p:nvCxnSpPr>
          <p:cNvPr id="3422" name="Google Shape;3422;p85"/>
          <p:cNvCxnSpPr/>
          <p:nvPr/>
        </p:nvCxnSpPr>
        <p:spPr>
          <a:xfrm rot="10800000">
            <a:off x="4923750" y="2800325"/>
            <a:ext cx="0" cy="1764000"/>
          </a:xfrm>
          <a:prstGeom prst="straightConnector1">
            <a:avLst/>
          </a:prstGeom>
          <a:noFill/>
          <a:ln cap="flat" cmpd="sng" w="19050">
            <a:solidFill>
              <a:schemeClr val="dk1"/>
            </a:solidFill>
            <a:prstDash val="solid"/>
            <a:round/>
            <a:headEnd len="med" w="med" type="none"/>
            <a:tailEnd len="med" w="med" type="none"/>
          </a:ln>
        </p:spPr>
      </p:cxnSp>
      <p:sp>
        <p:nvSpPr>
          <p:cNvPr id="3423" name="Google Shape;3423;p85"/>
          <p:cNvSpPr/>
          <p:nvPr/>
        </p:nvSpPr>
        <p:spPr>
          <a:xfrm>
            <a:off x="5493400" y="2311125"/>
            <a:ext cx="3222900" cy="372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t>ERSP:Event-Related Spectral Power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3427" name="Shape 3427"/>
        <p:cNvGrpSpPr/>
        <p:nvPr/>
      </p:nvGrpSpPr>
      <p:grpSpPr>
        <a:xfrm>
          <a:off x="0" y="0"/>
          <a:ext cx="0" cy="0"/>
          <a:chOff x="0" y="0"/>
          <a:chExt cx="0" cy="0"/>
        </a:xfrm>
      </p:grpSpPr>
      <p:sp>
        <p:nvSpPr>
          <p:cNvPr id="3428" name="Google Shape;3428;p86"/>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32" name="Shape 3432"/>
        <p:cNvGrpSpPr/>
        <p:nvPr/>
      </p:nvGrpSpPr>
      <p:grpSpPr>
        <a:xfrm>
          <a:off x="0" y="0"/>
          <a:ext cx="0" cy="0"/>
          <a:chOff x="0" y="0"/>
          <a:chExt cx="0" cy="0"/>
        </a:xfrm>
      </p:grpSpPr>
      <p:sp>
        <p:nvSpPr>
          <p:cNvPr id="3433" name="Google Shape;3433;p87"/>
          <p:cNvSpPr/>
          <p:nvPr/>
        </p:nvSpPr>
        <p:spPr>
          <a:xfrm>
            <a:off x="831550" y="30512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7"/>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7"/>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7"/>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7"/>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7"/>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7"/>
          <p:cNvSpPr/>
          <p:nvPr/>
        </p:nvSpPr>
        <p:spPr>
          <a:xfrm>
            <a:off x="4890125" y="1252975"/>
            <a:ext cx="3027300" cy="790800"/>
          </a:xfrm>
          <a:prstGeom prst="roundRect">
            <a:avLst>
              <a:gd fmla="val 50000" name="adj"/>
            </a:avLst>
          </a:prstGeom>
          <a:gradFill>
            <a:gsLst>
              <a:gs pos="0">
                <a:srgbClr val="F64F59"/>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7"/>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7"/>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7"/>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88"/>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8" name="Google Shape;3448;p88"/>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3449" name="Google Shape;3449;p88"/>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3450" name="Google Shape;3450;p88"/>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3451" name="Google Shape;3451;p88"/>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3452" name="Google Shape;3452;p88"/>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3453" name="Google Shape;3453;p88"/>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7" name="Shape 3457"/>
        <p:cNvGrpSpPr/>
        <p:nvPr/>
      </p:nvGrpSpPr>
      <p:grpSpPr>
        <a:xfrm>
          <a:off x="0" y="0"/>
          <a:ext cx="0" cy="0"/>
          <a:chOff x="0" y="0"/>
          <a:chExt cx="0" cy="0"/>
        </a:xfrm>
      </p:grpSpPr>
      <p:grpSp>
        <p:nvGrpSpPr>
          <p:cNvPr id="3458" name="Google Shape;3458;p89"/>
          <p:cNvGrpSpPr/>
          <p:nvPr/>
        </p:nvGrpSpPr>
        <p:grpSpPr>
          <a:xfrm>
            <a:off x="2152903" y="278909"/>
            <a:ext cx="4036850" cy="922224"/>
            <a:chOff x="2854300" y="1168125"/>
            <a:chExt cx="2904000" cy="532800"/>
          </a:xfrm>
        </p:grpSpPr>
        <p:sp>
          <p:nvSpPr>
            <p:cNvPr id="3459" name="Google Shape;3459;p89"/>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9"/>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9"/>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9"/>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9"/>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67" name="Shape 3467"/>
        <p:cNvGrpSpPr/>
        <p:nvPr/>
      </p:nvGrpSpPr>
      <p:grpSpPr>
        <a:xfrm>
          <a:off x="0" y="0"/>
          <a:ext cx="0" cy="0"/>
          <a:chOff x="0" y="0"/>
          <a:chExt cx="0" cy="0"/>
        </a:xfrm>
      </p:grpSpPr>
      <p:sp>
        <p:nvSpPr>
          <p:cNvPr id="3468" name="Google Shape;3468;p90"/>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69" name="Google Shape;3469;p90"/>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70" name="Google Shape;3470;p90"/>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71" name="Google Shape;3471;p90"/>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72" name="Google Shape;3472;p90"/>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73" name="Google Shape;3473;p90"/>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74" name="Google Shape;3474;p90"/>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75" name="Google Shape;3475;p90"/>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76" name="Google Shape;3476;p90"/>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77" name="Google Shape;3477;p90"/>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78" name="Google Shape;3478;p90"/>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79" name="Google Shape;3479;p90"/>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480" name="Google Shape;3480;p90"/>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84" name="Shape 3484"/>
        <p:cNvGrpSpPr/>
        <p:nvPr/>
      </p:nvGrpSpPr>
      <p:grpSpPr>
        <a:xfrm>
          <a:off x="0" y="0"/>
          <a:ext cx="0" cy="0"/>
          <a:chOff x="0" y="0"/>
          <a:chExt cx="0" cy="0"/>
        </a:xfrm>
      </p:grpSpPr>
      <p:sp>
        <p:nvSpPr>
          <p:cNvPr id="3485" name="Google Shape;3485;p91"/>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3486" name="Google Shape;3486;p91"/>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3487" name="Google Shape;3487;p91"/>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3488" name="Google Shape;3488;p91"/>
          <p:cNvGrpSpPr/>
          <p:nvPr/>
        </p:nvGrpSpPr>
        <p:grpSpPr>
          <a:xfrm>
            <a:off x="7503475" y="912875"/>
            <a:ext cx="535200" cy="535200"/>
            <a:chOff x="7503475" y="912875"/>
            <a:chExt cx="535200" cy="535200"/>
          </a:xfrm>
        </p:grpSpPr>
        <p:sp>
          <p:nvSpPr>
            <p:cNvPr id="3489" name="Google Shape;3489;p9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490" name="Google Shape;3490;p91"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491" name="Google Shape;3491;p91"/>
          <p:cNvGrpSpPr/>
          <p:nvPr/>
        </p:nvGrpSpPr>
        <p:grpSpPr>
          <a:xfrm>
            <a:off x="7503475" y="2801025"/>
            <a:ext cx="535200" cy="535200"/>
            <a:chOff x="7503475" y="2981725"/>
            <a:chExt cx="535200" cy="535200"/>
          </a:xfrm>
        </p:grpSpPr>
        <p:sp>
          <p:nvSpPr>
            <p:cNvPr id="3492" name="Google Shape;3492;p91"/>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493" name="Google Shape;3493;p91"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494" name="Google Shape;3494;p91"/>
          <p:cNvGrpSpPr/>
          <p:nvPr/>
        </p:nvGrpSpPr>
        <p:grpSpPr>
          <a:xfrm>
            <a:off x="7503475" y="1856950"/>
            <a:ext cx="535200" cy="535200"/>
            <a:chOff x="7503475" y="1967125"/>
            <a:chExt cx="535200" cy="535200"/>
          </a:xfrm>
        </p:grpSpPr>
        <p:sp>
          <p:nvSpPr>
            <p:cNvPr id="3495" name="Google Shape;3495;p91"/>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496" name="Google Shape;3496;p91"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497" name="Google Shape;3497;p91"/>
          <p:cNvGrpSpPr/>
          <p:nvPr/>
        </p:nvGrpSpPr>
        <p:grpSpPr>
          <a:xfrm>
            <a:off x="7503475" y="3745100"/>
            <a:ext cx="535200" cy="535200"/>
            <a:chOff x="7503475" y="3745100"/>
            <a:chExt cx="535200" cy="535200"/>
          </a:xfrm>
        </p:grpSpPr>
        <p:pic>
          <p:nvPicPr>
            <p:cNvPr descr="+" id="3498" name="Google Shape;3498;p91"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499" name="Google Shape;3499;p9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0"/>
          <p:cNvPicPr preferRelativeResize="0"/>
          <p:nvPr/>
        </p:nvPicPr>
        <p:blipFill>
          <a:blip r:embed="rId3">
            <a:alphaModFix/>
          </a:blip>
          <a:stretch>
            <a:fillRect/>
          </a:stretch>
        </p:blipFill>
        <p:spPr>
          <a:xfrm>
            <a:off x="410575" y="-724100"/>
            <a:ext cx="8839204" cy="2952156"/>
          </a:xfrm>
          <a:prstGeom prst="rect">
            <a:avLst/>
          </a:prstGeom>
          <a:noFill/>
          <a:ln>
            <a:noFill/>
          </a:ln>
        </p:spPr>
      </p:pic>
      <p:sp>
        <p:nvSpPr>
          <p:cNvPr id="151" name="Google Shape;151;p20"/>
          <p:cNvSpPr/>
          <p:nvPr/>
        </p:nvSpPr>
        <p:spPr>
          <a:xfrm>
            <a:off x="210625" y="2547975"/>
            <a:ext cx="1501500" cy="475500"/>
          </a:xfrm>
          <a:prstGeom prst="roundRect">
            <a:avLst>
              <a:gd fmla="val 16667" name="adj"/>
            </a:avLst>
          </a:prstGeom>
          <a:solidFill>
            <a:srgbClr val="69C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User</a:t>
            </a:r>
            <a:endParaRPr b="1" sz="1600"/>
          </a:p>
        </p:txBody>
      </p:sp>
      <p:sp>
        <p:nvSpPr>
          <p:cNvPr id="152" name="Google Shape;152;p20"/>
          <p:cNvSpPr/>
          <p:nvPr/>
        </p:nvSpPr>
        <p:spPr>
          <a:xfrm>
            <a:off x="210625" y="3193475"/>
            <a:ext cx="1501500" cy="475500"/>
          </a:xfrm>
          <a:prstGeom prst="roundRect">
            <a:avLst>
              <a:gd fmla="val 16667" name="adj"/>
            </a:avLst>
          </a:prstGeom>
          <a:solidFill>
            <a:srgbClr val="FF8F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File System</a:t>
            </a:r>
            <a:endParaRPr b="1" sz="1600"/>
          </a:p>
        </p:txBody>
      </p:sp>
      <p:cxnSp>
        <p:nvCxnSpPr>
          <p:cNvPr id="153" name="Google Shape;153;p20"/>
          <p:cNvCxnSpPr/>
          <p:nvPr/>
        </p:nvCxnSpPr>
        <p:spPr>
          <a:xfrm>
            <a:off x="1759750" y="2785725"/>
            <a:ext cx="414600" cy="0"/>
          </a:xfrm>
          <a:prstGeom prst="straightConnector1">
            <a:avLst/>
          </a:prstGeom>
          <a:noFill/>
          <a:ln cap="flat" cmpd="sng" w="19050">
            <a:solidFill>
              <a:schemeClr val="dk1"/>
            </a:solidFill>
            <a:prstDash val="solid"/>
            <a:round/>
            <a:headEnd len="med" w="med" type="triangle"/>
            <a:tailEnd len="med" w="med" type="triangle"/>
          </a:ln>
        </p:spPr>
      </p:cxnSp>
      <p:cxnSp>
        <p:nvCxnSpPr>
          <p:cNvPr id="154" name="Google Shape;154;p20"/>
          <p:cNvCxnSpPr/>
          <p:nvPr/>
        </p:nvCxnSpPr>
        <p:spPr>
          <a:xfrm>
            <a:off x="1759750" y="3431225"/>
            <a:ext cx="414600" cy="0"/>
          </a:xfrm>
          <a:prstGeom prst="straightConnector1">
            <a:avLst/>
          </a:prstGeom>
          <a:noFill/>
          <a:ln cap="flat" cmpd="sng" w="19050">
            <a:solidFill>
              <a:schemeClr val="dk1"/>
            </a:solidFill>
            <a:prstDash val="solid"/>
            <a:round/>
            <a:headEnd len="med" w="med" type="triangle"/>
            <a:tailEnd len="med" w="med" type="triangle"/>
          </a:ln>
        </p:spPr>
      </p:cxnSp>
      <p:sp>
        <p:nvSpPr>
          <p:cNvPr id="155" name="Google Shape;155;p20"/>
          <p:cNvSpPr/>
          <p:nvPr/>
        </p:nvSpPr>
        <p:spPr>
          <a:xfrm>
            <a:off x="2262575" y="2547975"/>
            <a:ext cx="1461000" cy="1121100"/>
          </a:xfrm>
          <a:prstGeom prst="roundRect">
            <a:avLst>
              <a:gd fmla="val 9094"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Sender</a:t>
            </a:r>
            <a:endParaRPr b="1" sz="1900"/>
          </a:p>
          <a:p>
            <a:pPr indent="0" lvl="0" marL="0" rtl="0" algn="ctr">
              <a:spcBef>
                <a:spcPts val="0"/>
              </a:spcBef>
              <a:spcAft>
                <a:spcPts val="0"/>
              </a:spcAft>
              <a:buNone/>
            </a:pPr>
            <a:r>
              <a:rPr b="1" lang="en" sz="1900"/>
              <a:t>SMTP</a:t>
            </a:r>
            <a:endParaRPr b="1" sz="1900"/>
          </a:p>
        </p:txBody>
      </p:sp>
      <p:cxnSp>
        <p:nvCxnSpPr>
          <p:cNvPr id="156" name="Google Shape;156;p20"/>
          <p:cNvCxnSpPr/>
          <p:nvPr/>
        </p:nvCxnSpPr>
        <p:spPr>
          <a:xfrm flipH="1" rot="10800000">
            <a:off x="3798125" y="3077925"/>
            <a:ext cx="1651200" cy="10200"/>
          </a:xfrm>
          <a:prstGeom prst="straightConnector1">
            <a:avLst/>
          </a:prstGeom>
          <a:noFill/>
          <a:ln cap="flat" cmpd="sng" w="19050">
            <a:solidFill>
              <a:schemeClr val="dk1"/>
            </a:solidFill>
            <a:prstDash val="solid"/>
            <a:round/>
            <a:headEnd len="med" w="med" type="triangle"/>
            <a:tailEnd len="med" w="med" type="triangle"/>
          </a:ln>
        </p:spPr>
      </p:cxnSp>
      <p:sp>
        <p:nvSpPr>
          <p:cNvPr id="157" name="Google Shape;157;p20"/>
          <p:cNvSpPr txBox="1"/>
          <p:nvPr/>
        </p:nvSpPr>
        <p:spPr>
          <a:xfrm>
            <a:off x="3696275" y="2407875"/>
            <a:ext cx="1854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SMTP</a:t>
            </a:r>
            <a:endParaRPr sz="1300"/>
          </a:p>
          <a:p>
            <a:pPr indent="0" lvl="0" marL="0" rtl="0" algn="ctr">
              <a:spcBef>
                <a:spcPts val="0"/>
              </a:spcBef>
              <a:spcAft>
                <a:spcPts val="0"/>
              </a:spcAft>
              <a:buNone/>
            </a:pPr>
            <a:r>
              <a:rPr lang="en" sz="1300"/>
              <a:t>Commands/Replies</a:t>
            </a:r>
            <a:endParaRPr sz="1300"/>
          </a:p>
        </p:txBody>
      </p:sp>
      <p:sp>
        <p:nvSpPr>
          <p:cNvPr id="158" name="Google Shape;158;p20"/>
          <p:cNvSpPr/>
          <p:nvPr/>
        </p:nvSpPr>
        <p:spPr>
          <a:xfrm>
            <a:off x="5523875" y="2547975"/>
            <a:ext cx="1461000" cy="1121100"/>
          </a:xfrm>
          <a:prstGeom prst="roundRect">
            <a:avLst>
              <a:gd fmla="val 7890"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Receiv</a:t>
            </a:r>
            <a:r>
              <a:rPr b="1" lang="en" sz="1900"/>
              <a:t>er</a:t>
            </a:r>
            <a:endParaRPr b="1" sz="1900"/>
          </a:p>
          <a:p>
            <a:pPr indent="0" lvl="0" marL="0" rtl="0" algn="ctr">
              <a:spcBef>
                <a:spcPts val="0"/>
              </a:spcBef>
              <a:spcAft>
                <a:spcPts val="0"/>
              </a:spcAft>
              <a:buNone/>
            </a:pPr>
            <a:r>
              <a:rPr b="1" lang="en" sz="1900"/>
              <a:t>SMTP</a:t>
            </a:r>
            <a:endParaRPr b="1" sz="1900"/>
          </a:p>
        </p:txBody>
      </p:sp>
      <p:sp>
        <p:nvSpPr>
          <p:cNvPr id="159" name="Google Shape;159;p20"/>
          <p:cNvSpPr txBox="1"/>
          <p:nvPr/>
        </p:nvSpPr>
        <p:spPr>
          <a:xfrm>
            <a:off x="3696275" y="3138725"/>
            <a:ext cx="1854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Mail</a:t>
            </a:r>
            <a:endParaRPr sz="1300"/>
          </a:p>
        </p:txBody>
      </p:sp>
      <p:cxnSp>
        <p:nvCxnSpPr>
          <p:cNvPr id="160" name="Google Shape;160;p20"/>
          <p:cNvCxnSpPr/>
          <p:nvPr/>
        </p:nvCxnSpPr>
        <p:spPr>
          <a:xfrm>
            <a:off x="7073100" y="3485975"/>
            <a:ext cx="414600" cy="0"/>
          </a:xfrm>
          <a:prstGeom prst="straightConnector1">
            <a:avLst/>
          </a:prstGeom>
          <a:noFill/>
          <a:ln cap="flat" cmpd="sng" w="19050">
            <a:solidFill>
              <a:schemeClr val="dk1"/>
            </a:solidFill>
            <a:prstDash val="solid"/>
            <a:round/>
            <a:headEnd len="med" w="med" type="triangle"/>
            <a:tailEnd len="med" w="med" type="triangle"/>
          </a:ln>
        </p:spPr>
      </p:cxnSp>
      <p:sp>
        <p:nvSpPr>
          <p:cNvPr id="161" name="Google Shape;161;p20"/>
          <p:cNvSpPr/>
          <p:nvPr/>
        </p:nvSpPr>
        <p:spPr>
          <a:xfrm>
            <a:off x="7562350" y="3193475"/>
            <a:ext cx="1501500" cy="475500"/>
          </a:xfrm>
          <a:prstGeom prst="roundRect">
            <a:avLst>
              <a:gd fmla="val 16667" name="adj"/>
            </a:avLst>
          </a:prstGeom>
          <a:solidFill>
            <a:srgbClr val="FF8F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File System</a:t>
            </a:r>
            <a:endParaRPr b="1" sz="16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03" name="Shape 3503"/>
        <p:cNvGrpSpPr/>
        <p:nvPr/>
      </p:nvGrpSpPr>
      <p:grpSpPr>
        <a:xfrm>
          <a:off x="0" y="0"/>
          <a:ext cx="0" cy="0"/>
          <a:chOff x="0" y="0"/>
          <a:chExt cx="0" cy="0"/>
        </a:xfrm>
      </p:grpSpPr>
      <p:sp>
        <p:nvSpPr>
          <p:cNvPr id="3504" name="Google Shape;3504;p92"/>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505" name="Google Shape;3505;p92"/>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3506" name="Google Shape;3506;p92"/>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3507" name="Google Shape;3507;p92"/>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3508" name="Google Shape;3508;p92"/>
          <p:cNvGrpSpPr/>
          <p:nvPr/>
        </p:nvGrpSpPr>
        <p:grpSpPr>
          <a:xfrm>
            <a:off x="7503475" y="2801025"/>
            <a:ext cx="535200" cy="535200"/>
            <a:chOff x="7503475" y="2801025"/>
            <a:chExt cx="535200" cy="535200"/>
          </a:xfrm>
        </p:grpSpPr>
        <p:sp>
          <p:nvSpPr>
            <p:cNvPr id="3509" name="Google Shape;3509;p92"/>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510" name="Google Shape;3510;p92"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511" name="Google Shape;3511;p92"/>
          <p:cNvGrpSpPr/>
          <p:nvPr/>
        </p:nvGrpSpPr>
        <p:grpSpPr>
          <a:xfrm>
            <a:off x="7503475" y="1856950"/>
            <a:ext cx="535200" cy="535200"/>
            <a:chOff x="7503475" y="1856950"/>
            <a:chExt cx="535200" cy="535200"/>
          </a:xfrm>
        </p:grpSpPr>
        <p:sp>
          <p:nvSpPr>
            <p:cNvPr id="3512" name="Google Shape;3512;p92"/>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513" name="Google Shape;3513;p92"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3514" name="Google Shape;3514;p92"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515" name="Google Shape;3515;p92"/>
          <p:cNvGrpSpPr/>
          <p:nvPr/>
        </p:nvGrpSpPr>
        <p:grpSpPr>
          <a:xfrm>
            <a:off x="7503475" y="912875"/>
            <a:ext cx="535200" cy="535200"/>
            <a:chOff x="7503475" y="912875"/>
            <a:chExt cx="535200" cy="535200"/>
          </a:xfrm>
        </p:grpSpPr>
        <p:sp>
          <p:nvSpPr>
            <p:cNvPr id="3516" name="Google Shape;3516;p92"/>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517" name="Google Shape;3517;p92"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3521" name="Shape 3521"/>
        <p:cNvGrpSpPr/>
        <p:nvPr/>
      </p:nvGrpSpPr>
      <p:grpSpPr>
        <a:xfrm>
          <a:off x="0" y="0"/>
          <a:ext cx="0" cy="0"/>
          <a:chOff x="0" y="0"/>
          <a:chExt cx="0" cy="0"/>
        </a:xfrm>
      </p:grpSpPr>
      <p:sp>
        <p:nvSpPr>
          <p:cNvPr id="3522" name="Google Shape;3522;p93"/>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6" name="Shape 3526"/>
        <p:cNvGrpSpPr/>
        <p:nvPr/>
      </p:nvGrpSpPr>
      <p:grpSpPr>
        <a:xfrm>
          <a:off x="0" y="0"/>
          <a:ext cx="0" cy="0"/>
          <a:chOff x="0" y="0"/>
          <a:chExt cx="0" cy="0"/>
        </a:xfrm>
      </p:grpSpPr>
      <p:sp>
        <p:nvSpPr>
          <p:cNvPr id="3527" name="Google Shape;3527;p94"/>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528" name="Google Shape;3528;p94"/>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29" name="Google Shape;3529;p94"/>
          <p:cNvCxnSpPr>
            <a:stCxn id="3527" idx="3"/>
            <a:endCxn id="3528" idx="1"/>
          </p:cNvCxnSpPr>
          <p:nvPr/>
        </p:nvCxnSpPr>
        <p:spPr>
          <a:xfrm>
            <a:off x="2267563" y="2523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530" name="Google Shape;3530;p94"/>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531" name="Google Shape;3531;p94"/>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32" name="Google Shape;3532;p94"/>
          <p:cNvCxnSpPr>
            <a:stCxn id="3530" idx="3"/>
            <a:endCxn id="3531" idx="1"/>
          </p:cNvCxnSpPr>
          <p:nvPr/>
        </p:nvCxnSpPr>
        <p:spPr>
          <a:xfrm>
            <a:off x="3222468" y="25231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3533" name="Google Shape;3533;p94"/>
          <p:cNvCxnSpPr>
            <a:stCxn id="3528" idx="3"/>
            <a:endCxn id="3530" idx="1"/>
          </p:cNvCxnSpPr>
          <p:nvPr/>
        </p:nvCxnSpPr>
        <p:spPr>
          <a:xfrm>
            <a:off x="2745014" y="25231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534" name="Google Shape;3534;p94"/>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35" name="Google Shape;3535;p94"/>
          <p:cNvCxnSpPr>
            <a:stCxn id="3531" idx="3"/>
            <a:endCxn id="3534" idx="1"/>
          </p:cNvCxnSpPr>
          <p:nvPr/>
        </p:nvCxnSpPr>
        <p:spPr>
          <a:xfrm>
            <a:off x="3702494" y="25231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536" name="Google Shape;3536;p94"/>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537" name="Google Shape;3537;p94"/>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38" name="Google Shape;3538;p94"/>
          <p:cNvCxnSpPr>
            <a:stCxn id="3536" idx="3"/>
            <a:endCxn id="3537" idx="1"/>
          </p:cNvCxnSpPr>
          <p:nvPr/>
        </p:nvCxnSpPr>
        <p:spPr>
          <a:xfrm>
            <a:off x="465116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539" name="Google Shape;3539;p94"/>
          <p:cNvCxnSpPr>
            <a:stCxn id="3534" idx="3"/>
            <a:endCxn id="3536" idx="1"/>
          </p:cNvCxnSpPr>
          <p:nvPr/>
        </p:nvCxnSpPr>
        <p:spPr>
          <a:xfrm>
            <a:off x="417683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540" name="Google Shape;3540;p94"/>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541" name="Google Shape;3541;p94"/>
          <p:cNvCxnSpPr>
            <a:stCxn id="3542" idx="0"/>
            <a:endCxn id="3527"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3542" name="Google Shape;3542;p94"/>
          <p:cNvSpPr/>
          <p:nvPr/>
        </p:nvSpPr>
        <p:spPr>
          <a:xfrm>
            <a:off x="2005450" y="311017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3" name="Google Shape;3543;p94"/>
          <p:cNvCxnSpPr>
            <a:stCxn id="3544" idx="0"/>
            <a:endCxn id="3528"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3544" name="Google Shape;3544;p94"/>
          <p:cNvSpPr/>
          <p:nvPr/>
        </p:nvSpPr>
        <p:spPr>
          <a:xfrm>
            <a:off x="2482950"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5" name="Google Shape;3545;p94"/>
          <p:cNvCxnSpPr>
            <a:stCxn id="3546" idx="0"/>
            <a:endCxn id="3530"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3546" name="Google Shape;3546;p94"/>
          <p:cNvSpPr/>
          <p:nvPr/>
        </p:nvSpPr>
        <p:spPr>
          <a:xfrm>
            <a:off x="2961200"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7" name="Google Shape;3547;p94"/>
          <p:cNvCxnSpPr>
            <a:stCxn id="3548" idx="0"/>
            <a:endCxn id="3531"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3548" name="Google Shape;3548;p94"/>
          <p:cNvSpPr/>
          <p:nvPr/>
        </p:nvSpPr>
        <p:spPr>
          <a:xfrm>
            <a:off x="3436475" y="3110303"/>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94"/>
          <p:cNvSpPr/>
          <p:nvPr/>
        </p:nvSpPr>
        <p:spPr>
          <a:xfrm>
            <a:off x="3920600"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0" name="Google Shape;3550;p94"/>
          <p:cNvCxnSpPr>
            <a:stCxn id="3551" idx="0"/>
            <a:endCxn id="3536"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3551" name="Google Shape;3551;p94"/>
          <p:cNvSpPr/>
          <p:nvPr/>
        </p:nvSpPr>
        <p:spPr>
          <a:xfrm>
            <a:off x="4385725"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2" name="Google Shape;3552;p94"/>
          <p:cNvCxnSpPr>
            <a:stCxn id="3553" idx="0"/>
            <a:endCxn id="3537"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3553" name="Google Shape;3553;p94"/>
          <p:cNvSpPr/>
          <p:nvPr/>
        </p:nvSpPr>
        <p:spPr>
          <a:xfrm>
            <a:off x="4861025"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94"/>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555" name="Google Shape;3555;p94"/>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556" name="Google Shape;3556;p94"/>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557" name="Google Shape;3557;p94"/>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558" name="Google Shape;3558;p94"/>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559" name="Google Shape;3559;p94"/>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560" name="Google Shape;3560;p94"/>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561" name="Google Shape;3561;p94"/>
          <p:cNvSpPr/>
          <p:nvPr/>
        </p:nvSpPr>
        <p:spPr>
          <a:xfrm>
            <a:off x="2005800" y="1652400"/>
            <a:ext cx="4542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3562" name="Google Shape;3562;p94"/>
          <p:cNvSpPr/>
          <p:nvPr/>
        </p:nvSpPr>
        <p:spPr>
          <a:xfrm>
            <a:off x="2004750" y="1188025"/>
            <a:ext cx="4542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3563" name="Google Shape;3563;p94"/>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64" name="Google Shape;3564;p94"/>
          <p:cNvCxnSpPr>
            <a:endCxn id="3563" idx="1"/>
          </p:cNvCxnSpPr>
          <p:nvPr/>
        </p:nvCxnSpPr>
        <p:spPr>
          <a:xfrm>
            <a:off x="5125507" y="25231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565" name="Google Shape;3565;p94"/>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566" name="Google Shape;3566;p94"/>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67" name="Google Shape;3567;p94"/>
          <p:cNvCxnSpPr>
            <a:stCxn id="3565" idx="3"/>
            <a:endCxn id="3566" idx="1"/>
          </p:cNvCxnSpPr>
          <p:nvPr/>
        </p:nvCxnSpPr>
        <p:spPr>
          <a:xfrm>
            <a:off x="607413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568" name="Google Shape;3568;p94"/>
          <p:cNvCxnSpPr>
            <a:stCxn id="3563" idx="3"/>
            <a:endCxn id="3565" idx="1"/>
          </p:cNvCxnSpPr>
          <p:nvPr/>
        </p:nvCxnSpPr>
        <p:spPr>
          <a:xfrm>
            <a:off x="559980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569" name="Google Shape;3569;p94"/>
          <p:cNvCxnSpPr>
            <a:stCxn id="3570" idx="0"/>
            <a:endCxn id="3563"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3570" name="Google Shape;3570;p94"/>
          <p:cNvSpPr/>
          <p:nvPr/>
        </p:nvSpPr>
        <p:spPr>
          <a:xfrm>
            <a:off x="5334650"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1" name="Google Shape;3571;p94"/>
          <p:cNvCxnSpPr>
            <a:stCxn id="3572" idx="0"/>
            <a:endCxn id="3565"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3572" name="Google Shape;3572;p94"/>
          <p:cNvSpPr/>
          <p:nvPr/>
        </p:nvSpPr>
        <p:spPr>
          <a:xfrm>
            <a:off x="5810225"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3" name="Google Shape;3573;p94"/>
          <p:cNvCxnSpPr>
            <a:stCxn id="3574" idx="0"/>
            <a:endCxn id="3566"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3574" name="Google Shape;3574;p94"/>
          <p:cNvSpPr/>
          <p:nvPr/>
        </p:nvSpPr>
        <p:spPr>
          <a:xfrm>
            <a:off x="6285525"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94"/>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576" name="Google Shape;3576;p94"/>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577" name="Google Shape;3577;p94"/>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3578" name="Google Shape;3578;p94"/>
          <p:cNvCxnSpPr/>
          <p:nvPr/>
        </p:nvCxnSpPr>
        <p:spPr>
          <a:xfrm flipH="1" rot="10800000">
            <a:off x="4043775" y="2756003"/>
            <a:ext cx="3300" cy="354300"/>
          </a:xfrm>
          <a:prstGeom prst="straightConnector1">
            <a:avLst/>
          </a:prstGeom>
          <a:noFill/>
          <a:ln cap="flat" cmpd="sng" w="19050">
            <a:solidFill>
              <a:srgbClr val="000000"/>
            </a:solidFill>
            <a:prstDash val="solid"/>
            <a:round/>
            <a:headEnd len="med" w="med" type="none"/>
            <a:tailEnd len="med" w="med" type="triangle"/>
          </a:ln>
        </p:spPr>
      </p:cxnSp>
      <p:cxnSp>
        <p:nvCxnSpPr>
          <p:cNvPr id="3579" name="Google Shape;3579;p94"/>
          <p:cNvCxnSpPr/>
          <p:nvPr/>
        </p:nvCxnSpPr>
        <p:spPr>
          <a:xfrm rot="10800000">
            <a:off x="59427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580" name="Google Shape;3580;p94"/>
          <p:cNvCxnSpPr/>
          <p:nvPr/>
        </p:nvCxnSpPr>
        <p:spPr>
          <a:xfrm rot="10800000">
            <a:off x="54685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581" name="Google Shape;3581;p94"/>
          <p:cNvCxnSpPr/>
          <p:nvPr/>
        </p:nvCxnSpPr>
        <p:spPr>
          <a:xfrm rot="10800000">
            <a:off x="4991612"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582" name="Google Shape;3582;p94"/>
          <p:cNvCxnSpPr/>
          <p:nvPr/>
        </p:nvCxnSpPr>
        <p:spPr>
          <a:xfrm rot="10800000">
            <a:off x="4517137" y="19719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583" name="Google Shape;3583;p94"/>
          <p:cNvCxnSpPr/>
          <p:nvPr/>
        </p:nvCxnSpPr>
        <p:spPr>
          <a:xfrm rot="10800000">
            <a:off x="4042512"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584" name="Google Shape;3584;p94"/>
          <p:cNvCxnSpPr/>
          <p:nvPr/>
        </p:nvCxnSpPr>
        <p:spPr>
          <a:xfrm rot="10800000">
            <a:off x="3567887"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585" name="Google Shape;3585;p94"/>
          <p:cNvCxnSpPr/>
          <p:nvPr/>
        </p:nvCxnSpPr>
        <p:spPr>
          <a:xfrm rot="10800000">
            <a:off x="309108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586" name="Google Shape;3586;p94"/>
          <p:cNvCxnSpPr/>
          <p:nvPr/>
        </p:nvCxnSpPr>
        <p:spPr>
          <a:xfrm rot="10800000">
            <a:off x="262333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587" name="Google Shape;3587;p94"/>
          <p:cNvCxnSpPr/>
          <p:nvPr/>
        </p:nvCxnSpPr>
        <p:spPr>
          <a:xfrm rot="10800000">
            <a:off x="2139662" y="1971208"/>
            <a:ext cx="0" cy="3189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cxnSp>
        <p:nvCxnSpPr>
          <p:cNvPr id="3592" name="Google Shape;3592;p95"/>
          <p:cNvCxnSpPr>
            <a:stCxn id="3593" idx="0"/>
            <a:endCxn id="3594"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3593" name="Google Shape;3593;p95"/>
          <p:cNvSpPr/>
          <p:nvPr/>
        </p:nvSpPr>
        <p:spPr>
          <a:xfrm>
            <a:off x="2005450" y="311017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5" name="Google Shape;3595;p95"/>
          <p:cNvCxnSpPr>
            <a:stCxn id="3596" idx="0"/>
            <a:endCxn id="3597"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3596" name="Google Shape;3596;p95"/>
          <p:cNvSpPr/>
          <p:nvPr/>
        </p:nvSpPr>
        <p:spPr>
          <a:xfrm>
            <a:off x="248295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8" name="Google Shape;3598;p95"/>
          <p:cNvCxnSpPr>
            <a:stCxn id="3599" idx="0"/>
            <a:endCxn id="3600"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3599" name="Google Shape;3599;p95"/>
          <p:cNvSpPr/>
          <p:nvPr/>
        </p:nvSpPr>
        <p:spPr>
          <a:xfrm>
            <a:off x="296120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1" name="Google Shape;3601;p95"/>
          <p:cNvCxnSpPr>
            <a:stCxn id="3602" idx="0"/>
            <a:endCxn id="3603"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3602" name="Google Shape;3602;p95"/>
          <p:cNvSpPr/>
          <p:nvPr/>
        </p:nvSpPr>
        <p:spPr>
          <a:xfrm>
            <a:off x="3436475" y="3110303"/>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4" name="Google Shape;3604;p95"/>
          <p:cNvCxnSpPr>
            <a:stCxn id="3605" idx="0"/>
            <a:endCxn id="3606" idx="2"/>
          </p:cNvCxnSpPr>
          <p:nvPr/>
        </p:nvCxnSpPr>
        <p:spPr>
          <a:xfrm rot="10800000">
            <a:off x="4045400" y="2756129"/>
            <a:ext cx="6600" cy="354300"/>
          </a:xfrm>
          <a:prstGeom prst="straightConnector1">
            <a:avLst/>
          </a:prstGeom>
          <a:noFill/>
          <a:ln cap="flat" cmpd="sng" w="19050">
            <a:solidFill>
              <a:srgbClr val="000000"/>
            </a:solidFill>
            <a:prstDash val="solid"/>
            <a:round/>
            <a:headEnd len="med" w="med" type="none"/>
            <a:tailEnd len="med" w="med" type="triangle"/>
          </a:ln>
        </p:spPr>
      </p:cxnSp>
      <p:sp>
        <p:nvSpPr>
          <p:cNvPr id="3605" name="Google Shape;3605;p95"/>
          <p:cNvSpPr/>
          <p:nvPr/>
        </p:nvSpPr>
        <p:spPr>
          <a:xfrm>
            <a:off x="392060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7" name="Google Shape;3607;p95"/>
          <p:cNvCxnSpPr>
            <a:stCxn id="3608" idx="0"/>
            <a:endCxn id="3609"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3608" name="Google Shape;3608;p95"/>
          <p:cNvSpPr/>
          <p:nvPr/>
        </p:nvSpPr>
        <p:spPr>
          <a:xfrm>
            <a:off x="43857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0" name="Google Shape;3610;p95"/>
          <p:cNvCxnSpPr>
            <a:stCxn id="3611" idx="0"/>
            <a:endCxn id="3612"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3611" name="Google Shape;3611;p95"/>
          <p:cNvSpPr/>
          <p:nvPr/>
        </p:nvSpPr>
        <p:spPr>
          <a:xfrm>
            <a:off x="48610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95"/>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614" name="Google Shape;3614;p95"/>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615" name="Google Shape;3615;p95"/>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616" name="Google Shape;3616;p95"/>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617" name="Google Shape;3617;p95"/>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618" name="Google Shape;3618;p95"/>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619" name="Google Shape;3619;p95"/>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620" name="Google Shape;3620;p95"/>
          <p:cNvSpPr/>
          <p:nvPr/>
        </p:nvSpPr>
        <p:spPr>
          <a:xfrm>
            <a:off x="2006500" y="1963375"/>
            <a:ext cx="4542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3621" name="Google Shape;3621;p95"/>
          <p:cNvSpPr/>
          <p:nvPr/>
        </p:nvSpPr>
        <p:spPr>
          <a:xfrm>
            <a:off x="2005450" y="1499000"/>
            <a:ext cx="4542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3622" name="Google Shape;3622;p95"/>
          <p:cNvCxnSpPr>
            <a:stCxn id="3623" idx="0"/>
            <a:endCxn id="3624"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3623" name="Google Shape;3623;p95"/>
          <p:cNvSpPr/>
          <p:nvPr/>
        </p:nvSpPr>
        <p:spPr>
          <a:xfrm>
            <a:off x="533465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5" name="Google Shape;3625;p95"/>
          <p:cNvCxnSpPr>
            <a:stCxn id="3626" idx="0"/>
            <a:endCxn id="3627"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3626" name="Google Shape;3626;p95"/>
          <p:cNvSpPr/>
          <p:nvPr/>
        </p:nvSpPr>
        <p:spPr>
          <a:xfrm>
            <a:off x="58102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8" name="Google Shape;3628;p95"/>
          <p:cNvCxnSpPr>
            <a:stCxn id="3629" idx="0"/>
            <a:endCxn id="3630"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3629" name="Google Shape;3629;p95"/>
          <p:cNvSpPr/>
          <p:nvPr/>
        </p:nvSpPr>
        <p:spPr>
          <a:xfrm>
            <a:off x="62855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5"/>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632" name="Google Shape;3632;p95"/>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633" name="Google Shape;3633;p95"/>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634" name="Google Shape;3634;p95"/>
          <p:cNvSpPr/>
          <p:nvPr/>
        </p:nvSpPr>
        <p:spPr>
          <a:xfrm>
            <a:off x="2004925" y="2437275"/>
            <a:ext cx="45426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8" name="Shape 3638"/>
        <p:cNvGrpSpPr/>
        <p:nvPr/>
      </p:nvGrpSpPr>
      <p:grpSpPr>
        <a:xfrm>
          <a:off x="0" y="0"/>
          <a:ext cx="0" cy="0"/>
          <a:chOff x="0" y="0"/>
          <a:chExt cx="0" cy="0"/>
        </a:xfrm>
      </p:grpSpPr>
      <p:pic>
        <p:nvPicPr>
          <p:cNvPr id="3639" name="Google Shape;3639;p96"/>
          <p:cNvPicPr preferRelativeResize="0"/>
          <p:nvPr/>
        </p:nvPicPr>
        <p:blipFill>
          <a:blip r:embed="rId3">
            <a:alphaModFix/>
          </a:blip>
          <a:stretch>
            <a:fillRect/>
          </a:stretch>
        </p:blipFill>
        <p:spPr>
          <a:xfrm>
            <a:off x="2680575" y="2113075"/>
            <a:ext cx="4114801" cy="838200"/>
          </a:xfrm>
          <a:prstGeom prst="rect">
            <a:avLst/>
          </a:prstGeom>
          <a:noFill/>
          <a:ln>
            <a:noFill/>
          </a:ln>
        </p:spPr>
      </p:pic>
      <p:pic>
        <p:nvPicPr>
          <p:cNvPr id="3640" name="Google Shape;3640;p96"/>
          <p:cNvPicPr preferRelativeResize="0"/>
          <p:nvPr/>
        </p:nvPicPr>
        <p:blipFill>
          <a:blip r:embed="rId4">
            <a:alphaModFix/>
          </a:blip>
          <a:stretch>
            <a:fillRect/>
          </a:stretch>
        </p:blipFill>
        <p:spPr>
          <a:xfrm>
            <a:off x="2680575" y="1122475"/>
            <a:ext cx="4114800" cy="838200"/>
          </a:xfrm>
          <a:prstGeom prst="rect">
            <a:avLst/>
          </a:prstGeom>
          <a:noFill/>
          <a:ln>
            <a:noFill/>
          </a:ln>
        </p:spPr>
      </p:pic>
      <p:pic>
        <p:nvPicPr>
          <p:cNvPr id="3641" name="Google Shape;3641;p96"/>
          <p:cNvPicPr preferRelativeResize="0"/>
          <p:nvPr/>
        </p:nvPicPr>
        <p:blipFill>
          <a:blip r:embed="rId5">
            <a:alphaModFix/>
          </a:blip>
          <a:stretch>
            <a:fillRect/>
          </a:stretch>
        </p:blipFill>
        <p:spPr>
          <a:xfrm>
            <a:off x="2680575" y="3103675"/>
            <a:ext cx="4114800" cy="838200"/>
          </a:xfrm>
          <a:prstGeom prst="rect">
            <a:avLst/>
          </a:prstGeom>
          <a:noFill/>
          <a:ln>
            <a:noFill/>
          </a:ln>
        </p:spPr>
      </p:pic>
      <p:sp>
        <p:nvSpPr>
          <p:cNvPr id="3642" name="Google Shape;3642;p96"/>
          <p:cNvSpPr txBox="1"/>
          <p:nvPr/>
        </p:nvSpPr>
        <p:spPr>
          <a:xfrm>
            <a:off x="1918575" y="1351075"/>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1</a:t>
            </a:r>
            <a:r>
              <a:rPr lang="en"/>
              <a:t> </a:t>
            </a:r>
            <a:endParaRPr/>
          </a:p>
        </p:txBody>
      </p:sp>
      <p:sp>
        <p:nvSpPr>
          <p:cNvPr id="3643" name="Google Shape;3643;p96"/>
          <p:cNvSpPr txBox="1"/>
          <p:nvPr/>
        </p:nvSpPr>
        <p:spPr>
          <a:xfrm rot="-1315456">
            <a:off x="2251197" y="1228566"/>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644" name="Google Shape;3644;p96"/>
          <p:cNvSpPr txBox="1"/>
          <p:nvPr/>
        </p:nvSpPr>
        <p:spPr>
          <a:xfrm rot="-1316115">
            <a:off x="2253921" y="1633901"/>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3645" name="Google Shape;3645;p96"/>
          <p:cNvSpPr txBox="1"/>
          <p:nvPr/>
        </p:nvSpPr>
        <p:spPr>
          <a:xfrm>
            <a:off x="1918575" y="2324875"/>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2</a:t>
            </a:r>
            <a:r>
              <a:rPr lang="en"/>
              <a:t> </a:t>
            </a:r>
            <a:endParaRPr/>
          </a:p>
        </p:txBody>
      </p:sp>
      <p:sp>
        <p:nvSpPr>
          <p:cNvPr id="3646" name="Google Shape;3646;p96"/>
          <p:cNvSpPr txBox="1"/>
          <p:nvPr/>
        </p:nvSpPr>
        <p:spPr>
          <a:xfrm rot="-1315456">
            <a:off x="2251197" y="2202366"/>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647" name="Google Shape;3647;p96"/>
          <p:cNvSpPr txBox="1"/>
          <p:nvPr/>
        </p:nvSpPr>
        <p:spPr>
          <a:xfrm rot="-1316115">
            <a:off x="2253921" y="2607701"/>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3648" name="Google Shape;3648;p96"/>
          <p:cNvSpPr txBox="1"/>
          <p:nvPr/>
        </p:nvSpPr>
        <p:spPr>
          <a:xfrm>
            <a:off x="1918575" y="3332275"/>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3</a:t>
            </a:r>
            <a:r>
              <a:rPr lang="en"/>
              <a:t> </a:t>
            </a:r>
            <a:endParaRPr/>
          </a:p>
        </p:txBody>
      </p:sp>
      <p:sp>
        <p:nvSpPr>
          <p:cNvPr id="3649" name="Google Shape;3649;p96"/>
          <p:cNvSpPr txBox="1"/>
          <p:nvPr/>
        </p:nvSpPr>
        <p:spPr>
          <a:xfrm rot="-1315456">
            <a:off x="2251197" y="3209766"/>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650" name="Google Shape;3650;p96"/>
          <p:cNvSpPr txBox="1"/>
          <p:nvPr/>
        </p:nvSpPr>
        <p:spPr>
          <a:xfrm rot="-1316115">
            <a:off x="2253921" y="3615101"/>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3651" name="Google Shape;3651;p96"/>
          <p:cNvSpPr txBox="1"/>
          <p:nvPr/>
        </p:nvSpPr>
        <p:spPr>
          <a:xfrm>
            <a:off x="1918575" y="4322875"/>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4</a:t>
            </a:r>
            <a:r>
              <a:rPr lang="en"/>
              <a:t> </a:t>
            </a:r>
            <a:endParaRPr/>
          </a:p>
        </p:txBody>
      </p:sp>
      <p:sp>
        <p:nvSpPr>
          <p:cNvPr id="3652" name="Google Shape;3652;p96"/>
          <p:cNvSpPr txBox="1"/>
          <p:nvPr/>
        </p:nvSpPr>
        <p:spPr>
          <a:xfrm rot="-1315456">
            <a:off x="2251197" y="4200366"/>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653" name="Google Shape;3653;p96"/>
          <p:cNvSpPr txBox="1"/>
          <p:nvPr/>
        </p:nvSpPr>
        <p:spPr>
          <a:xfrm rot="-1316115">
            <a:off x="2253921" y="4605701"/>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3654" name="Google Shape;3654;p96"/>
          <p:cNvPicPr preferRelativeResize="0"/>
          <p:nvPr/>
        </p:nvPicPr>
        <p:blipFill>
          <a:blip r:embed="rId6">
            <a:alphaModFix/>
          </a:blip>
          <a:stretch>
            <a:fillRect/>
          </a:stretch>
        </p:blipFill>
        <p:spPr>
          <a:xfrm>
            <a:off x="2680575" y="4085420"/>
            <a:ext cx="4114800" cy="847055"/>
          </a:xfrm>
          <a:prstGeom prst="rect">
            <a:avLst/>
          </a:prstGeom>
          <a:noFill/>
          <a:ln>
            <a:noFill/>
          </a:ln>
        </p:spPr>
      </p:pic>
      <p:sp>
        <p:nvSpPr>
          <p:cNvPr id="3655" name="Google Shape;3655;p96"/>
          <p:cNvSpPr txBox="1"/>
          <p:nvPr/>
        </p:nvSpPr>
        <p:spPr>
          <a:xfrm>
            <a:off x="2638475" y="4848300"/>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3656" name="Google Shape;3656;p96"/>
          <p:cNvSpPr txBox="1"/>
          <p:nvPr/>
        </p:nvSpPr>
        <p:spPr>
          <a:xfrm>
            <a:off x="3034125" y="4848300"/>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3657" name="Google Shape;3657;p96"/>
          <p:cNvSpPr txBox="1"/>
          <p:nvPr/>
        </p:nvSpPr>
        <p:spPr>
          <a:xfrm>
            <a:off x="3455025" y="4848300"/>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3658" name="Google Shape;3658;p96"/>
          <p:cNvSpPr txBox="1"/>
          <p:nvPr/>
        </p:nvSpPr>
        <p:spPr>
          <a:xfrm>
            <a:off x="3859100" y="4848300"/>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3659" name="Google Shape;3659;p96"/>
          <p:cNvSpPr txBox="1"/>
          <p:nvPr/>
        </p:nvSpPr>
        <p:spPr>
          <a:xfrm>
            <a:off x="4271575" y="4848300"/>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3660" name="Google Shape;3660;p96"/>
          <p:cNvSpPr txBox="1"/>
          <p:nvPr/>
        </p:nvSpPr>
        <p:spPr>
          <a:xfrm>
            <a:off x="4684075" y="4848300"/>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3661" name="Google Shape;3661;p96"/>
          <p:cNvSpPr txBox="1"/>
          <p:nvPr/>
        </p:nvSpPr>
        <p:spPr>
          <a:xfrm>
            <a:off x="5088125" y="4848300"/>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3662" name="Google Shape;3662;p96"/>
          <p:cNvSpPr txBox="1"/>
          <p:nvPr/>
        </p:nvSpPr>
        <p:spPr>
          <a:xfrm>
            <a:off x="5509050" y="4848300"/>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3663" name="Google Shape;3663;p96"/>
          <p:cNvSpPr txBox="1"/>
          <p:nvPr/>
        </p:nvSpPr>
        <p:spPr>
          <a:xfrm>
            <a:off x="5904675" y="4848300"/>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3664" name="Google Shape;3664;p96"/>
          <p:cNvSpPr txBox="1"/>
          <p:nvPr/>
        </p:nvSpPr>
        <p:spPr>
          <a:xfrm>
            <a:off x="6317150" y="4848300"/>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8" name="Shape 3668"/>
        <p:cNvGrpSpPr/>
        <p:nvPr/>
      </p:nvGrpSpPr>
      <p:grpSpPr>
        <a:xfrm>
          <a:off x="0" y="0"/>
          <a:ext cx="0" cy="0"/>
          <a:chOff x="0" y="0"/>
          <a:chExt cx="0" cy="0"/>
        </a:xfrm>
      </p:grpSpPr>
      <p:pic>
        <p:nvPicPr>
          <p:cNvPr id="3669" name="Google Shape;3669;p97"/>
          <p:cNvPicPr preferRelativeResize="0"/>
          <p:nvPr/>
        </p:nvPicPr>
        <p:blipFill>
          <a:blip r:embed="rId3">
            <a:alphaModFix/>
          </a:blip>
          <a:stretch>
            <a:fillRect/>
          </a:stretch>
        </p:blipFill>
        <p:spPr>
          <a:xfrm>
            <a:off x="2514600" y="1967574"/>
            <a:ext cx="4114801" cy="1109405"/>
          </a:xfrm>
          <a:prstGeom prst="rect">
            <a:avLst/>
          </a:prstGeom>
          <a:noFill/>
          <a:ln>
            <a:noFill/>
          </a:ln>
        </p:spPr>
      </p:pic>
      <p:sp>
        <p:nvSpPr>
          <p:cNvPr id="3670" name="Google Shape;3670;p97"/>
          <p:cNvSpPr txBox="1"/>
          <p:nvPr/>
        </p:nvSpPr>
        <p:spPr>
          <a:xfrm>
            <a:off x="24707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3671" name="Google Shape;3671;p97"/>
          <p:cNvSpPr txBox="1"/>
          <p:nvPr/>
        </p:nvSpPr>
        <p:spPr>
          <a:xfrm>
            <a:off x="28664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3672" name="Google Shape;3672;p97"/>
          <p:cNvSpPr txBox="1"/>
          <p:nvPr/>
        </p:nvSpPr>
        <p:spPr>
          <a:xfrm>
            <a:off x="32873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3673" name="Google Shape;3673;p97"/>
          <p:cNvSpPr txBox="1"/>
          <p:nvPr/>
        </p:nvSpPr>
        <p:spPr>
          <a:xfrm>
            <a:off x="369138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3674" name="Google Shape;3674;p97"/>
          <p:cNvSpPr txBox="1"/>
          <p:nvPr/>
        </p:nvSpPr>
        <p:spPr>
          <a:xfrm>
            <a:off x="41038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3675" name="Google Shape;3675;p97"/>
          <p:cNvSpPr txBox="1"/>
          <p:nvPr/>
        </p:nvSpPr>
        <p:spPr>
          <a:xfrm>
            <a:off x="45163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3676" name="Google Shape;3676;p97"/>
          <p:cNvSpPr txBox="1"/>
          <p:nvPr/>
        </p:nvSpPr>
        <p:spPr>
          <a:xfrm>
            <a:off x="49204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3677" name="Google Shape;3677;p97"/>
          <p:cNvSpPr txBox="1"/>
          <p:nvPr/>
        </p:nvSpPr>
        <p:spPr>
          <a:xfrm>
            <a:off x="534133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3678" name="Google Shape;3678;p97"/>
          <p:cNvSpPr txBox="1"/>
          <p:nvPr/>
        </p:nvSpPr>
        <p:spPr>
          <a:xfrm>
            <a:off x="57369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3679" name="Google Shape;3679;p97"/>
          <p:cNvSpPr txBox="1"/>
          <p:nvPr/>
        </p:nvSpPr>
        <p:spPr>
          <a:xfrm>
            <a:off x="614943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3680" name="Google Shape;3680;p97"/>
          <p:cNvSpPr txBox="1"/>
          <p:nvPr/>
        </p:nvSpPr>
        <p:spPr>
          <a:xfrm>
            <a:off x="2200750" y="2164050"/>
            <a:ext cx="364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S7</a:t>
            </a:r>
            <a:endParaRPr b="1" sz="1000"/>
          </a:p>
        </p:txBody>
      </p:sp>
      <p:sp>
        <p:nvSpPr>
          <p:cNvPr id="3681" name="Google Shape;3681;p97"/>
          <p:cNvSpPr txBox="1"/>
          <p:nvPr/>
        </p:nvSpPr>
        <p:spPr>
          <a:xfrm>
            <a:off x="2200750" y="2571750"/>
            <a:ext cx="364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S8</a:t>
            </a:r>
            <a:endParaRPr b="1" sz="1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5" name="Shape 3685"/>
        <p:cNvGrpSpPr/>
        <p:nvPr/>
      </p:nvGrpSpPr>
      <p:grpSpPr>
        <a:xfrm>
          <a:off x="0" y="0"/>
          <a:ext cx="0" cy="0"/>
          <a:chOff x="0" y="0"/>
          <a:chExt cx="0" cy="0"/>
        </a:xfrm>
      </p:grpSpPr>
      <p:pic>
        <p:nvPicPr>
          <p:cNvPr id="3686" name="Google Shape;3686;p98"/>
          <p:cNvPicPr preferRelativeResize="0"/>
          <p:nvPr/>
        </p:nvPicPr>
        <p:blipFill>
          <a:blip r:embed="rId3">
            <a:alphaModFix/>
          </a:blip>
          <a:stretch>
            <a:fillRect/>
          </a:stretch>
        </p:blipFill>
        <p:spPr>
          <a:xfrm>
            <a:off x="2801100" y="128975"/>
            <a:ext cx="3780924" cy="918715"/>
          </a:xfrm>
          <a:prstGeom prst="rect">
            <a:avLst/>
          </a:prstGeom>
          <a:noFill/>
          <a:ln>
            <a:noFill/>
          </a:ln>
        </p:spPr>
      </p:pic>
      <p:sp>
        <p:nvSpPr>
          <p:cNvPr id="3687" name="Google Shape;3687;p98"/>
          <p:cNvSpPr txBox="1"/>
          <p:nvPr/>
        </p:nvSpPr>
        <p:spPr>
          <a:xfrm>
            <a:off x="2730980" y="831618"/>
            <a:ext cx="4854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3688" name="Google Shape;3688;p98"/>
          <p:cNvSpPr txBox="1"/>
          <p:nvPr/>
        </p:nvSpPr>
        <p:spPr>
          <a:xfrm>
            <a:off x="3097492" y="831618"/>
            <a:ext cx="4854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3689" name="Google Shape;3689;p98"/>
          <p:cNvSpPr txBox="1"/>
          <p:nvPr/>
        </p:nvSpPr>
        <p:spPr>
          <a:xfrm>
            <a:off x="3487395" y="831618"/>
            <a:ext cx="4854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3690" name="Google Shape;3690;p98"/>
          <p:cNvSpPr txBox="1"/>
          <p:nvPr/>
        </p:nvSpPr>
        <p:spPr>
          <a:xfrm>
            <a:off x="3861712" y="831618"/>
            <a:ext cx="4854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3691" name="Google Shape;3691;p98"/>
          <p:cNvSpPr txBox="1"/>
          <p:nvPr/>
        </p:nvSpPr>
        <p:spPr>
          <a:xfrm>
            <a:off x="4243810" y="831618"/>
            <a:ext cx="4854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3692" name="Google Shape;3692;p98"/>
          <p:cNvSpPr txBox="1"/>
          <p:nvPr/>
        </p:nvSpPr>
        <p:spPr>
          <a:xfrm>
            <a:off x="4625931" y="831618"/>
            <a:ext cx="4854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3693" name="Google Shape;3693;p98"/>
          <p:cNvSpPr txBox="1"/>
          <p:nvPr/>
        </p:nvSpPr>
        <p:spPr>
          <a:xfrm>
            <a:off x="5000225" y="831618"/>
            <a:ext cx="4854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3694" name="Google Shape;3694;p98"/>
          <p:cNvSpPr txBox="1"/>
          <p:nvPr/>
        </p:nvSpPr>
        <p:spPr>
          <a:xfrm>
            <a:off x="5390150" y="831618"/>
            <a:ext cx="4854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3695" name="Google Shape;3695;p98"/>
          <p:cNvSpPr txBox="1"/>
          <p:nvPr/>
        </p:nvSpPr>
        <p:spPr>
          <a:xfrm>
            <a:off x="5756639" y="831618"/>
            <a:ext cx="4854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3696" name="Google Shape;3696;p98"/>
          <p:cNvSpPr txBox="1"/>
          <p:nvPr/>
        </p:nvSpPr>
        <p:spPr>
          <a:xfrm>
            <a:off x="6138737" y="831611"/>
            <a:ext cx="5157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3697" name="Google Shape;3697;p98"/>
          <p:cNvSpPr txBox="1"/>
          <p:nvPr/>
        </p:nvSpPr>
        <p:spPr>
          <a:xfrm>
            <a:off x="2489563" y="251421"/>
            <a:ext cx="3375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S7</a:t>
            </a:r>
            <a:endParaRPr b="1" sz="900">
              <a:latin typeface="Times New Roman"/>
              <a:ea typeface="Times New Roman"/>
              <a:cs typeface="Times New Roman"/>
              <a:sym typeface="Times New Roman"/>
            </a:endParaRPr>
          </a:p>
        </p:txBody>
      </p:sp>
      <p:sp>
        <p:nvSpPr>
          <p:cNvPr id="3698" name="Google Shape;3698;p98"/>
          <p:cNvSpPr txBox="1"/>
          <p:nvPr/>
        </p:nvSpPr>
        <p:spPr>
          <a:xfrm>
            <a:off x="2489563" y="591776"/>
            <a:ext cx="3375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S8</a:t>
            </a:r>
            <a:endParaRPr b="1" sz="900">
              <a:latin typeface="Times New Roman"/>
              <a:ea typeface="Times New Roman"/>
              <a:cs typeface="Times New Roman"/>
              <a:sym typeface="Times New Roman"/>
            </a:endParaRPr>
          </a:p>
        </p:txBody>
      </p:sp>
      <p:pic>
        <p:nvPicPr>
          <p:cNvPr id="3699" name="Google Shape;3699;p98"/>
          <p:cNvPicPr preferRelativeResize="0"/>
          <p:nvPr/>
        </p:nvPicPr>
        <p:blipFill>
          <a:blip r:embed="rId4">
            <a:alphaModFix/>
          </a:blip>
          <a:stretch>
            <a:fillRect/>
          </a:stretch>
        </p:blipFill>
        <p:spPr>
          <a:xfrm>
            <a:off x="2820241" y="2193017"/>
            <a:ext cx="3742627" cy="760283"/>
          </a:xfrm>
          <a:prstGeom prst="rect">
            <a:avLst/>
          </a:prstGeom>
          <a:noFill/>
          <a:ln>
            <a:noFill/>
          </a:ln>
        </p:spPr>
      </p:pic>
      <p:pic>
        <p:nvPicPr>
          <p:cNvPr id="3700" name="Google Shape;3700;p98"/>
          <p:cNvPicPr preferRelativeResize="0"/>
          <p:nvPr/>
        </p:nvPicPr>
        <p:blipFill>
          <a:blip r:embed="rId5">
            <a:alphaModFix/>
          </a:blip>
          <a:stretch>
            <a:fillRect/>
          </a:stretch>
        </p:blipFill>
        <p:spPr>
          <a:xfrm>
            <a:off x="2820241" y="1294500"/>
            <a:ext cx="3742626" cy="760284"/>
          </a:xfrm>
          <a:prstGeom prst="rect">
            <a:avLst/>
          </a:prstGeom>
          <a:noFill/>
          <a:ln>
            <a:noFill/>
          </a:ln>
        </p:spPr>
      </p:pic>
      <p:pic>
        <p:nvPicPr>
          <p:cNvPr id="3701" name="Google Shape;3701;p98"/>
          <p:cNvPicPr preferRelativeResize="0"/>
          <p:nvPr/>
        </p:nvPicPr>
        <p:blipFill>
          <a:blip r:embed="rId6">
            <a:alphaModFix/>
          </a:blip>
          <a:stretch>
            <a:fillRect/>
          </a:stretch>
        </p:blipFill>
        <p:spPr>
          <a:xfrm>
            <a:off x="2820241" y="3091533"/>
            <a:ext cx="3742628" cy="760283"/>
          </a:xfrm>
          <a:prstGeom prst="rect">
            <a:avLst/>
          </a:prstGeom>
          <a:noFill/>
          <a:ln>
            <a:noFill/>
          </a:ln>
        </p:spPr>
      </p:pic>
      <p:sp>
        <p:nvSpPr>
          <p:cNvPr id="3702" name="Google Shape;3702;p98"/>
          <p:cNvSpPr txBox="1"/>
          <p:nvPr/>
        </p:nvSpPr>
        <p:spPr>
          <a:xfrm>
            <a:off x="2213938" y="1480375"/>
            <a:ext cx="554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Level 1</a:t>
            </a:r>
            <a:r>
              <a:rPr lang="en" sz="1300"/>
              <a:t> </a:t>
            </a:r>
            <a:endParaRPr sz="1300"/>
          </a:p>
        </p:txBody>
      </p:sp>
      <p:sp>
        <p:nvSpPr>
          <p:cNvPr id="3703" name="Google Shape;3703;p98"/>
          <p:cNvSpPr txBox="1"/>
          <p:nvPr/>
        </p:nvSpPr>
        <p:spPr>
          <a:xfrm rot="-1311944">
            <a:off x="2420055" y="1311959"/>
            <a:ext cx="496197" cy="237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704" name="Google Shape;3704;p98"/>
          <p:cNvSpPr txBox="1"/>
          <p:nvPr/>
        </p:nvSpPr>
        <p:spPr>
          <a:xfrm rot="-1313459">
            <a:off x="2418708" y="1740558"/>
            <a:ext cx="498871" cy="21390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3705" name="Google Shape;3705;p98"/>
          <p:cNvPicPr preferRelativeResize="0"/>
          <p:nvPr/>
        </p:nvPicPr>
        <p:blipFill>
          <a:blip r:embed="rId7">
            <a:alphaModFix/>
          </a:blip>
          <a:stretch>
            <a:fillRect/>
          </a:stretch>
        </p:blipFill>
        <p:spPr>
          <a:xfrm>
            <a:off x="2820241" y="3982019"/>
            <a:ext cx="3742626" cy="768315"/>
          </a:xfrm>
          <a:prstGeom prst="rect">
            <a:avLst/>
          </a:prstGeom>
          <a:noFill/>
          <a:ln>
            <a:noFill/>
          </a:ln>
        </p:spPr>
      </p:pic>
      <p:sp>
        <p:nvSpPr>
          <p:cNvPr id="3706" name="Google Shape;3706;p98"/>
          <p:cNvSpPr txBox="1"/>
          <p:nvPr/>
        </p:nvSpPr>
        <p:spPr>
          <a:xfrm>
            <a:off x="2781949" y="4673983"/>
            <a:ext cx="4764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3707" name="Google Shape;3707;p98"/>
          <p:cNvSpPr txBox="1"/>
          <p:nvPr/>
        </p:nvSpPr>
        <p:spPr>
          <a:xfrm>
            <a:off x="3141814" y="4673983"/>
            <a:ext cx="4764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3708" name="Google Shape;3708;p98"/>
          <p:cNvSpPr txBox="1"/>
          <p:nvPr/>
        </p:nvSpPr>
        <p:spPr>
          <a:xfrm>
            <a:off x="3524644" y="4673983"/>
            <a:ext cx="4764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3709" name="Google Shape;3709;p98"/>
          <p:cNvSpPr txBox="1"/>
          <p:nvPr/>
        </p:nvSpPr>
        <p:spPr>
          <a:xfrm>
            <a:off x="3892172" y="4673983"/>
            <a:ext cx="4764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3710" name="Google Shape;3710;p98"/>
          <p:cNvSpPr txBox="1"/>
          <p:nvPr/>
        </p:nvSpPr>
        <p:spPr>
          <a:xfrm>
            <a:off x="4267339" y="4673983"/>
            <a:ext cx="4764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3711" name="Google Shape;3711;p98"/>
          <p:cNvSpPr txBox="1"/>
          <p:nvPr/>
        </p:nvSpPr>
        <p:spPr>
          <a:xfrm>
            <a:off x="4642529" y="4673983"/>
            <a:ext cx="4764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3712" name="Google Shape;3712;p98"/>
          <p:cNvSpPr txBox="1"/>
          <p:nvPr/>
        </p:nvSpPr>
        <p:spPr>
          <a:xfrm>
            <a:off x="5010034" y="4673983"/>
            <a:ext cx="4764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3713" name="Google Shape;3713;p98"/>
          <p:cNvSpPr txBox="1"/>
          <p:nvPr/>
        </p:nvSpPr>
        <p:spPr>
          <a:xfrm>
            <a:off x="5392887" y="4673983"/>
            <a:ext cx="4764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3714" name="Google Shape;3714;p98"/>
          <p:cNvSpPr txBox="1"/>
          <p:nvPr/>
        </p:nvSpPr>
        <p:spPr>
          <a:xfrm>
            <a:off x="5752729" y="4673983"/>
            <a:ext cx="4764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3715" name="Google Shape;3715;p98"/>
          <p:cNvSpPr txBox="1"/>
          <p:nvPr/>
        </p:nvSpPr>
        <p:spPr>
          <a:xfrm>
            <a:off x="6127875" y="4673975"/>
            <a:ext cx="5238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3716" name="Google Shape;3716;p98"/>
          <p:cNvSpPr txBox="1"/>
          <p:nvPr/>
        </p:nvSpPr>
        <p:spPr>
          <a:xfrm>
            <a:off x="3813914" y="986600"/>
            <a:ext cx="175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Times New Roman"/>
                <a:ea typeface="Times New Roman"/>
                <a:cs typeface="Times New Roman"/>
                <a:sym typeface="Times New Roman"/>
              </a:rPr>
              <a:t>(a) Inter-Subject Variations</a:t>
            </a:r>
            <a:endParaRPr b="1" sz="400">
              <a:latin typeface="Times New Roman"/>
              <a:ea typeface="Times New Roman"/>
              <a:cs typeface="Times New Roman"/>
              <a:sym typeface="Times New Roman"/>
            </a:endParaRPr>
          </a:p>
        </p:txBody>
      </p:sp>
      <p:sp>
        <p:nvSpPr>
          <p:cNvPr id="3717" name="Google Shape;3717;p98"/>
          <p:cNvSpPr txBox="1"/>
          <p:nvPr/>
        </p:nvSpPr>
        <p:spPr>
          <a:xfrm>
            <a:off x="3807814" y="4820400"/>
            <a:ext cx="175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Times New Roman"/>
                <a:ea typeface="Times New Roman"/>
                <a:cs typeface="Times New Roman"/>
                <a:sym typeface="Times New Roman"/>
              </a:rPr>
              <a:t>(b) Intra-Subject Variations</a:t>
            </a:r>
            <a:endParaRPr b="1" sz="400">
              <a:latin typeface="Times New Roman"/>
              <a:ea typeface="Times New Roman"/>
              <a:cs typeface="Times New Roman"/>
              <a:sym typeface="Times New Roman"/>
            </a:endParaRPr>
          </a:p>
        </p:txBody>
      </p:sp>
      <p:sp>
        <p:nvSpPr>
          <p:cNvPr id="3718" name="Google Shape;3718;p98"/>
          <p:cNvSpPr txBox="1"/>
          <p:nvPr/>
        </p:nvSpPr>
        <p:spPr>
          <a:xfrm>
            <a:off x="2213938" y="2358763"/>
            <a:ext cx="554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Level 2</a:t>
            </a:r>
            <a:r>
              <a:rPr lang="en" sz="1300"/>
              <a:t> </a:t>
            </a:r>
            <a:endParaRPr sz="1300"/>
          </a:p>
        </p:txBody>
      </p:sp>
      <p:sp>
        <p:nvSpPr>
          <p:cNvPr id="3719" name="Google Shape;3719;p98"/>
          <p:cNvSpPr txBox="1"/>
          <p:nvPr/>
        </p:nvSpPr>
        <p:spPr>
          <a:xfrm rot="-1311944">
            <a:off x="2420055" y="2190346"/>
            <a:ext cx="496197" cy="237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720" name="Google Shape;3720;p98"/>
          <p:cNvSpPr txBox="1"/>
          <p:nvPr/>
        </p:nvSpPr>
        <p:spPr>
          <a:xfrm rot="-1313459">
            <a:off x="2418708" y="2618945"/>
            <a:ext cx="498871" cy="21390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3721" name="Google Shape;3721;p98"/>
          <p:cNvSpPr txBox="1"/>
          <p:nvPr/>
        </p:nvSpPr>
        <p:spPr>
          <a:xfrm>
            <a:off x="2213938" y="3286238"/>
            <a:ext cx="554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Level 3</a:t>
            </a:r>
            <a:r>
              <a:rPr lang="en" sz="1300"/>
              <a:t> </a:t>
            </a:r>
            <a:endParaRPr sz="1300"/>
          </a:p>
        </p:txBody>
      </p:sp>
      <p:sp>
        <p:nvSpPr>
          <p:cNvPr id="3722" name="Google Shape;3722;p98"/>
          <p:cNvSpPr txBox="1"/>
          <p:nvPr/>
        </p:nvSpPr>
        <p:spPr>
          <a:xfrm rot="-1311944">
            <a:off x="2420055" y="3117821"/>
            <a:ext cx="496197" cy="237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723" name="Google Shape;3723;p98"/>
          <p:cNvSpPr txBox="1"/>
          <p:nvPr/>
        </p:nvSpPr>
        <p:spPr>
          <a:xfrm rot="-1313459">
            <a:off x="2418708" y="3546420"/>
            <a:ext cx="498871" cy="21390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3724" name="Google Shape;3724;p98"/>
          <p:cNvSpPr txBox="1"/>
          <p:nvPr/>
        </p:nvSpPr>
        <p:spPr>
          <a:xfrm>
            <a:off x="2213938" y="4193588"/>
            <a:ext cx="554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Level 4</a:t>
            </a:r>
            <a:r>
              <a:rPr lang="en" sz="1300"/>
              <a:t> </a:t>
            </a:r>
            <a:endParaRPr sz="1300"/>
          </a:p>
        </p:txBody>
      </p:sp>
      <p:sp>
        <p:nvSpPr>
          <p:cNvPr id="3725" name="Google Shape;3725;p98"/>
          <p:cNvSpPr txBox="1"/>
          <p:nvPr/>
        </p:nvSpPr>
        <p:spPr>
          <a:xfrm rot="-1311944">
            <a:off x="2420055" y="4025171"/>
            <a:ext cx="496197" cy="237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726" name="Google Shape;3726;p98"/>
          <p:cNvSpPr txBox="1"/>
          <p:nvPr/>
        </p:nvSpPr>
        <p:spPr>
          <a:xfrm rot="-1313459">
            <a:off x="2418708" y="4453770"/>
            <a:ext cx="498871" cy="21390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0" name="Shape 3730"/>
        <p:cNvGrpSpPr/>
        <p:nvPr/>
      </p:nvGrpSpPr>
      <p:grpSpPr>
        <a:xfrm>
          <a:off x="0" y="0"/>
          <a:ext cx="0" cy="0"/>
          <a:chOff x="0" y="0"/>
          <a:chExt cx="0" cy="0"/>
        </a:xfrm>
      </p:grpSpPr>
      <p:pic>
        <p:nvPicPr>
          <p:cNvPr id="3731" name="Google Shape;3731;p99"/>
          <p:cNvPicPr preferRelativeResize="0"/>
          <p:nvPr/>
        </p:nvPicPr>
        <p:blipFill>
          <a:blip r:embed="rId3">
            <a:alphaModFix/>
          </a:blip>
          <a:stretch>
            <a:fillRect/>
          </a:stretch>
        </p:blipFill>
        <p:spPr>
          <a:xfrm>
            <a:off x="3033408" y="65350"/>
            <a:ext cx="3753708" cy="975777"/>
          </a:xfrm>
          <a:prstGeom prst="rect">
            <a:avLst/>
          </a:prstGeom>
          <a:noFill/>
          <a:ln>
            <a:noFill/>
          </a:ln>
        </p:spPr>
      </p:pic>
      <p:sp>
        <p:nvSpPr>
          <p:cNvPr id="3732" name="Google Shape;3732;p99"/>
          <p:cNvSpPr txBox="1"/>
          <p:nvPr/>
        </p:nvSpPr>
        <p:spPr>
          <a:xfrm>
            <a:off x="2993418"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3733" name="Google Shape;3733;p99"/>
          <p:cNvSpPr txBox="1"/>
          <p:nvPr/>
        </p:nvSpPr>
        <p:spPr>
          <a:xfrm>
            <a:off x="3354348"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3734" name="Google Shape;3734;p99"/>
          <p:cNvSpPr txBox="1"/>
          <p:nvPr/>
        </p:nvSpPr>
        <p:spPr>
          <a:xfrm>
            <a:off x="3738312"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3735" name="Google Shape;3735;p99"/>
          <p:cNvSpPr txBox="1"/>
          <p:nvPr/>
        </p:nvSpPr>
        <p:spPr>
          <a:xfrm>
            <a:off x="4106927"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3736" name="Google Shape;3736;p99"/>
          <p:cNvSpPr txBox="1"/>
          <p:nvPr/>
        </p:nvSpPr>
        <p:spPr>
          <a:xfrm>
            <a:off x="4483206"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3737" name="Google Shape;3737;p99"/>
          <p:cNvSpPr txBox="1"/>
          <p:nvPr/>
        </p:nvSpPr>
        <p:spPr>
          <a:xfrm>
            <a:off x="4859507"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3738" name="Google Shape;3738;p99"/>
          <p:cNvSpPr txBox="1"/>
          <p:nvPr/>
        </p:nvSpPr>
        <p:spPr>
          <a:xfrm>
            <a:off x="5228100"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3739" name="Google Shape;3739;p99"/>
          <p:cNvSpPr txBox="1"/>
          <p:nvPr/>
        </p:nvSpPr>
        <p:spPr>
          <a:xfrm>
            <a:off x="5612087"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3740" name="Google Shape;3740;p99"/>
          <p:cNvSpPr txBox="1"/>
          <p:nvPr/>
        </p:nvSpPr>
        <p:spPr>
          <a:xfrm>
            <a:off x="5972994"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3741" name="Google Shape;3741;p99"/>
          <p:cNvSpPr txBox="1"/>
          <p:nvPr/>
        </p:nvSpPr>
        <p:spPr>
          <a:xfrm>
            <a:off x="6349272"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3742" name="Google Shape;3742;p99"/>
          <p:cNvSpPr txBox="1"/>
          <p:nvPr/>
        </p:nvSpPr>
        <p:spPr>
          <a:xfrm>
            <a:off x="2747100" y="238160"/>
            <a:ext cx="332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S7</a:t>
            </a:r>
            <a:endParaRPr b="1" sz="1000"/>
          </a:p>
        </p:txBody>
      </p:sp>
      <p:sp>
        <p:nvSpPr>
          <p:cNvPr id="3743" name="Google Shape;3743;p99"/>
          <p:cNvSpPr txBox="1"/>
          <p:nvPr/>
        </p:nvSpPr>
        <p:spPr>
          <a:xfrm>
            <a:off x="2747100" y="596752"/>
            <a:ext cx="332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S8</a:t>
            </a:r>
            <a:endParaRPr b="1" sz="1000"/>
          </a:p>
        </p:txBody>
      </p:sp>
      <p:pic>
        <p:nvPicPr>
          <p:cNvPr id="3744" name="Google Shape;3744;p99"/>
          <p:cNvPicPr preferRelativeResize="0"/>
          <p:nvPr/>
        </p:nvPicPr>
        <p:blipFill>
          <a:blip r:embed="rId4">
            <a:alphaModFix/>
          </a:blip>
          <a:stretch>
            <a:fillRect/>
          </a:stretch>
        </p:blipFill>
        <p:spPr>
          <a:xfrm>
            <a:off x="3075168" y="2140546"/>
            <a:ext cx="3711116" cy="688744"/>
          </a:xfrm>
          <a:prstGeom prst="rect">
            <a:avLst/>
          </a:prstGeom>
          <a:noFill/>
          <a:ln>
            <a:noFill/>
          </a:ln>
        </p:spPr>
      </p:pic>
      <p:pic>
        <p:nvPicPr>
          <p:cNvPr id="3745" name="Google Shape;3745;p99"/>
          <p:cNvPicPr preferRelativeResize="0"/>
          <p:nvPr/>
        </p:nvPicPr>
        <p:blipFill>
          <a:blip r:embed="rId5">
            <a:alphaModFix/>
          </a:blip>
          <a:stretch>
            <a:fillRect/>
          </a:stretch>
        </p:blipFill>
        <p:spPr>
          <a:xfrm>
            <a:off x="3075168" y="1326575"/>
            <a:ext cx="3711114" cy="688744"/>
          </a:xfrm>
          <a:prstGeom prst="rect">
            <a:avLst/>
          </a:prstGeom>
          <a:noFill/>
          <a:ln>
            <a:noFill/>
          </a:ln>
        </p:spPr>
      </p:pic>
      <p:pic>
        <p:nvPicPr>
          <p:cNvPr id="3746" name="Google Shape;3746;p99"/>
          <p:cNvPicPr preferRelativeResize="0"/>
          <p:nvPr/>
        </p:nvPicPr>
        <p:blipFill>
          <a:blip r:embed="rId6">
            <a:alphaModFix/>
          </a:blip>
          <a:stretch>
            <a:fillRect/>
          </a:stretch>
        </p:blipFill>
        <p:spPr>
          <a:xfrm>
            <a:off x="3075168" y="2954516"/>
            <a:ext cx="3711115" cy="688744"/>
          </a:xfrm>
          <a:prstGeom prst="rect">
            <a:avLst/>
          </a:prstGeom>
          <a:noFill/>
          <a:ln>
            <a:noFill/>
          </a:ln>
        </p:spPr>
      </p:pic>
      <p:sp>
        <p:nvSpPr>
          <p:cNvPr id="3747" name="Google Shape;3747;p99"/>
          <p:cNvSpPr txBox="1"/>
          <p:nvPr/>
        </p:nvSpPr>
        <p:spPr>
          <a:xfrm>
            <a:off x="2387925" y="1514414"/>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1</a:t>
            </a:r>
            <a:r>
              <a:rPr lang="en"/>
              <a:t> </a:t>
            </a:r>
            <a:endParaRPr/>
          </a:p>
        </p:txBody>
      </p:sp>
      <p:sp>
        <p:nvSpPr>
          <p:cNvPr id="3748" name="Google Shape;3748;p99"/>
          <p:cNvSpPr txBox="1"/>
          <p:nvPr/>
        </p:nvSpPr>
        <p:spPr>
          <a:xfrm rot="-1208045">
            <a:off x="2690787" y="1411785"/>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749" name="Google Shape;3749;p99"/>
          <p:cNvSpPr txBox="1"/>
          <p:nvPr/>
        </p:nvSpPr>
        <p:spPr>
          <a:xfrm rot="-1208178">
            <a:off x="2693331" y="1745043"/>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3750" name="Google Shape;3750;p99"/>
          <p:cNvSpPr txBox="1"/>
          <p:nvPr/>
        </p:nvSpPr>
        <p:spPr>
          <a:xfrm>
            <a:off x="2387925" y="2314580"/>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2</a:t>
            </a:r>
            <a:r>
              <a:rPr lang="en"/>
              <a:t> </a:t>
            </a:r>
            <a:endParaRPr/>
          </a:p>
        </p:txBody>
      </p:sp>
      <p:sp>
        <p:nvSpPr>
          <p:cNvPr id="3751" name="Google Shape;3751;p99"/>
          <p:cNvSpPr txBox="1"/>
          <p:nvPr/>
        </p:nvSpPr>
        <p:spPr>
          <a:xfrm rot="-1208045">
            <a:off x="2690787" y="2211952"/>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752" name="Google Shape;3752;p99"/>
          <p:cNvSpPr txBox="1"/>
          <p:nvPr/>
        </p:nvSpPr>
        <p:spPr>
          <a:xfrm rot="-1208178">
            <a:off x="2693331" y="2545209"/>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3753" name="Google Shape;3753;p99"/>
          <p:cNvSpPr txBox="1"/>
          <p:nvPr/>
        </p:nvSpPr>
        <p:spPr>
          <a:xfrm>
            <a:off x="2387925" y="3142355"/>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3</a:t>
            </a:r>
            <a:r>
              <a:rPr lang="en"/>
              <a:t> </a:t>
            </a:r>
            <a:endParaRPr/>
          </a:p>
        </p:txBody>
      </p:sp>
      <p:sp>
        <p:nvSpPr>
          <p:cNvPr id="3754" name="Google Shape;3754;p99"/>
          <p:cNvSpPr txBox="1"/>
          <p:nvPr/>
        </p:nvSpPr>
        <p:spPr>
          <a:xfrm rot="-1208045">
            <a:off x="2690787" y="3039727"/>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755" name="Google Shape;3755;p99"/>
          <p:cNvSpPr txBox="1"/>
          <p:nvPr/>
        </p:nvSpPr>
        <p:spPr>
          <a:xfrm rot="-1208178">
            <a:off x="2693331" y="3372984"/>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3756" name="Google Shape;3756;p99"/>
          <p:cNvSpPr txBox="1"/>
          <p:nvPr/>
        </p:nvSpPr>
        <p:spPr>
          <a:xfrm>
            <a:off x="2387925" y="3956326"/>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4</a:t>
            </a:r>
            <a:r>
              <a:rPr lang="en"/>
              <a:t> </a:t>
            </a:r>
            <a:endParaRPr/>
          </a:p>
        </p:txBody>
      </p:sp>
      <p:sp>
        <p:nvSpPr>
          <p:cNvPr id="3757" name="Google Shape;3757;p99"/>
          <p:cNvSpPr txBox="1"/>
          <p:nvPr/>
        </p:nvSpPr>
        <p:spPr>
          <a:xfrm rot="-1208045">
            <a:off x="2690787" y="3853697"/>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3758" name="Google Shape;3758;p99"/>
          <p:cNvSpPr txBox="1"/>
          <p:nvPr/>
        </p:nvSpPr>
        <p:spPr>
          <a:xfrm rot="-1208178">
            <a:off x="2693331" y="4186954"/>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3759" name="Google Shape;3759;p99"/>
          <p:cNvPicPr preferRelativeResize="0"/>
          <p:nvPr/>
        </p:nvPicPr>
        <p:blipFill>
          <a:blip r:embed="rId7">
            <a:alphaModFix/>
          </a:blip>
          <a:stretch>
            <a:fillRect/>
          </a:stretch>
        </p:blipFill>
        <p:spPr>
          <a:xfrm>
            <a:off x="3075168" y="3761211"/>
            <a:ext cx="3711114" cy="696021"/>
          </a:xfrm>
          <a:prstGeom prst="rect">
            <a:avLst/>
          </a:prstGeom>
          <a:noFill/>
          <a:ln>
            <a:noFill/>
          </a:ln>
        </p:spPr>
      </p:pic>
      <p:sp>
        <p:nvSpPr>
          <p:cNvPr id="3760" name="Google Shape;3760;p99"/>
          <p:cNvSpPr txBox="1"/>
          <p:nvPr/>
        </p:nvSpPr>
        <p:spPr>
          <a:xfrm>
            <a:off x="3037198"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3761" name="Google Shape;3761;p99"/>
          <p:cNvSpPr txBox="1"/>
          <p:nvPr/>
        </p:nvSpPr>
        <p:spPr>
          <a:xfrm>
            <a:off x="339403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3762" name="Google Shape;3762;p99"/>
          <p:cNvSpPr txBox="1"/>
          <p:nvPr/>
        </p:nvSpPr>
        <p:spPr>
          <a:xfrm>
            <a:off x="3773640"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3763" name="Google Shape;3763;p99"/>
          <p:cNvSpPr txBox="1"/>
          <p:nvPr/>
        </p:nvSpPr>
        <p:spPr>
          <a:xfrm>
            <a:off x="413807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3764" name="Google Shape;3764;p99"/>
          <p:cNvSpPr txBox="1"/>
          <p:nvPr/>
        </p:nvSpPr>
        <p:spPr>
          <a:xfrm>
            <a:off x="4510082"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3765" name="Google Shape;3765;p99"/>
          <p:cNvSpPr txBox="1"/>
          <p:nvPr/>
        </p:nvSpPr>
        <p:spPr>
          <a:xfrm>
            <a:off x="488211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3766" name="Google Shape;3766;p99"/>
          <p:cNvSpPr txBox="1"/>
          <p:nvPr/>
        </p:nvSpPr>
        <p:spPr>
          <a:xfrm>
            <a:off x="524652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3767" name="Google Shape;3767;p99"/>
          <p:cNvSpPr txBox="1"/>
          <p:nvPr/>
        </p:nvSpPr>
        <p:spPr>
          <a:xfrm>
            <a:off x="562615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3768" name="Google Shape;3768;p99"/>
          <p:cNvSpPr txBox="1"/>
          <p:nvPr/>
        </p:nvSpPr>
        <p:spPr>
          <a:xfrm>
            <a:off x="5982965"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3769" name="Google Shape;3769;p99"/>
          <p:cNvSpPr txBox="1"/>
          <p:nvPr/>
        </p:nvSpPr>
        <p:spPr>
          <a:xfrm>
            <a:off x="6354974"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3770" name="Google Shape;3770;p99"/>
          <p:cNvSpPr txBox="1"/>
          <p:nvPr/>
        </p:nvSpPr>
        <p:spPr>
          <a:xfrm>
            <a:off x="4408075" y="1098700"/>
            <a:ext cx="7488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4" name="Shape 3774"/>
        <p:cNvGrpSpPr/>
        <p:nvPr/>
      </p:nvGrpSpPr>
      <p:grpSpPr>
        <a:xfrm>
          <a:off x="0" y="0"/>
          <a:ext cx="0" cy="0"/>
          <a:chOff x="0" y="0"/>
          <a:chExt cx="0" cy="0"/>
        </a:xfrm>
      </p:grpSpPr>
      <p:pic>
        <p:nvPicPr>
          <p:cNvPr id="3775" name="Google Shape;3775;p100"/>
          <p:cNvPicPr preferRelativeResize="0"/>
          <p:nvPr/>
        </p:nvPicPr>
        <p:blipFill>
          <a:blip r:embed="rId3">
            <a:alphaModFix/>
          </a:blip>
          <a:stretch>
            <a:fillRect/>
          </a:stretch>
        </p:blipFill>
        <p:spPr>
          <a:xfrm>
            <a:off x="0" y="152400"/>
            <a:ext cx="9144001" cy="483424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9" name="Shape 3779"/>
        <p:cNvGrpSpPr/>
        <p:nvPr/>
      </p:nvGrpSpPr>
      <p:grpSpPr>
        <a:xfrm>
          <a:off x="0" y="0"/>
          <a:ext cx="0" cy="0"/>
          <a:chOff x="0" y="0"/>
          <a:chExt cx="0" cy="0"/>
        </a:xfrm>
      </p:grpSpPr>
      <p:sp>
        <p:nvSpPr>
          <p:cNvPr id="3780" name="Google Shape;3780;p101"/>
          <p:cNvSpPr/>
          <p:nvPr/>
        </p:nvSpPr>
        <p:spPr>
          <a:xfrm>
            <a:off x="1664625"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781" name="Google Shape;3781;p101"/>
          <p:cNvSpPr/>
          <p:nvPr/>
        </p:nvSpPr>
        <p:spPr>
          <a:xfrm>
            <a:off x="214207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782" name="Google Shape;3782;p101"/>
          <p:cNvCxnSpPr>
            <a:stCxn id="3780" idx="3"/>
            <a:endCxn id="3781" idx="1"/>
          </p:cNvCxnSpPr>
          <p:nvPr/>
        </p:nvCxnSpPr>
        <p:spPr>
          <a:xfrm>
            <a:off x="1927425" y="24128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783" name="Google Shape;3783;p101"/>
          <p:cNvSpPr/>
          <p:nvPr/>
        </p:nvSpPr>
        <p:spPr>
          <a:xfrm>
            <a:off x="2619530"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784" name="Google Shape;3784;p101"/>
          <p:cNvSpPr/>
          <p:nvPr/>
        </p:nvSpPr>
        <p:spPr>
          <a:xfrm>
            <a:off x="309955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785" name="Google Shape;3785;p101"/>
          <p:cNvCxnSpPr>
            <a:stCxn id="3783" idx="3"/>
            <a:endCxn id="3784" idx="1"/>
          </p:cNvCxnSpPr>
          <p:nvPr/>
        </p:nvCxnSpPr>
        <p:spPr>
          <a:xfrm>
            <a:off x="2882330" y="24128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3786" name="Google Shape;3786;p101"/>
          <p:cNvCxnSpPr>
            <a:stCxn id="3781" idx="3"/>
            <a:endCxn id="3783" idx="1"/>
          </p:cNvCxnSpPr>
          <p:nvPr/>
        </p:nvCxnSpPr>
        <p:spPr>
          <a:xfrm>
            <a:off x="2404876" y="24128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787" name="Google Shape;3787;p101"/>
          <p:cNvSpPr/>
          <p:nvPr/>
        </p:nvSpPr>
        <p:spPr>
          <a:xfrm>
            <a:off x="3573895"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788" name="Google Shape;3788;p101"/>
          <p:cNvCxnSpPr>
            <a:stCxn id="3784" idx="3"/>
            <a:endCxn id="3787" idx="1"/>
          </p:cNvCxnSpPr>
          <p:nvPr/>
        </p:nvCxnSpPr>
        <p:spPr>
          <a:xfrm>
            <a:off x="3362356" y="24128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789" name="Google Shape;3789;p101"/>
          <p:cNvSpPr/>
          <p:nvPr/>
        </p:nvSpPr>
        <p:spPr>
          <a:xfrm>
            <a:off x="4048224"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790" name="Google Shape;3790;p101"/>
          <p:cNvSpPr/>
          <p:nvPr/>
        </p:nvSpPr>
        <p:spPr>
          <a:xfrm>
            <a:off x="4522538"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791" name="Google Shape;3791;p101"/>
          <p:cNvCxnSpPr>
            <a:stCxn id="3789" idx="3"/>
            <a:endCxn id="3790" idx="1"/>
          </p:cNvCxnSpPr>
          <p:nvPr/>
        </p:nvCxnSpPr>
        <p:spPr>
          <a:xfrm>
            <a:off x="4311024"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792" name="Google Shape;3792;p101"/>
          <p:cNvCxnSpPr>
            <a:stCxn id="3787" idx="3"/>
            <a:endCxn id="3789" idx="1"/>
          </p:cNvCxnSpPr>
          <p:nvPr/>
        </p:nvCxnSpPr>
        <p:spPr>
          <a:xfrm>
            <a:off x="3836695"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793" name="Google Shape;3793;p101"/>
          <p:cNvCxnSpPr/>
          <p:nvPr/>
        </p:nvCxnSpPr>
        <p:spPr>
          <a:xfrm rot="10800000">
            <a:off x="60767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794" name="Google Shape;3794;p101"/>
          <p:cNvCxnSpPr>
            <a:stCxn id="3795" idx="0"/>
            <a:endCxn id="3780" idx="2"/>
          </p:cNvCxnSpPr>
          <p:nvPr/>
        </p:nvCxnSpPr>
        <p:spPr>
          <a:xfrm rot="10800000">
            <a:off x="1796013" y="26457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3795" name="Google Shape;3795;p101"/>
          <p:cNvSpPr/>
          <p:nvPr/>
        </p:nvSpPr>
        <p:spPr>
          <a:xfrm>
            <a:off x="1664613"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6" name="Google Shape;3796;p101"/>
          <p:cNvCxnSpPr>
            <a:stCxn id="3797" idx="0"/>
            <a:endCxn id="3781" idx="2"/>
          </p:cNvCxnSpPr>
          <p:nvPr/>
        </p:nvCxnSpPr>
        <p:spPr>
          <a:xfrm rot="10800000">
            <a:off x="2273338" y="26458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3797" name="Google Shape;3797;p101"/>
          <p:cNvSpPr/>
          <p:nvPr/>
        </p:nvSpPr>
        <p:spPr>
          <a:xfrm>
            <a:off x="21428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8" name="Google Shape;3798;p101"/>
          <p:cNvCxnSpPr>
            <a:stCxn id="3799" idx="0"/>
            <a:endCxn id="3783" idx="2"/>
          </p:cNvCxnSpPr>
          <p:nvPr/>
        </p:nvCxnSpPr>
        <p:spPr>
          <a:xfrm rot="10800000">
            <a:off x="2750875" y="26458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3799" name="Google Shape;3799;p101"/>
          <p:cNvSpPr/>
          <p:nvPr/>
        </p:nvSpPr>
        <p:spPr>
          <a:xfrm>
            <a:off x="261977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0" name="Google Shape;3800;p101"/>
          <p:cNvCxnSpPr>
            <a:stCxn id="3801" idx="0"/>
            <a:endCxn id="3784" idx="2"/>
          </p:cNvCxnSpPr>
          <p:nvPr/>
        </p:nvCxnSpPr>
        <p:spPr>
          <a:xfrm rot="10800000">
            <a:off x="3231038" y="26458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3801" name="Google Shape;3801;p101"/>
          <p:cNvSpPr/>
          <p:nvPr/>
        </p:nvSpPr>
        <p:spPr>
          <a:xfrm>
            <a:off x="31011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2" name="Google Shape;3802;p101"/>
          <p:cNvCxnSpPr>
            <a:stCxn id="3803" idx="0"/>
            <a:endCxn id="3787" idx="2"/>
          </p:cNvCxnSpPr>
          <p:nvPr/>
        </p:nvCxnSpPr>
        <p:spPr>
          <a:xfrm flipH="1" rot="10800000">
            <a:off x="3702463" y="26458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3803" name="Google Shape;3803;p101"/>
          <p:cNvSpPr/>
          <p:nvPr/>
        </p:nvSpPr>
        <p:spPr>
          <a:xfrm>
            <a:off x="3571063"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4" name="Google Shape;3804;p101"/>
          <p:cNvCxnSpPr>
            <a:stCxn id="3805" idx="0"/>
            <a:endCxn id="3789" idx="2"/>
          </p:cNvCxnSpPr>
          <p:nvPr/>
        </p:nvCxnSpPr>
        <p:spPr>
          <a:xfrm rot="10800000">
            <a:off x="4179725" y="26458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3805" name="Google Shape;3805;p101"/>
          <p:cNvSpPr/>
          <p:nvPr/>
        </p:nvSpPr>
        <p:spPr>
          <a:xfrm>
            <a:off x="405132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6" name="Google Shape;3806;p101"/>
          <p:cNvCxnSpPr>
            <a:stCxn id="3807" idx="0"/>
            <a:endCxn id="3790" idx="2"/>
          </p:cNvCxnSpPr>
          <p:nvPr/>
        </p:nvCxnSpPr>
        <p:spPr>
          <a:xfrm rot="10800000">
            <a:off x="4654075" y="26457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3807" name="Google Shape;3807;p101"/>
          <p:cNvSpPr/>
          <p:nvPr/>
        </p:nvSpPr>
        <p:spPr>
          <a:xfrm>
            <a:off x="4525675"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01"/>
          <p:cNvSpPr txBox="1"/>
          <p:nvPr/>
        </p:nvSpPr>
        <p:spPr>
          <a:xfrm>
            <a:off x="20366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09" name="Google Shape;3809;p101"/>
          <p:cNvSpPr txBox="1"/>
          <p:nvPr/>
        </p:nvSpPr>
        <p:spPr>
          <a:xfrm>
            <a:off x="15586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10" name="Google Shape;3810;p101"/>
          <p:cNvSpPr txBox="1"/>
          <p:nvPr/>
        </p:nvSpPr>
        <p:spPr>
          <a:xfrm>
            <a:off x="29892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11" name="Google Shape;3811;p101"/>
          <p:cNvSpPr txBox="1"/>
          <p:nvPr/>
        </p:nvSpPr>
        <p:spPr>
          <a:xfrm>
            <a:off x="25157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12" name="Google Shape;3812;p101"/>
          <p:cNvSpPr txBox="1"/>
          <p:nvPr/>
        </p:nvSpPr>
        <p:spPr>
          <a:xfrm>
            <a:off x="34700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13" name="Google Shape;3813;p101"/>
          <p:cNvSpPr txBox="1"/>
          <p:nvPr/>
        </p:nvSpPr>
        <p:spPr>
          <a:xfrm>
            <a:off x="39421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14" name="Google Shape;3814;p101"/>
          <p:cNvSpPr txBox="1"/>
          <p:nvPr/>
        </p:nvSpPr>
        <p:spPr>
          <a:xfrm>
            <a:off x="4417250" y="35411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15" name="Google Shape;3815;p101"/>
          <p:cNvSpPr/>
          <p:nvPr/>
        </p:nvSpPr>
        <p:spPr>
          <a:xfrm>
            <a:off x="1665663" y="903375"/>
            <a:ext cx="5919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3816" name="Google Shape;3816;p101"/>
          <p:cNvSpPr/>
          <p:nvPr/>
        </p:nvSpPr>
        <p:spPr>
          <a:xfrm>
            <a:off x="1664613" y="439000"/>
            <a:ext cx="5919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3817" name="Google Shape;3817;p101"/>
          <p:cNvSpPr/>
          <p:nvPr/>
        </p:nvSpPr>
        <p:spPr>
          <a:xfrm>
            <a:off x="4996870"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818" name="Google Shape;3818;p101"/>
          <p:cNvCxnSpPr>
            <a:endCxn id="3817" idx="1"/>
          </p:cNvCxnSpPr>
          <p:nvPr/>
        </p:nvCxnSpPr>
        <p:spPr>
          <a:xfrm>
            <a:off x="4785370" y="24128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819" name="Google Shape;3819;p101"/>
          <p:cNvSpPr/>
          <p:nvPr/>
        </p:nvSpPr>
        <p:spPr>
          <a:xfrm>
            <a:off x="5471199"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820" name="Google Shape;3820;p101"/>
          <p:cNvSpPr/>
          <p:nvPr/>
        </p:nvSpPr>
        <p:spPr>
          <a:xfrm>
            <a:off x="5945513" y="217983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821" name="Google Shape;3821;p101"/>
          <p:cNvCxnSpPr>
            <a:stCxn id="3819" idx="3"/>
            <a:endCxn id="3820" idx="1"/>
          </p:cNvCxnSpPr>
          <p:nvPr/>
        </p:nvCxnSpPr>
        <p:spPr>
          <a:xfrm>
            <a:off x="5733999"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822" name="Google Shape;3822;p101"/>
          <p:cNvCxnSpPr>
            <a:stCxn id="3817" idx="3"/>
            <a:endCxn id="3819" idx="1"/>
          </p:cNvCxnSpPr>
          <p:nvPr/>
        </p:nvCxnSpPr>
        <p:spPr>
          <a:xfrm>
            <a:off x="5259670"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823" name="Google Shape;3823;p101"/>
          <p:cNvCxnSpPr>
            <a:stCxn id="3824" idx="0"/>
            <a:endCxn id="3817" idx="2"/>
          </p:cNvCxnSpPr>
          <p:nvPr/>
        </p:nvCxnSpPr>
        <p:spPr>
          <a:xfrm flipH="1" rot="10800000">
            <a:off x="5126950" y="26457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3824" name="Google Shape;3824;p101"/>
          <p:cNvSpPr/>
          <p:nvPr/>
        </p:nvSpPr>
        <p:spPr>
          <a:xfrm>
            <a:off x="4995550"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5" name="Google Shape;3825;p101"/>
          <p:cNvCxnSpPr>
            <a:stCxn id="3826" idx="0"/>
            <a:endCxn id="3819" idx="2"/>
          </p:cNvCxnSpPr>
          <p:nvPr/>
        </p:nvCxnSpPr>
        <p:spPr>
          <a:xfrm rot="10800000">
            <a:off x="5602713" y="26457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3826" name="Google Shape;3826;p101"/>
          <p:cNvSpPr/>
          <p:nvPr/>
        </p:nvSpPr>
        <p:spPr>
          <a:xfrm>
            <a:off x="5475813"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7" name="Google Shape;3827;p101"/>
          <p:cNvCxnSpPr>
            <a:stCxn id="3828" idx="0"/>
            <a:endCxn id="3820" idx="2"/>
          </p:cNvCxnSpPr>
          <p:nvPr/>
        </p:nvCxnSpPr>
        <p:spPr>
          <a:xfrm flipH="1" rot="10800000">
            <a:off x="6075650" y="26455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3828" name="Google Shape;3828;p101"/>
          <p:cNvSpPr/>
          <p:nvPr/>
        </p:nvSpPr>
        <p:spPr>
          <a:xfrm>
            <a:off x="5944250" y="34288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01"/>
          <p:cNvSpPr txBox="1"/>
          <p:nvPr/>
        </p:nvSpPr>
        <p:spPr>
          <a:xfrm>
            <a:off x="48945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30" name="Google Shape;3830;p101"/>
          <p:cNvSpPr txBox="1"/>
          <p:nvPr/>
        </p:nvSpPr>
        <p:spPr>
          <a:xfrm>
            <a:off x="53637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31" name="Google Shape;3831;p101"/>
          <p:cNvSpPr txBox="1"/>
          <p:nvPr/>
        </p:nvSpPr>
        <p:spPr>
          <a:xfrm>
            <a:off x="584468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32" name="Google Shape;3832;p101"/>
          <p:cNvSpPr/>
          <p:nvPr/>
        </p:nvSpPr>
        <p:spPr>
          <a:xfrm>
            <a:off x="6682663" y="22534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3833" name="Google Shape;3833;p101"/>
          <p:cNvCxnSpPr/>
          <p:nvPr/>
        </p:nvCxnSpPr>
        <p:spPr>
          <a:xfrm flipH="1" rot="10800000">
            <a:off x="1798488" y="25797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3834" name="Google Shape;3834;p101"/>
          <p:cNvCxnSpPr/>
          <p:nvPr/>
        </p:nvCxnSpPr>
        <p:spPr>
          <a:xfrm flipH="1" rot="10800000">
            <a:off x="2273338" y="25797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3835" name="Google Shape;3835;p101"/>
          <p:cNvCxnSpPr/>
          <p:nvPr/>
        </p:nvCxnSpPr>
        <p:spPr>
          <a:xfrm flipH="1" rot="10800000">
            <a:off x="2750963" y="25797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3836" name="Google Shape;3836;p101"/>
          <p:cNvCxnSpPr/>
          <p:nvPr/>
        </p:nvCxnSpPr>
        <p:spPr>
          <a:xfrm flipH="1" rot="10800000">
            <a:off x="3236388" y="25795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3837" name="Google Shape;3837;p101"/>
          <p:cNvCxnSpPr/>
          <p:nvPr/>
        </p:nvCxnSpPr>
        <p:spPr>
          <a:xfrm flipH="1" rot="10800000">
            <a:off x="3710738" y="25797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3838" name="Google Shape;3838;p101"/>
          <p:cNvCxnSpPr/>
          <p:nvPr/>
        </p:nvCxnSpPr>
        <p:spPr>
          <a:xfrm flipH="1" rot="10800000">
            <a:off x="4175088" y="25782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3839" name="Google Shape;3839;p101"/>
          <p:cNvCxnSpPr/>
          <p:nvPr/>
        </p:nvCxnSpPr>
        <p:spPr>
          <a:xfrm flipH="1" rot="10800000">
            <a:off x="4660588" y="25781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3840" name="Google Shape;3840;p101"/>
          <p:cNvCxnSpPr/>
          <p:nvPr/>
        </p:nvCxnSpPr>
        <p:spPr>
          <a:xfrm flipH="1" rot="10800000">
            <a:off x="5133238" y="25782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3841" name="Google Shape;3841;p101"/>
          <p:cNvCxnSpPr/>
          <p:nvPr/>
        </p:nvCxnSpPr>
        <p:spPr>
          <a:xfrm flipH="1" rot="10800000">
            <a:off x="5597938" y="25782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3842" name="Google Shape;3842;p101"/>
          <p:cNvCxnSpPr/>
          <p:nvPr/>
        </p:nvCxnSpPr>
        <p:spPr>
          <a:xfrm flipH="1" rot="10800000">
            <a:off x="6075538" y="25782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3843" name="Google Shape;3843;p101"/>
          <p:cNvCxnSpPr/>
          <p:nvPr/>
        </p:nvCxnSpPr>
        <p:spPr>
          <a:xfrm rot="10800000">
            <a:off x="7127124" y="1227745"/>
            <a:ext cx="6900" cy="1025700"/>
          </a:xfrm>
          <a:prstGeom prst="straightConnector1">
            <a:avLst/>
          </a:prstGeom>
          <a:noFill/>
          <a:ln cap="flat" cmpd="sng" w="19050">
            <a:solidFill>
              <a:srgbClr val="000000"/>
            </a:solidFill>
            <a:prstDash val="solid"/>
            <a:round/>
            <a:headEnd len="med" w="med" type="none"/>
            <a:tailEnd len="med" w="med" type="triangle"/>
          </a:ln>
        </p:spPr>
      </p:cxnSp>
      <p:sp>
        <p:nvSpPr>
          <p:cNvPr id="3844" name="Google Shape;3844;p101"/>
          <p:cNvSpPr/>
          <p:nvPr/>
        </p:nvSpPr>
        <p:spPr>
          <a:xfrm>
            <a:off x="1652100" y="1541600"/>
            <a:ext cx="4580700" cy="318900"/>
          </a:xfrm>
          <a:prstGeom prst="rect">
            <a:avLst/>
          </a:prstGeom>
          <a:solidFill>
            <a:srgbClr val="FDD9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3845" name="Google Shape;3845;p101"/>
          <p:cNvCxnSpPr/>
          <p:nvPr/>
        </p:nvCxnSpPr>
        <p:spPr>
          <a:xfrm rot="10800000">
            <a:off x="5607224" y="18694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846" name="Google Shape;3846;p101"/>
          <p:cNvCxnSpPr>
            <a:stCxn id="3817" idx="0"/>
          </p:cNvCxnSpPr>
          <p:nvPr/>
        </p:nvCxnSpPr>
        <p:spPr>
          <a:xfrm rot="10800000">
            <a:off x="5126770" y="18580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3847" name="Google Shape;3847;p101"/>
          <p:cNvCxnSpPr>
            <a:stCxn id="3790" idx="0"/>
          </p:cNvCxnSpPr>
          <p:nvPr/>
        </p:nvCxnSpPr>
        <p:spPr>
          <a:xfrm rot="10800000">
            <a:off x="4647638" y="18663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3848" name="Google Shape;3848;p101"/>
          <p:cNvCxnSpPr/>
          <p:nvPr/>
        </p:nvCxnSpPr>
        <p:spPr>
          <a:xfrm rot="10800000">
            <a:off x="4179624"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849" name="Google Shape;3849;p101"/>
          <p:cNvCxnSpPr/>
          <p:nvPr/>
        </p:nvCxnSpPr>
        <p:spPr>
          <a:xfrm rot="10800000">
            <a:off x="32215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850" name="Google Shape;3850;p101"/>
          <p:cNvCxnSpPr/>
          <p:nvPr/>
        </p:nvCxnSpPr>
        <p:spPr>
          <a:xfrm rot="10800000">
            <a:off x="3711599"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851" name="Google Shape;3851;p101"/>
          <p:cNvCxnSpPr>
            <a:stCxn id="3783" idx="0"/>
          </p:cNvCxnSpPr>
          <p:nvPr/>
        </p:nvCxnSpPr>
        <p:spPr>
          <a:xfrm rot="10800000">
            <a:off x="2748230" y="18664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3852" name="Google Shape;3852;p101"/>
          <p:cNvCxnSpPr/>
          <p:nvPr/>
        </p:nvCxnSpPr>
        <p:spPr>
          <a:xfrm rot="10800000">
            <a:off x="2274855" y="18621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3853" name="Google Shape;3853;p101"/>
          <p:cNvCxnSpPr/>
          <p:nvPr/>
        </p:nvCxnSpPr>
        <p:spPr>
          <a:xfrm rot="10800000">
            <a:off x="1801480" y="18634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3854" name="Google Shape;3854;p101"/>
          <p:cNvCxnSpPr/>
          <p:nvPr/>
        </p:nvCxnSpPr>
        <p:spPr>
          <a:xfrm rot="10800000">
            <a:off x="3899638" y="1222270"/>
            <a:ext cx="63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p:nvPr/>
        </p:nvSpPr>
        <p:spPr>
          <a:xfrm>
            <a:off x="659100" y="1854875"/>
            <a:ext cx="856200" cy="577800"/>
          </a:xfrm>
          <a:prstGeom prst="roundRect">
            <a:avLst>
              <a:gd fmla="val 16667" name="adj"/>
            </a:avLst>
          </a:prstGeom>
          <a:solidFill>
            <a:schemeClr val="lt1"/>
          </a:solid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Video Stream</a:t>
            </a:r>
            <a:endParaRPr b="1">
              <a:latin typeface="Times New Roman"/>
              <a:ea typeface="Times New Roman"/>
              <a:cs typeface="Times New Roman"/>
              <a:sym typeface="Times New Roman"/>
            </a:endParaRPr>
          </a:p>
        </p:txBody>
      </p:sp>
      <p:sp>
        <p:nvSpPr>
          <p:cNvPr id="167" name="Google Shape;167;p21"/>
          <p:cNvSpPr/>
          <p:nvPr/>
        </p:nvSpPr>
        <p:spPr>
          <a:xfrm>
            <a:off x="2153900" y="1854875"/>
            <a:ext cx="1059900" cy="577800"/>
          </a:xfrm>
          <a:prstGeom prst="roundRect">
            <a:avLst>
              <a:gd fmla="val 16667" name="adj"/>
            </a:avLst>
          </a:prstGeom>
          <a:solidFill>
            <a:schemeClr val="lt1"/>
          </a:solid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Skeleton Extraction</a:t>
            </a:r>
            <a:endParaRPr b="1">
              <a:latin typeface="Times New Roman"/>
              <a:ea typeface="Times New Roman"/>
              <a:cs typeface="Times New Roman"/>
              <a:sym typeface="Times New Roman"/>
            </a:endParaRPr>
          </a:p>
        </p:txBody>
      </p:sp>
      <p:sp>
        <p:nvSpPr>
          <p:cNvPr id="168" name="Google Shape;168;p21"/>
          <p:cNvSpPr/>
          <p:nvPr/>
        </p:nvSpPr>
        <p:spPr>
          <a:xfrm>
            <a:off x="3852400" y="1854875"/>
            <a:ext cx="1059900" cy="577800"/>
          </a:xfrm>
          <a:prstGeom prst="roundRect">
            <a:avLst>
              <a:gd fmla="val 16667" name="adj"/>
            </a:avLst>
          </a:prstGeom>
          <a:solidFill>
            <a:schemeClr val="lt1"/>
          </a:solid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Fall</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Detection</a:t>
            </a:r>
            <a:endParaRPr b="1">
              <a:latin typeface="Times New Roman"/>
              <a:ea typeface="Times New Roman"/>
              <a:cs typeface="Times New Roman"/>
              <a:sym typeface="Times New Roman"/>
            </a:endParaRPr>
          </a:p>
        </p:txBody>
      </p:sp>
      <p:sp>
        <p:nvSpPr>
          <p:cNvPr id="169" name="Google Shape;169;p21"/>
          <p:cNvSpPr/>
          <p:nvPr/>
        </p:nvSpPr>
        <p:spPr>
          <a:xfrm>
            <a:off x="6094700" y="1926275"/>
            <a:ext cx="856200" cy="435000"/>
          </a:xfrm>
          <a:prstGeom prst="roundRect">
            <a:avLst>
              <a:gd fmla="val 16667" name="adj"/>
            </a:avLst>
          </a:prstGeom>
          <a:solidFill>
            <a:schemeClr val="lt1"/>
          </a:solid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E0E"/>
                </a:solidFill>
                <a:latin typeface="Times New Roman"/>
                <a:ea typeface="Times New Roman"/>
                <a:cs typeface="Times New Roman"/>
                <a:sym typeface="Times New Roman"/>
              </a:rPr>
              <a:t>Email</a:t>
            </a:r>
            <a:endParaRPr b="1">
              <a:solidFill>
                <a:srgbClr val="FF0E0E"/>
              </a:solidFill>
              <a:latin typeface="Times New Roman"/>
              <a:ea typeface="Times New Roman"/>
              <a:cs typeface="Times New Roman"/>
              <a:sym typeface="Times New Roman"/>
            </a:endParaRPr>
          </a:p>
          <a:p>
            <a:pPr indent="0" lvl="0" marL="0" rtl="0" algn="ctr">
              <a:spcBef>
                <a:spcPts val="0"/>
              </a:spcBef>
              <a:spcAft>
                <a:spcPts val="0"/>
              </a:spcAft>
              <a:buNone/>
            </a:pPr>
            <a:r>
              <a:rPr b="1" lang="en">
                <a:solidFill>
                  <a:srgbClr val="FF0E0E"/>
                </a:solidFill>
                <a:latin typeface="Times New Roman"/>
                <a:ea typeface="Times New Roman"/>
                <a:cs typeface="Times New Roman"/>
                <a:sym typeface="Times New Roman"/>
              </a:rPr>
              <a:t>Alert</a:t>
            </a:r>
            <a:endParaRPr b="1">
              <a:solidFill>
                <a:srgbClr val="FF0E0E"/>
              </a:solidFill>
              <a:latin typeface="Times New Roman"/>
              <a:ea typeface="Times New Roman"/>
              <a:cs typeface="Times New Roman"/>
              <a:sym typeface="Times New Roman"/>
            </a:endParaRPr>
          </a:p>
        </p:txBody>
      </p:sp>
      <p:sp>
        <p:nvSpPr>
          <p:cNvPr id="170" name="Google Shape;170;p21"/>
          <p:cNvSpPr/>
          <p:nvPr/>
        </p:nvSpPr>
        <p:spPr>
          <a:xfrm>
            <a:off x="1658050" y="1994225"/>
            <a:ext cx="353100" cy="2991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txBox="1"/>
          <p:nvPr/>
        </p:nvSpPr>
        <p:spPr>
          <a:xfrm>
            <a:off x="4973550" y="2293325"/>
            <a:ext cx="105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E0E"/>
                </a:solidFill>
                <a:latin typeface="Times New Roman"/>
                <a:ea typeface="Times New Roman"/>
                <a:cs typeface="Times New Roman"/>
                <a:sym typeface="Times New Roman"/>
              </a:rPr>
              <a:t>Abnormal</a:t>
            </a:r>
            <a:endParaRPr b="1">
              <a:solidFill>
                <a:srgbClr val="FF0E0E"/>
              </a:solidFill>
              <a:latin typeface="Times New Roman"/>
              <a:ea typeface="Times New Roman"/>
              <a:cs typeface="Times New Roman"/>
              <a:sym typeface="Times New Roman"/>
            </a:endParaRPr>
          </a:p>
        </p:txBody>
      </p:sp>
      <p:sp>
        <p:nvSpPr>
          <p:cNvPr id="172" name="Google Shape;172;p21"/>
          <p:cNvSpPr/>
          <p:nvPr/>
        </p:nvSpPr>
        <p:spPr>
          <a:xfrm rot="10800000">
            <a:off x="910450" y="2493625"/>
            <a:ext cx="3540000" cy="666000"/>
          </a:xfrm>
          <a:prstGeom prst="curvedDownArrow">
            <a:avLst>
              <a:gd fmla="val 25000" name="adj1"/>
              <a:gd fmla="val 48213" name="adj2"/>
              <a:gd fmla="val 2500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3356550" y="1994225"/>
            <a:ext cx="353100" cy="2991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5075400" y="1943675"/>
            <a:ext cx="856200" cy="4002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nvSpPr>
        <p:spPr>
          <a:xfrm>
            <a:off x="2218450" y="3159625"/>
            <a:ext cx="85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Normal</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8" name="Shape 3858"/>
        <p:cNvGrpSpPr/>
        <p:nvPr/>
      </p:nvGrpSpPr>
      <p:grpSpPr>
        <a:xfrm>
          <a:off x="0" y="0"/>
          <a:ext cx="0" cy="0"/>
          <a:chOff x="0" y="0"/>
          <a:chExt cx="0" cy="0"/>
        </a:xfrm>
      </p:grpSpPr>
      <p:sp>
        <p:nvSpPr>
          <p:cNvPr id="3859" name="Google Shape;3859;p102"/>
          <p:cNvSpPr/>
          <p:nvPr/>
        </p:nvSpPr>
        <p:spPr>
          <a:xfrm>
            <a:off x="2294750" y="28186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860" name="Google Shape;3860;p102"/>
          <p:cNvSpPr/>
          <p:nvPr/>
        </p:nvSpPr>
        <p:spPr>
          <a:xfrm>
            <a:off x="2772201"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861" name="Google Shape;3861;p102"/>
          <p:cNvCxnSpPr>
            <a:stCxn id="3859" idx="3"/>
            <a:endCxn id="3860" idx="1"/>
          </p:cNvCxnSpPr>
          <p:nvPr/>
        </p:nvCxnSpPr>
        <p:spPr>
          <a:xfrm>
            <a:off x="2557550" y="30515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862" name="Google Shape;3862;p102"/>
          <p:cNvSpPr/>
          <p:nvPr/>
        </p:nvSpPr>
        <p:spPr>
          <a:xfrm>
            <a:off x="3249655"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863" name="Google Shape;3863;p102"/>
          <p:cNvSpPr/>
          <p:nvPr/>
        </p:nvSpPr>
        <p:spPr>
          <a:xfrm>
            <a:off x="3729681"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864" name="Google Shape;3864;p102"/>
          <p:cNvCxnSpPr>
            <a:stCxn id="3862" idx="3"/>
            <a:endCxn id="3863" idx="1"/>
          </p:cNvCxnSpPr>
          <p:nvPr/>
        </p:nvCxnSpPr>
        <p:spPr>
          <a:xfrm>
            <a:off x="3512455" y="305164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3865" name="Google Shape;3865;p102"/>
          <p:cNvCxnSpPr>
            <a:stCxn id="3860" idx="3"/>
            <a:endCxn id="3862" idx="1"/>
          </p:cNvCxnSpPr>
          <p:nvPr/>
        </p:nvCxnSpPr>
        <p:spPr>
          <a:xfrm>
            <a:off x="3035001" y="305164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866" name="Google Shape;3866;p102"/>
          <p:cNvSpPr/>
          <p:nvPr/>
        </p:nvSpPr>
        <p:spPr>
          <a:xfrm>
            <a:off x="4204020"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867" name="Google Shape;3867;p102"/>
          <p:cNvCxnSpPr>
            <a:stCxn id="3863" idx="3"/>
            <a:endCxn id="3866" idx="1"/>
          </p:cNvCxnSpPr>
          <p:nvPr/>
        </p:nvCxnSpPr>
        <p:spPr>
          <a:xfrm>
            <a:off x="3992481" y="305164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868" name="Google Shape;3868;p102"/>
          <p:cNvSpPr/>
          <p:nvPr/>
        </p:nvSpPr>
        <p:spPr>
          <a:xfrm>
            <a:off x="4678349"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869" name="Google Shape;3869;p102"/>
          <p:cNvSpPr/>
          <p:nvPr/>
        </p:nvSpPr>
        <p:spPr>
          <a:xfrm>
            <a:off x="5152663" y="28186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870" name="Google Shape;3870;p102"/>
          <p:cNvCxnSpPr>
            <a:stCxn id="3868" idx="3"/>
            <a:endCxn id="3869" idx="1"/>
          </p:cNvCxnSpPr>
          <p:nvPr/>
        </p:nvCxnSpPr>
        <p:spPr>
          <a:xfrm>
            <a:off x="4941149" y="305164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871" name="Google Shape;3871;p102"/>
          <p:cNvCxnSpPr>
            <a:stCxn id="3866" idx="3"/>
            <a:endCxn id="3868" idx="1"/>
          </p:cNvCxnSpPr>
          <p:nvPr/>
        </p:nvCxnSpPr>
        <p:spPr>
          <a:xfrm>
            <a:off x="4466820" y="305164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872" name="Google Shape;3872;p102"/>
          <p:cNvCxnSpPr/>
          <p:nvPr/>
        </p:nvCxnSpPr>
        <p:spPr>
          <a:xfrm rot="10800000">
            <a:off x="6706924" y="2499670"/>
            <a:ext cx="0" cy="318900"/>
          </a:xfrm>
          <a:prstGeom prst="straightConnector1">
            <a:avLst/>
          </a:prstGeom>
          <a:noFill/>
          <a:ln cap="flat" cmpd="sng" w="19050">
            <a:solidFill>
              <a:srgbClr val="000000"/>
            </a:solidFill>
            <a:prstDash val="solid"/>
            <a:round/>
            <a:headEnd len="med" w="med" type="none"/>
            <a:tailEnd len="med" w="med" type="triangle"/>
          </a:ln>
        </p:spPr>
      </p:cxnSp>
      <p:sp>
        <p:nvSpPr>
          <p:cNvPr id="3873" name="Google Shape;3873;p102"/>
          <p:cNvSpPr/>
          <p:nvPr/>
        </p:nvSpPr>
        <p:spPr>
          <a:xfrm>
            <a:off x="2296775" y="36039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02"/>
          <p:cNvSpPr/>
          <p:nvPr/>
        </p:nvSpPr>
        <p:spPr>
          <a:xfrm>
            <a:off x="2776150"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02"/>
          <p:cNvSpPr/>
          <p:nvPr/>
        </p:nvSpPr>
        <p:spPr>
          <a:xfrm>
            <a:off x="3253088"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02"/>
          <p:cNvSpPr/>
          <p:nvPr/>
        </p:nvSpPr>
        <p:spPr>
          <a:xfrm>
            <a:off x="3734450"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02"/>
          <p:cNvSpPr/>
          <p:nvPr/>
        </p:nvSpPr>
        <p:spPr>
          <a:xfrm>
            <a:off x="4204375"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02"/>
          <p:cNvSpPr/>
          <p:nvPr/>
        </p:nvSpPr>
        <p:spPr>
          <a:xfrm>
            <a:off x="4684638"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02"/>
          <p:cNvSpPr/>
          <p:nvPr/>
        </p:nvSpPr>
        <p:spPr>
          <a:xfrm>
            <a:off x="5158988" y="3604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02"/>
          <p:cNvSpPr txBox="1"/>
          <p:nvPr/>
        </p:nvSpPr>
        <p:spPr>
          <a:xfrm>
            <a:off x="2669950"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81" name="Google Shape;3881;p102"/>
          <p:cNvSpPr txBox="1"/>
          <p:nvPr/>
        </p:nvSpPr>
        <p:spPr>
          <a:xfrm>
            <a:off x="2190788" y="37158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82" name="Google Shape;3882;p102"/>
          <p:cNvSpPr txBox="1"/>
          <p:nvPr/>
        </p:nvSpPr>
        <p:spPr>
          <a:xfrm>
            <a:off x="3622525"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83" name="Google Shape;3883;p102"/>
          <p:cNvSpPr txBox="1"/>
          <p:nvPr/>
        </p:nvSpPr>
        <p:spPr>
          <a:xfrm>
            <a:off x="3149088"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84" name="Google Shape;3884;p102"/>
          <p:cNvSpPr txBox="1"/>
          <p:nvPr/>
        </p:nvSpPr>
        <p:spPr>
          <a:xfrm>
            <a:off x="4103338"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85" name="Google Shape;3885;p102"/>
          <p:cNvSpPr txBox="1"/>
          <p:nvPr/>
        </p:nvSpPr>
        <p:spPr>
          <a:xfrm>
            <a:off x="4575488"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86" name="Google Shape;3886;p102"/>
          <p:cNvSpPr txBox="1"/>
          <p:nvPr/>
        </p:nvSpPr>
        <p:spPr>
          <a:xfrm>
            <a:off x="5050563" y="3716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87" name="Google Shape;3887;p102"/>
          <p:cNvSpPr/>
          <p:nvPr/>
        </p:nvSpPr>
        <p:spPr>
          <a:xfrm>
            <a:off x="2295788" y="1542125"/>
            <a:ext cx="45828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3888" name="Google Shape;3888;p102"/>
          <p:cNvSpPr/>
          <p:nvPr/>
        </p:nvSpPr>
        <p:spPr>
          <a:xfrm>
            <a:off x="2294738" y="1077750"/>
            <a:ext cx="45837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3889" name="Google Shape;3889;p102"/>
          <p:cNvSpPr/>
          <p:nvPr/>
        </p:nvSpPr>
        <p:spPr>
          <a:xfrm>
            <a:off x="5626995" y="281865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890" name="Google Shape;3890;p102"/>
          <p:cNvCxnSpPr>
            <a:endCxn id="3889" idx="1"/>
          </p:cNvCxnSpPr>
          <p:nvPr/>
        </p:nvCxnSpPr>
        <p:spPr>
          <a:xfrm>
            <a:off x="5415495" y="305160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891" name="Google Shape;3891;p102"/>
          <p:cNvSpPr/>
          <p:nvPr/>
        </p:nvSpPr>
        <p:spPr>
          <a:xfrm>
            <a:off x="6101324" y="281865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892" name="Google Shape;3892;p102"/>
          <p:cNvSpPr/>
          <p:nvPr/>
        </p:nvSpPr>
        <p:spPr>
          <a:xfrm>
            <a:off x="6575638" y="28185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893" name="Google Shape;3893;p102"/>
          <p:cNvCxnSpPr>
            <a:stCxn id="3891" idx="3"/>
            <a:endCxn id="3892" idx="1"/>
          </p:cNvCxnSpPr>
          <p:nvPr/>
        </p:nvCxnSpPr>
        <p:spPr>
          <a:xfrm>
            <a:off x="6364124" y="305160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894" name="Google Shape;3894;p102"/>
          <p:cNvCxnSpPr>
            <a:stCxn id="3889" idx="3"/>
            <a:endCxn id="3891" idx="1"/>
          </p:cNvCxnSpPr>
          <p:nvPr/>
        </p:nvCxnSpPr>
        <p:spPr>
          <a:xfrm>
            <a:off x="5889795" y="305160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895" name="Google Shape;3895;p102"/>
          <p:cNvSpPr/>
          <p:nvPr/>
        </p:nvSpPr>
        <p:spPr>
          <a:xfrm>
            <a:off x="5628863" y="36041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02"/>
          <p:cNvSpPr/>
          <p:nvPr/>
        </p:nvSpPr>
        <p:spPr>
          <a:xfrm>
            <a:off x="6109125" y="36041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02"/>
          <p:cNvSpPr/>
          <p:nvPr/>
        </p:nvSpPr>
        <p:spPr>
          <a:xfrm>
            <a:off x="6577563" y="3604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02"/>
          <p:cNvSpPr txBox="1"/>
          <p:nvPr/>
        </p:nvSpPr>
        <p:spPr>
          <a:xfrm>
            <a:off x="5527850"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99" name="Google Shape;3899;p102"/>
          <p:cNvSpPr txBox="1"/>
          <p:nvPr/>
        </p:nvSpPr>
        <p:spPr>
          <a:xfrm>
            <a:off x="5997025"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00" name="Google Shape;3900;p102"/>
          <p:cNvSpPr txBox="1"/>
          <p:nvPr/>
        </p:nvSpPr>
        <p:spPr>
          <a:xfrm>
            <a:off x="6478000"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01" name="Google Shape;3901;p102"/>
          <p:cNvSpPr/>
          <p:nvPr/>
        </p:nvSpPr>
        <p:spPr>
          <a:xfrm>
            <a:off x="2282225" y="2180350"/>
            <a:ext cx="4580700" cy="318900"/>
          </a:xfrm>
          <a:prstGeom prst="rect">
            <a:avLst/>
          </a:prstGeom>
          <a:solidFill>
            <a:srgbClr val="FDD9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Attention</a:t>
            </a:r>
            <a:endParaRPr/>
          </a:p>
        </p:txBody>
      </p:sp>
      <p:cxnSp>
        <p:nvCxnSpPr>
          <p:cNvPr id="3902" name="Google Shape;3902;p102"/>
          <p:cNvCxnSpPr>
            <a:stCxn id="3889" idx="0"/>
          </p:cNvCxnSpPr>
          <p:nvPr/>
        </p:nvCxnSpPr>
        <p:spPr>
          <a:xfrm rot="10800000">
            <a:off x="5756895" y="249675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3903" name="Google Shape;3903;p102"/>
          <p:cNvCxnSpPr>
            <a:stCxn id="3869" idx="0"/>
          </p:cNvCxnSpPr>
          <p:nvPr/>
        </p:nvCxnSpPr>
        <p:spPr>
          <a:xfrm rot="10800000">
            <a:off x="5277763" y="250512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3904" name="Google Shape;3904;p102"/>
          <p:cNvCxnSpPr/>
          <p:nvPr/>
        </p:nvCxnSpPr>
        <p:spPr>
          <a:xfrm rot="10800000">
            <a:off x="4809749" y="25053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905" name="Google Shape;3905;p102"/>
          <p:cNvCxnSpPr/>
          <p:nvPr/>
        </p:nvCxnSpPr>
        <p:spPr>
          <a:xfrm rot="10800000">
            <a:off x="3851724" y="24996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906" name="Google Shape;3906;p102"/>
          <p:cNvCxnSpPr/>
          <p:nvPr/>
        </p:nvCxnSpPr>
        <p:spPr>
          <a:xfrm rot="10800000">
            <a:off x="4341724" y="25053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907" name="Google Shape;3907;p102"/>
          <p:cNvCxnSpPr>
            <a:stCxn id="3862" idx="0"/>
          </p:cNvCxnSpPr>
          <p:nvPr/>
        </p:nvCxnSpPr>
        <p:spPr>
          <a:xfrm rot="10800000">
            <a:off x="3378355" y="25051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3908" name="Google Shape;3908;p102"/>
          <p:cNvCxnSpPr/>
          <p:nvPr/>
        </p:nvCxnSpPr>
        <p:spPr>
          <a:xfrm rot="10800000">
            <a:off x="2904980" y="25009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3909" name="Google Shape;3909;p102"/>
          <p:cNvCxnSpPr/>
          <p:nvPr/>
        </p:nvCxnSpPr>
        <p:spPr>
          <a:xfrm rot="10800000">
            <a:off x="2431605" y="250218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3910" name="Google Shape;3910;p102"/>
          <p:cNvCxnSpPr/>
          <p:nvPr/>
        </p:nvCxnSpPr>
        <p:spPr>
          <a:xfrm rot="10800000">
            <a:off x="4569413" y="186102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3911" name="Google Shape;3911;p102"/>
          <p:cNvCxnSpPr/>
          <p:nvPr/>
        </p:nvCxnSpPr>
        <p:spPr>
          <a:xfrm rot="10800000">
            <a:off x="6706924" y="32790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912" name="Google Shape;3912;p102"/>
          <p:cNvCxnSpPr/>
          <p:nvPr/>
        </p:nvCxnSpPr>
        <p:spPr>
          <a:xfrm rot="10800000">
            <a:off x="6237349" y="3287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913" name="Google Shape;3913;p102"/>
          <p:cNvCxnSpPr/>
          <p:nvPr/>
        </p:nvCxnSpPr>
        <p:spPr>
          <a:xfrm rot="10800000">
            <a:off x="5277763" y="328452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3914" name="Google Shape;3914;p102"/>
          <p:cNvCxnSpPr/>
          <p:nvPr/>
        </p:nvCxnSpPr>
        <p:spPr>
          <a:xfrm rot="10800000">
            <a:off x="4809749" y="32847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915" name="Google Shape;3915;p102"/>
          <p:cNvCxnSpPr/>
          <p:nvPr/>
        </p:nvCxnSpPr>
        <p:spPr>
          <a:xfrm rot="10800000">
            <a:off x="3851724" y="32790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916" name="Google Shape;3916;p102"/>
          <p:cNvCxnSpPr/>
          <p:nvPr/>
        </p:nvCxnSpPr>
        <p:spPr>
          <a:xfrm rot="10800000">
            <a:off x="4341724" y="32847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917" name="Google Shape;3917;p102"/>
          <p:cNvCxnSpPr>
            <a:stCxn id="3873" idx="0"/>
            <a:endCxn id="3859" idx="2"/>
          </p:cNvCxnSpPr>
          <p:nvPr/>
        </p:nvCxnSpPr>
        <p:spPr>
          <a:xfrm rot="10800000">
            <a:off x="2426075" y="3284401"/>
            <a:ext cx="2100" cy="319500"/>
          </a:xfrm>
          <a:prstGeom prst="straightConnector1">
            <a:avLst/>
          </a:prstGeom>
          <a:noFill/>
          <a:ln cap="flat" cmpd="sng" w="19050">
            <a:solidFill>
              <a:srgbClr val="000000"/>
            </a:solidFill>
            <a:prstDash val="solid"/>
            <a:round/>
            <a:headEnd len="med" w="med" type="none"/>
            <a:tailEnd len="med" w="med" type="triangle"/>
          </a:ln>
        </p:spPr>
      </p:cxnSp>
      <p:cxnSp>
        <p:nvCxnSpPr>
          <p:cNvPr id="3918" name="Google Shape;3918;p102"/>
          <p:cNvCxnSpPr/>
          <p:nvPr/>
        </p:nvCxnSpPr>
        <p:spPr>
          <a:xfrm rot="10800000">
            <a:off x="6232724" y="25053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919" name="Google Shape;3919;p102"/>
          <p:cNvCxnSpPr/>
          <p:nvPr/>
        </p:nvCxnSpPr>
        <p:spPr>
          <a:xfrm rot="10800000">
            <a:off x="2904993" y="32888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3920" name="Google Shape;3920;p102"/>
          <p:cNvCxnSpPr/>
          <p:nvPr/>
        </p:nvCxnSpPr>
        <p:spPr>
          <a:xfrm rot="10800000">
            <a:off x="3380980" y="32829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3921" name="Google Shape;3921;p102"/>
          <p:cNvCxnSpPr/>
          <p:nvPr/>
        </p:nvCxnSpPr>
        <p:spPr>
          <a:xfrm rot="10800000">
            <a:off x="5767774" y="3282945"/>
            <a:ext cx="0" cy="3189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sp>
        <p:nvSpPr>
          <p:cNvPr id="3926" name="Google Shape;3926;p103"/>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CNN-LSTM</a:t>
            </a:r>
            <a:endParaRPr sz="1100"/>
          </a:p>
        </p:txBody>
      </p:sp>
      <p:sp>
        <p:nvSpPr>
          <p:cNvPr id="3927" name="Google Shape;3927;p103"/>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CNN-</a:t>
            </a:r>
            <a:r>
              <a:rPr lang="en" sz="1100">
                <a:solidFill>
                  <a:schemeClr val="dk1"/>
                </a:solidFill>
              </a:rPr>
              <a:t>LSTM/1D-Conv</a:t>
            </a:r>
            <a:endParaRPr sz="1100"/>
          </a:p>
        </p:txBody>
      </p:sp>
      <p:sp>
        <p:nvSpPr>
          <p:cNvPr id="3928" name="Google Shape;3928;p103"/>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CNN-ANN-BiLSTM (ARCNN)</a:t>
            </a:r>
            <a:endParaRPr sz="1100"/>
          </a:p>
        </p:txBody>
      </p:sp>
      <p:sp>
        <p:nvSpPr>
          <p:cNvPr id="3929" name="Google Shape;3929;p103"/>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CNN-BiLSTM</a:t>
            </a:r>
            <a:endParaRPr sz="1100"/>
          </a:p>
        </p:txBody>
      </p:sp>
      <p:pic>
        <p:nvPicPr>
          <p:cNvPr id="3930" name="Google Shape;3930;p103"/>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3931" name="Google Shape;3931;p103"/>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3932" name="Google Shape;3932;p103"/>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3933" name="Google Shape;3933;p103"/>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7" name="Shape 3937"/>
        <p:cNvGrpSpPr/>
        <p:nvPr/>
      </p:nvGrpSpPr>
      <p:grpSpPr>
        <a:xfrm>
          <a:off x="0" y="0"/>
          <a:ext cx="0" cy="0"/>
          <a:chOff x="0" y="0"/>
          <a:chExt cx="0" cy="0"/>
        </a:xfrm>
      </p:grpSpPr>
      <p:sp>
        <p:nvSpPr>
          <p:cNvPr id="3938" name="Google Shape;3938;p104"/>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3939" name="Google Shape;3939;p104"/>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1D-Conv</a:t>
            </a:r>
            <a:endParaRPr sz="1100"/>
          </a:p>
        </p:txBody>
      </p:sp>
      <p:sp>
        <p:nvSpPr>
          <p:cNvPr id="3940" name="Google Shape;3940;p104"/>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a:t>
            </a:r>
            <a:endParaRPr sz="1100"/>
          </a:p>
        </p:txBody>
      </p:sp>
      <p:sp>
        <p:nvSpPr>
          <p:cNvPr id="3941" name="Google Shape;3941;p104"/>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a:t>
            </a:r>
            <a:endParaRPr sz="1100"/>
          </a:p>
        </p:txBody>
      </p:sp>
      <p:pic>
        <p:nvPicPr>
          <p:cNvPr id="3942" name="Google Shape;3942;p104"/>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3943" name="Google Shape;3943;p104"/>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3944" name="Google Shape;3944;p104"/>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3945" name="Google Shape;3945;p104"/>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9" name="Shape 3949"/>
        <p:cNvGrpSpPr/>
        <p:nvPr/>
      </p:nvGrpSpPr>
      <p:grpSpPr>
        <a:xfrm>
          <a:off x="0" y="0"/>
          <a:ext cx="0" cy="0"/>
          <a:chOff x="0" y="0"/>
          <a:chExt cx="0" cy="0"/>
        </a:xfrm>
      </p:grpSpPr>
      <p:sp>
        <p:nvSpPr>
          <p:cNvPr id="3950" name="Google Shape;3950;p105"/>
          <p:cNvSpPr/>
          <p:nvPr/>
        </p:nvSpPr>
        <p:spPr>
          <a:xfrm>
            <a:off x="1664625"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951" name="Google Shape;3951;p105"/>
          <p:cNvSpPr/>
          <p:nvPr/>
        </p:nvSpPr>
        <p:spPr>
          <a:xfrm>
            <a:off x="214207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952" name="Google Shape;3952;p105"/>
          <p:cNvCxnSpPr>
            <a:stCxn id="3950" idx="3"/>
            <a:endCxn id="3951" idx="1"/>
          </p:cNvCxnSpPr>
          <p:nvPr/>
        </p:nvCxnSpPr>
        <p:spPr>
          <a:xfrm>
            <a:off x="1927425" y="27321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3953" name="Google Shape;3953;p105"/>
          <p:cNvSpPr/>
          <p:nvPr/>
        </p:nvSpPr>
        <p:spPr>
          <a:xfrm>
            <a:off x="2619530"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954" name="Google Shape;3954;p105"/>
          <p:cNvSpPr/>
          <p:nvPr/>
        </p:nvSpPr>
        <p:spPr>
          <a:xfrm>
            <a:off x="309955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955" name="Google Shape;3955;p105"/>
          <p:cNvCxnSpPr>
            <a:stCxn id="3953" idx="3"/>
            <a:endCxn id="3954" idx="1"/>
          </p:cNvCxnSpPr>
          <p:nvPr/>
        </p:nvCxnSpPr>
        <p:spPr>
          <a:xfrm>
            <a:off x="2882330" y="27322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3956" name="Google Shape;3956;p105"/>
          <p:cNvCxnSpPr>
            <a:stCxn id="3951" idx="3"/>
            <a:endCxn id="3953" idx="1"/>
          </p:cNvCxnSpPr>
          <p:nvPr/>
        </p:nvCxnSpPr>
        <p:spPr>
          <a:xfrm>
            <a:off x="2404876" y="27322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3957" name="Google Shape;3957;p105"/>
          <p:cNvSpPr/>
          <p:nvPr/>
        </p:nvSpPr>
        <p:spPr>
          <a:xfrm>
            <a:off x="3573895"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958" name="Google Shape;3958;p105"/>
          <p:cNvCxnSpPr>
            <a:stCxn id="3954" idx="3"/>
            <a:endCxn id="3957" idx="1"/>
          </p:cNvCxnSpPr>
          <p:nvPr/>
        </p:nvCxnSpPr>
        <p:spPr>
          <a:xfrm>
            <a:off x="3362356" y="27322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3959" name="Google Shape;3959;p105"/>
          <p:cNvSpPr/>
          <p:nvPr/>
        </p:nvSpPr>
        <p:spPr>
          <a:xfrm>
            <a:off x="4048224"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960" name="Google Shape;3960;p105"/>
          <p:cNvSpPr/>
          <p:nvPr/>
        </p:nvSpPr>
        <p:spPr>
          <a:xfrm>
            <a:off x="4522538"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961" name="Google Shape;3961;p105"/>
          <p:cNvCxnSpPr>
            <a:stCxn id="3959" idx="3"/>
            <a:endCxn id="3960" idx="1"/>
          </p:cNvCxnSpPr>
          <p:nvPr/>
        </p:nvCxnSpPr>
        <p:spPr>
          <a:xfrm>
            <a:off x="4311024" y="27322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3962" name="Google Shape;3962;p105"/>
          <p:cNvCxnSpPr>
            <a:stCxn id="3957" idx="3"/>
            <a:endCxn id="3959" idx="1"/>
          </p:cNvCxnSpPr>
          <p:nvPr/>
        </p:nvCxnSpPr>
        <p:spPr>
          <a:xfrm>
            <a:off x="3836695" y="27322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3963" name="Google Shape;3963;p105"/>
          <p:cNvCxnSpPr/>
          <p:nvPr/>
        </p:nvCxnSpPr>
        <p:spPr>
          <a:xfrm rot="10800000">
            <a:off x="60767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964" name="Google Shape;3964;p105"/>
          <p:cNvCxnSpPr>
            <a:stCxn id="3965" idx="0"/>
            <a:endCxn id="3950" idx="2"/>
          </p:cNvCxnSpPr>
          <p:nvPr/>
        </p:nvCxnSpPr>
        <p:spPr>
          <a:xfrm rot="10800000">
            <a:off x="179602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3965" name="Google Shape;3965;p105"/>
          <p:cNvSpPr/>
          <p:nvPr/>
        </p:nvSpPr>
        <p:spPr>
          <a:xfrm>
            <a:off x="166462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05"/>
          <p:cNvSpPr txBox="1"/>
          <p:nvPr/>
        </p:nvSpPr>
        <p:spPr>
          <a:xfrm>
            <a:off x="155842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67" name="Google Shape;3967;p105"/>
          <p:cNvSpPr/>
          <p:nvPr/>
        </p:nvSpPr>
        <p:spPr>
          <a:xfrm>
            <a:off x="1665663" y="1858425"/>
            <a:ext cx="4582800" cy="318900"/>
          </a:xfrm>
          <a:prstGeom prst="rect">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3968" name="Google Shape;3968;p105"/>
          <p:cNvSpPr/>
          <p:nvPr/>
        </p:nvSpPr>
        <p:spPr>
          <a:xfrm>
            <a:off x="1664613" y="1394050"/>
            <a:ext cx="4583700" cy="318900"/>
          </a:xfrm>
          <a:prstGeom prst="rect">
            <a:avLst/>
          </a:prstGeom>
          <a:solidFill>
            <a:srgbClr val="EE787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3969" name="Google Shape;3969;p105"/>
          <p:cNvSpPr/>
          <p:nvPr/>
        </p:nvSpPr>
        <p:spPr>
          <a:xfrm>
            <a:off x="4996870"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970" name="Google Shape;3970;p105"/>
          <p:cNvCxnSpPr>
            <a:endCxn id="3969" idx="1"/>
          </p:cNvCxnSpPr>
          <p:nvPr/>
        </p:nvCxnSpPr>
        <p:spPr>
          <a:xfrm>
            <a:off x="4785370" y="27322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3971" name="Google Shape;3971;p105"/>
          <p:cNvSpPr/>
          <p:nvPr/>
        </p:nvSpPr>
        <p:spPr>
          <a:xfrm>
            <a:off x="5471199"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972" name="Google Shape;3972;p105"/>
          <p:cNvSpPr/>
          <p:nvPr/>
        </p:nvSpPr>
        <p:spPr>
          <a:xfrm>
            <a:off x="5945513" y="2499208"/>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973" name="Google Shape;3973;p105"/>
          <p:cNvCxnSpPr>
            <a:stCxn id="3971" idx="3"/>
            <a:endCxn id="3972" idx="1"/>
          </p:cNvCxnSpPr>
          <p:nvPr/>
        </p:nvCxnSpPr>
        <p:spPr>
          <a:xfrm>
            <a:off x="5733999" y="27322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3974" name="Google Shape;3974;p105"/>
          <p:cNvCxnSpPr>
            <a:stCxn id="3969" idx="3"/>
            <a:endCxn id="3971" idx="1"/>
          </p:cNvCxnSpPr>
          <p:nvPr/>
        </p:nvCxnSpPr>
        <p:spPr>
          <a:xfrm>
            <a:off x="5259670" y="27322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3975" name="Google Shape;3975;p105"/>
          <p:cNvCxnSpPr>
            <a:stCxn id="3976" idx="0"/>
          </p:cNvCxnSpPr>
          <p:nvPr/>
        </p:nvCxnSpPr>
        <p:spPr>
          <a:xfrm rot="10800000">
            <a:off x="227347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3976" name="Google Shape;3976;p105"/>
          <p:cNvSpPr/>
          <p:nvPr/>
        </p:nvSpPr>
        <p:spPr>
          <a:xfrm>
            <a:off x="214207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05"/>
          <p:cNvSpPr txBox="1"/>
          <p:nvPr/>
        </p:nvSpPr>
        <p:spPr>
          <a:xfrm>
            <a:off x="203587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3978" name="Google Shape;3978;p105"/>
          <p:cNvCxnSpPr>
            <a:stCxn id="3979" idx="0"/>
          </p:cNvCxnSpPr>
          <p:nvPr/>
        </p:nvCxnSpPr>
        <p:spPr>
          <a:xfrm rot="10800000">
            <a:off x="2752200"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3979" name="Google Shape;3979;p105"/>
          <p:cNvSpPr/>
          <p:nvPr/>
        </p:nvSpPr>
        <p:spPr>
          <a:xfrm>
            <a:off x="2620800"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05"/>
          <p:cNvSpPr txBox="1"/>
          <p:nvPr/>
        </p:nvSpPr>
        <p:spPr>
          <a:xfrm>
            <a:off x="2514600"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3981" name="Google Shape;3981;p105"/>
          <p:cNvCxnSpPr>
            <a:stCxn id="3982" idx="0"/>
          </p:cNvCxnSpPr>
          <p:nvPr/>
        </p:nvCxnSpPr>
        <p:spPr>
          <a:xfrm rot="10800000">
            <a:off x="3229650"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3982" name="Google Shape;3982;p105"/>
          <p:cNvSpPr/>
          <p:nvPr/>
        </p:nvSpPr>
        <p:spPr>
          <a:xfrm>
            <a:off x="3098250"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05"/>
          <p:cNvSpPr txBox="1"/>
          <p:nvPr/>
        </p:nvSpPr>
        <p:spPr>
          <a:xfrm>
            <a:off x="2992050"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3984" name="Google Shape;3984;p105"/>
          <p:cNvCxnSpPr>
            <a:stCxn id="3985" idx="0"/>
          </p:cNvCxnSpPr>
          <p:nvPr/>
        </p:nvCxnSpPr>
        <p:spPr>
          <a:xfrm rot="10800000">
            <a:off x="370837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3985" name="Google Shape;3985;p105"/>
          <p:cNvSpPr/>
          <p:nvPr/>
        </p:nvSpPr>
        <p:spPr>
          <a:xfrm>
            <a:off x="357697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05"/>
          <p:cNvSpPr txBox="1"/>
          <p:nvPr/>
        </p:nvSpPr>
        <p:spPr>
          <a:xfrm>
            <a:off x="347077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3987" name="Google Shape;3987;p105"/>
          <p:cNvCxnSpPr>
            <a:stCxn id="3988" idx="0"/>
          </p:cNvCxnSpPr>
          <p:nvPr/>
        </p:nvCxnSpPr>
        <p:spPr>
          <a:xfrm rot="10800000">
            <a:off x="418582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3988" name="Google Shape;3988;p105"/>
          <p:cNvSpPr/>
          <p:nvPr/>
        </p:nvSpPr>
        <p:spPr>
          <a:xfrm>
            <a:off x="405442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05"/>
          <p:cNvSpPr txBox="1"/>
          <p:nvPr/>
        </p:nvSpPr>
        <p:spPr>
          <a:xfrm>
            <a:off x="394822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3990" name="Google Shape;3990;p105"/>
          <p:cNvCxnSpPr>
            <a:stCxn id="3991" idx="0"/>
          </p:cNvCxnSpPr>
          <p:nvPr/>
        </p:nvCxnSpPr>
        <p:spPr>
          <a:xfrm rot="10800000">
            <a:off x="4664550"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3991" name="Google Shape;3991;p105"/>
          <p:cNvSpPr/>
          <p:nvPr/>
        </p:nvSpPr>
        <p:spPr>
          <a:xfrm>
            <a:off x="4533150"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05"/>
          <p:cNvSpPr txBox="1"/>
          <p:nvPr/>
        </p:nvSpPr>
        <p:spPr>
          <a:xfrm>
            <a:off x="4426950"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3993" name="Google Shape;3993;p105"/>
          <p:cNvCxnSpPr>
            <a:stCxn id="3994" idx="0"/>
          </p:cNvCxnSpPr>
          <p:nvPr/>
        </p:nvCxnSpPr>
        <p:spPr>
          <a:xfrm rot="10800000">
            <a:off x="5142000"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3994" name="Google Shape;3994;p105"/>
          <p:cNvSpPr/>
          <p:nvPr/>
        </p:nvSpPr>
        <p:spPr>
          <a:xfrm>
            <a:off x="5010600"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05"/>
          <p:cNvSpPr txBox="1"/>
          <p:nvPr/>
        </p:nvSpPr>
        <p:spPr>
          <a:xfrm>
            <a:off x="4904400"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3996" name="Google Shape;3996;p105"/>
          <p:cNvCxnSpPr>
            <a:stCxn id="3997" idx="0"/>
          </p:cNvCxnSpPr>
          <p:nvPr/>
        </p:nvCxnSpPr>
        <p:spPr>
          <a:xfrm rot="10800000">
            <a:off x="5620725"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3997" name="Google Shape;3997;p105"/>
          <p:cNvSpPr/>
          <p:nvPr/>
        </p:nvSpPr>
        <p:spPr>
          <a:xfrm>
            <a:off x="5489325"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05"/>
          <p:cNvSpPr txBox="1"/>
          <p:nvPr/>
        </p:nvSpPr>
        <p:spPr>
          <a:xfrm>
            <a:off x="5383125"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3999" name="Google Shape;3999;p105"/>
          <p:cNvCxnSpPr>
            <a:stCxn id="4000" idx="0"/>
          </p:cNvCxnSpPr>
          <p:nvPr/>
        </p:nvCxnSpPr>
        <p:spPr>
          <a:xfrm rot="10800000">
            <a:off x="6098175"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4000" name="Google Shape;4000;p105"/>
          <p:cNvSpPr/>
          <p:nvPr/>
        </p:nvSpPr>
        <p:spPr>
          <a:xfrm>
            <a:off x="5966775"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05"/>
          <p:cNvSpPr txBox="1"/>
          <p:nvPr/>
        </p:nvSpPr>
        <p:spPr>
          <a:xfrm>
            <a:off x="5860575"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5" name="Shape 4005"/>
        <p:cNvGrpSpPr/>
        <p:nvPr/>
      </p:nvGrpSpPr>
      <p:grpSpPr>
        <a:xfrm>
          <a:off x="0" y="0"/>
          <a:ext cx="0" cy="0"/>
          <a:chOff x="0" y="0"/>
          <a:chExt cx="0" cy="0"/>
        </a:xfrm>
      </p:grpSpPr>
      <p:sp>
        <p:nvSpPr>
          <p:cNvPr id="4006" name="Google Shape;4006;p106"/>
          <p:cNvSpPr/>
          <p:nvPr/>
        </p:nvSpPr>
        <p:spPr>
          <a:xfrm>
            <a:off x="1664625"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007" name="Google Shape;4007;p106"/>
          <p:cNvSpPr/>
          <p:nvPr/>
        </p:nvSpPr>
        <p:spPr>
          <a:xfrm>
            <a:off x="214207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008" name="Google Shape;4008;p106"/>
          <p:cNvCxnSpPr>
            <a:stCxn id="4006" idx="3"/>
            <a:endCxn id="4007" idx="1"/>
          </p:cNvCxnSpPr>
          <p:nvPr/>
        </p:nvCxnSpPr>
        <p:spPr>
          <a:xfrm>
            <a:off x="1927425" y="27321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4009" name="Google Shape;4009;p106"/>
          <p:cNvSpPr/>
          <p:nvPr/>
        </p:nvSpPr>
        <p:spPr>
          <a:xfrm>
            <a:off x="2619530"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010" name="Google Shape;4010;p106"/>
          <p:cNvSpPr/>
          <p:nvPr/>
        </p:nvSpPr>
        <p:spPr>
          <a:xfrm>
            <a:off x="309955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011" name="Google Shape;4011;p106"/>
          <p:cNvCxnSpPr>
            <a:stCxn id="4009" idx="3"/>
            <a:endCxn id="4010" idx="1"/>
          </p:cNvCxnSpPr>
          <p:nvPr/>
        </p:nvCxnSpPr>
        <p:spPr>
          <a:xfrm>
            <a:off x="2882330" y="27322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4012" name="Google Shape;4012;p106"/>
          <p:cNvCxnSpPr>
            <a:stCxn id="4007" idx="3"/>
            <a:endCxn id="4009" idx="1"/>
          </p:cNvCxnSpPr>
          <p:nvPr/>
        </p:nvCxnSpPr>
        <p:spPr>
          <a:xfrm>
            <a:off x="2404876" y="27322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4013" name="Google Shape;4013;p106"/>
          <p:cNvSpPr/>
          <p:nvPr/>
        </p:nvSpPr>
        <p:spPr>
          <a:xfrm>
            <a:off x="3573895"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014" name="Google Shape;4014;p106"/>
          <p:cNvCxnSpPr>
            <a:stCxn id="4010" idx="3"/>
            <a:endCxn id="4013" idx="1"/>
          </p:cNvCxnSpPr>
          <p:nvPr/>
        </p:nvCxnSpPr>
        <p:spPr>
          <a:xfrm>
            <a:off x="3362356" y="27322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4015" name="Google Shape;4015;p106"/>
          <p:cNvSpPr/>
          <p:nvPr/>
        </p:nvSpPr>
        <p:spPr>
          <a:xfrm>
            <a:off x="4048224"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016" name="Google Shape;4016;p106"/>
          <p:cNvSpPr/>
          <p:nvPr/>
        </p:nvSpPr>
        <p:spPr>
          <a:xfrm>
            <a:off x="4522538"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017" name="Google Shape;4017;p106"/>
          <p:cNvCxnSpPr>
            <a:stCxn id="4015" idx="3"/>
            <a:endCxn id="4016" idx="1"/>
          </p:cNvCxnSpPr>
          <p:nvPr/>
        </p:nvCxnSpPr>
        <p:spPr>
          <a:xfrm>
            <a:off x="4311024"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018" name="Google Shape;4018;p106"/>
          <p:cNvCxnSpPr>
            <a:stCxn id="4013" idx="3"/>
            <a:endCxn id="4015" idx="1"/>
          </p:cNvCxnSpPr>
          <p:nvPr/>
        </p:nvCxnSpPr>
        <p:spPr>
          <a:xfrm>
            <a:off x="3836695"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019" name="Google Shape;4019;p106"/>
          <p:cNvCxnSpPr/>
          <p:nvPr/>
        </p:nvCxnSpPr>
        <p:spPr>
          <a:xfrm rot="10800000">
            <a:off x="60767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20" name="Google Shape;4020;p106"/>
          <p:cNvCxnSpPr>
            <a:stCxn id="4021" idx="0"/>
            <a:endCxn id="4006" idx="2"/>
          </p:cNvCxnSpPr>
          <p:nvPr/>
        </p:nvCxnSpPr>
        <p:spPr>
          <a:xfrm rot="10800000">
            <a:off x="1796013" y="29650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4021" name="Google Shape;4021;p106"/>
          <p:cNvSpPr/>
          <p:nvPr/>
        </p:nvSpPr>
        <p:spPr>
          <a:xfrm>
            <a:off x="1664613" y="374837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2" name="Google Shape;4022;p106"/>
          <p:cNvCxnSpPr>
            <a:stCxn id="4023" idx="0"/>
            <a:endCxn id="4007" idx="2"/>
          </p:cNvCxnSpPr>
          <p:nvPr/>
        </p:nvCxnSpPr>
        <p:spPr>
          <a:xfrm rot="10800000">
            <a:off x="2273338" y="29652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4023" name="Google Shape;4023;p106"/>
          <p:cNvSpPr/>
          <p:nvPr/>
        </p:nvSpPr>
        <p:spPr>
          <a:xfrm>
            <a:off x="2142838"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4" name="Google Shape;4024;p106"/>
          <p:cNvCxnSpPr>
            <a:stCxn id="4025" idx="0"/>
            <a:endCxn id="4009" idx="2"/>
          </p:cNvCxnSpPr>
          <p:nvPr/>
        </p:nvCxnSpPr>
        <p:spPr>
          <a:xfrm rot="10800000">
            <a:off x="2750875" y="29652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4025" name="Google Shape;4025;p106"/>
          <p:cNvSpPr/>
          <p:nvPr/>
        </p:nvSpPr>
        <p:spPr>
          <a:xfrm>
            <a:off x="2619775"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6" name="Google Shape;4026;p106"/>
          <p:cNvCxnSpPr>
            <a:stCxn id="4027" idx="0"/>
            <a:endCxn id="4010" idx="2"/>
          </p:cNvCxnSpPr>
          <p:nvPr/>
        </p:nvCxnSpPr>
        <p:spPr>
          <a:xfrm rot="10800000">
            <a:off x="3231038" y="29652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4027" name="Google Shape;4027;p106"/>
          <p:cNvSpPr/>
          <p:nvPr/>
        </p:nvSpPr>
        <p:spPr>
          <a:xfrm>
            <a:off x="3101138"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8" name="Google Shape;4028;p106"/>
          <p:cNvCxnSpPr>
            <a:stCxn id="4029" idx="0"/>
            <a:endCxn id="4013" idx="2"/>
          </p:cNvCxnSpPr>
          <p:nvPr/>
        </p:nvCxnSpPr>
        <p:spPr>
          <a:xfrm flipH="1" rot="10800000">
            <a:off x="3702463" y="29652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4029" name="Google Shape;4029;p106"/>
          <p:cNvSpPr/>
          <p:nvPr/>
        </p:nvSpPr>
        <p:spPr>
          <a:xfrm>
            <a:off x="3571063"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0" name="Google Shape;4030;p106"/>
          <p:cNvCxnSpPr>
            <a:stCxn id="4031" idx="0"/>
            <a:endCxn id="4015" idx="2"/>
          </p:cNvCxnSpPr>
          <p:nvPr/>
        </p:nvCxnSpPr>
        <p:spPr>
          <a:xfrm rot="10800000">
            <a:off x="4179725" y="29652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4031" name="Google Shape;4031;p106"/>
          <p:cNvSpPr/>
          <p:nvPr/>
        </p:nvSpPr>
        <p:spPr>
          <a:xfrm>
            <a:off x="4051325"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2" name="Google Shape;4032;p106"/>
          <p:cNvCxnSpPr>
            <a:stCxn id="4033" idx="0"/>
            <a:endCxn id="4016" idx="2"/>
          </p:cNvCxnSpPr>
          <p:nvPr/>
        </p:nvCxnSpPr>
        <p:spPr>
          <a:xfrm rot="10800000">
            <a:off x="4654075" y="29650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4033" name="Google Shape;4033;p106"/>
          <p:cNvSpPr/>
          <p:nvPr/>
        </p:nvSpPr>
        <p:spPr>
          <a:xfrm>
            <a:off x="4525675" y="374837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06"/>
          <p:cNvSpPr txBox="1"/>
          <p:nvPr/>
        </p:nvSpPr>
        <p:spPr>
          <a:xfrm>
            <a:off x="20366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35" name="Google Shape;4035;p106"/>
          <p:cNvSpPr txBox="1"/>
          <p:nvPr/>
        </p:nvSpPr>
        <p:spPr>
          <a:xfrm>
            <a:off x="15586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36" name="Google Shape;4036;p106"/>
          <p:cNvSpPr txBox="1"/>
          <p:nvPr/>
        </p:nvSpPr>
        <p:spPr>
          <a:xfrm>
            <a:off x="29892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37" name="Google Shape;4037;p106"/>
          <p:cNvSpPr txBox="1"/>
          <p:nvPr/>
        </p:nvSpPr>
        <p:spPr>
          <a:xfrm>
            <a:off x="25157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38" name="Google Shape;4038;p106"/>
          <p:cNvSpPr txBox="1"/>
          <p:nvPr/>
        </p:nvSpPr>
        <p:spPr>
          <a:xfrm>
            <a:off x="34700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39" name="Google Shape;4039;p106"/>
          <p:cNvSpPr txBox="1"/>
          <p:nvPr/>
        </p:nvSpPr>
        <p:spPr>
          <a:xfrm>
            <a:off x="39421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40" name="Google Shape;4040;p106"/>
          <p:cNvSpPr txBox="1"/>
          <p:nvPr/>
        </p:nvSpPr>
        <p:spPr>
          <a:xfrm>
            <a:off x="4417250" y="38605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41" name="Google Shape;4041;p106"/>
          <p:cNvSpPr/>
          <p:nvPr/>
        </p:nvSpPr>
        <p:spPr>
          <a:xfrm>
            <a:off x="1665663" y="1858425"/>
            <a:ext cx="5919600" cy="318900"/>
          </a:xfrm>
          <a:prstGeom prst="rect">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4042" name="Google Shape;4042;p106"/>
          <p:cNvSpPr/>
          <p:nvPr/>
        </p:nvSpPr>
        <p:spPr>
          <a:xfrm>
            <a:off x="1664613" y="1394050"/>
            <a:ext cx="5919600" cy="318900"/>
          </a:xfrm>
          <a:prstGeom prst="rect">
            <a:avLst/>
          </a:prstGeom>
          <a:solidFill>
            <a:srgbClr val="EE787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4043" name="Google Shape;4043;p106"/>
          <p:cNvSpPr/>
          <p:nvPr/>
        </p:nvSpPr>
        <p:spPr>
          <a:xfrm>
            <a:off x="4996870"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044" name="Google Shape;4044;p106"/>
          <p:cNvCxnSpPr>
            <a:endCxn id="4043" idx="1"/>
          </p:cNvCxnSpPr>
          <p:nvPr/>
        </p:nvCxnSpPr>
        <p:spPr>
          <a:xfrm>
            <a:off x="4785370" y="27322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4045" name="Google Shape;4045;p106"/>
          <p:cNvSpPr/>
          <p:nvPr/>
        </p:nvSpPr>
        <p:spPr>
          <a:xfrm>
            <a:off x="5471199"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046" name="Google Shape;4046;p106"/>
          <p:cNvSpPr/>
          <p:nvPr/>
        </p:nvSpPr>
        <p:spPr>
          <a:xfrm>
            <a:off x="5945513" y="2499208"/>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047" name="Google Shape;4047;p106"/>
          <p:cNvCxnSpPr>
            <a:stCxn id="4045" idx="3"/>
            <a:endCxn id="4046" idx="1"/>
          </p:cNvCxnSpPr>
          <p:nvPr/>
        </p:nvCxnSpPr>
        <p:spPr>
          <a:xfrm>
            <a:off x="5733999"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048" name="Google Shape;4048;p106"/>
          <p:cNvCxnSpPr>
            <a:stCxn id="4043" idx="3"/>
            <a:endCxn id="4045" idx="1"/>
          </p:cNvCxnSpPr>
          <p:nvPr/>
        </p:nvCxnSpPr>
        <p:spPr>
          <a:xfrm>
            <a:off x="5259670"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049" name="Google Shape;4049;p106"/>
          <p:cNvCxnSpPr>
            <a:stCxn id="4050" idx="0"/>
            <a:endCxn id="4043" idx="2"/>
          </p:cNvCxnSpPr>
          <p:nvPr/>
        </p:nvCxnSpPr>
        <p:spPr>
          <a:xfrm flipH="1" rot="10800000">
            <a:off x="5126950" y="29651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4050" name="Google Shape;4050;p106"/>
          <p:cNvSpPr/>
          <p:nvPr/>
        </p:nvSpPr>
        <p:spPr>
          <a:xfrm>
            <a:off x="4995550" y="3748413"/>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1" name="Google Shape;4051;p106"/>
          <p:cNvCxnSpPr>
            <a:stCxn id="4052" idx="0"/>
            <a:endCxn id="4045" idx="2"/>
          </p:cNvCxnSpPr>
          <p:nvPr/>
        </p:nvCxnSpPr>
        <p:spPr>
          <a:xfrm rot="10800000">
            <a:off x="5602713" y="29651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4052" name="Google Shape;4052;p106"/>
          <p:cNvSpPr/>
          <p:nvPr/>
        </p:nvSpPr>
        <p:spPr>
          <a:xfrm>
            <a:off x="5475813" y="3748413"/>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3" name="Google Shape;4053;p106"/>
          <p:cNvCxnSpPr>
            <a:stCxn id="4054" idx="0"/>
            <a:endCxn id="4046" idx="2"/>
          </p:cNvCxnSpPr>
          <p:nvPr/>
        </p:nvCxnSpPr>
        <p:spPr>
          <a:xfrm flipH="1" rot="10800000">
            <a:off x="6075650" y="29649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4054" name="Google Shape;4054;p106"/>
          <p:cNvSpPr/>
          <p:nvPr/>
        </p:nvSpPr>
        <p:spPr>
          <a:xfrm>
            <a:off x="5944250" y="3748263"/>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06"/>
          <p:cNvSpPr txBox="1"/>
          <p:nvPr/>
        </p:nvSpPr>
        <p:spPr>
          <a:xfrm>
            <a:off x="48945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56" name="Google Shape;4056;p106"/>
          <p:cNvSpPr txBox="1"/>
          <p:nvPr/>
        </p:nvSpPr>
        <p:spPr>
          <a:xfrm>
            <a:off x="53637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57" name="Google Shape;4057;p106"/>
          <p:cNvSpPr txBox="1"/>
          <p:nvPr/>
        </p:nvSpPr>
        <p:spPr>
          <a:xfrm>
            <a:off x="584468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58" name="Google Shape;4058;p106"/>
          <p:cNvSpPr/>
          <p:nvPr/>
        </p:nvSpPr>
        <p:spPr>
          <a:xfrm>
            <a:off x="6682663" y="2572825"/>
            <a:ext cx="902700" cy="318900"/>
          </a:xfrm>
          <a:prstGeom prst="rect">
            <a:avLst/>
          </a:prstGeom>
          <a:solidFill>
            <a:srgbClr val="A7F36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4059" name="Google Shape;4059;p106"/>
          <p:cNvCxnSpPr/>
          <p:nvPr/>
        </p:nvCxnSpPr>
        <p:spPr>
          <a:xfrm flipH="1" rot="10800000">
            <a:off x="1798488" y="28991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4060" name="Google Shape;4060;p106"/>
          <p:cNvCxnSpPr/>
          <p:nvPr/>
        </p:nvCxnSpPr>
        <p:spPr>
          <a:xfrm flipH="1" rot="10800000">
            <a:off x="2273338" y="28991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061" name="Google Shape;4061;p106"/>
          <p:cNvCxnSpPr/>
          <p:nvPr/>
        </p:nvCxnSpPr>
        <p:spPr>
          <a:xfrm flipH="1" rot="10800000">
            <a:off x="2750963" y="28990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062" name="Google Shape;4062;p106"/>
          <p:cNvCxnSpPr/>
          <p:nvPr/>
        </p:nvCxnSpPr>
        <p:spPr>
          <a:xfrm flipH="1" rot="10800000">
            <a:off x="3236388" y="28989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4063" name="Google Shape;4063;p106"/>
          <p:cNvCxnSpPr/>
          <p:nvPr/>
        </p:nvCxnSpPr>
        <p:spPr>
          <a:xfrm flipH="1" rot="10800000">
            <a:off x="3710738" y="28991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4064" name="Google Shape;4064;p106"/>
          <p:cNvCxnSpPr/>
          <p:nvPr/>
        </p:nvCxnSpPr>
        <p:spPr>
          <a:xfrm flipH="1" rot="10800000">
            <a:off x="4175088" y="28976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4065" name="Google Shape;4065;p106"/>
          <p:cNvCxnSpPr/>
          <p:nvPr/>
        </p:nvCxnSpPr>
        <p:spPr>
          <a:xfrm flipH="1" rot="10800000">
            <a:off x="4660588" y="28975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4066" name="Google Shape;4066;p106"/>
          <p:cNvCxnSpPr/>
          <p:nvPr/>
        </p:nvCxnSpPr>
        <p:spPr>
          <a:xfrm flipH="1" rot="10800000">
            <a:off x="5133238" y="28976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067" name="Google Shape;4067;p106"/>
          <p:cNvCxnSpPr/>
          <p:nvPr/>
        </p:nvCxnSpPr>
        <p:spPr>
          <a:xfrm flipH="1" rot="10800000">
            <a:off x="5597938" y="28976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4068" name="Google Shape;4068;p106"/>
          <p:cNvCxnSpPr/>
          <p:nvPr/>
        </p:nvCxnSpPr>
        <p:spPr>
          <a:xfrm flipH="1" rot="10800000">
            <a:off x="6075538" y="28976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4069" name="Google Shape;4069;p106"/>
          <p:cNvCxnSpPr/>
          <p:nvPr/>
        </p:nvCxnSpPr>
        <p:spPr>
          <a:xfrm flipH="1" rot="10800000">
            <a:off x="7134024" y="2185820"/>
            <a:ext cx="1500" cy="387000"/>
          </a:xfrm>
          <a:prstGeom prst="straightConnector1">
            <a:avLst/>
          </a:prstGeom>
          <a:noFill/>
          <a:ln cap="flat" cmpd="sng" w="19050">
            <a:solidFill>
              <a:srgbClr val="000000"/>
            </a:solidFill>
            <a:prstDash val="solid"/>
            <a:round/>
            <a:headEnd len="med" w="med" type="none"/>
            <a:tailEnd len="med" w="med" type="triangle"/>
          </a:ln>
        </p:spPr>
      </p:cxnSp>
      <p:cxnSp>
        <p:nvCxnSpPr>
          <p:cNvPr id="4070" name="Google Shape;4070;p106"/>
          <p:cNvCxnSpPr/>
          <p:nvPr/>
        </p:nvCxnSpPr>
        <p:spPr>
          <a:xfrm rot="10800000">
            <a:off x="5607224" y="21888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71" name="Google Shape;4071;p106"/>
          <p:cNvCxnSpPr>
            <a:stCxn id="4043" idx="0"/>
          </p:cNvCxnSpPr>
          <p:nvPr/>
        </p:nvCxnSpPr>
        <p:spPr>
          <a:xfrm rot="10800000">
            <a:off x="5126770" y="2177383"/>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4072" name="Google Shape;4072;p106"/>
          <p:cNvCxnSpPr>
            <a:stCxn id="4016" idx="0"/>
          </p:cNvCxnSpPr>
          <p:nvPr/>
        </p:nvCxnSpPr>
        <p:spPr>
          <a:xfrm rot="10800000">
            <a:off x="4647638" y="2185745"/>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4073" name="Google Shape;4073;p106"/>
          <p:cNvCxnSpPr/>
          <p:nvPr/>
        </p:nvCxnSpPr>
        <p:spPr>
          <a:xfrm rot="10800000">
            <a:off x="4179624"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74" name="Google Shape;4074;p106"/>
          <p:cNvCxnSpPr/>
          <p:nvPr/>
        </p:nvCxnSpPr>
        <p:spPr>
          <a:xfrm rot="10800000">
            <a:off x="32215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75" name="Google Shape;4075;p106"/>
          <p:cNvCxnSpPr/>
          <p:nvPr/>
        </p:nvCxnSpPr>
        <p:spPr>
          <a:xfrm rot="10800000">
            <a:off x="3711599"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76" name="Google Shape;4076;p106"/>
          <p:cNvCxnSpPr>
            <a:stCxn id="4009" idx="0"/>
          </p:cNvCxnSpPr>
          <p:nvPr/>
        </p:nvCxnSpPr>
        <p:spPr>
          <a:xfrm rot="10800000">
            <a:off x="2748230" y="218582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077" name="Google Shape;4077;p106"/>
          <p:cNvCxnSpPr/>
          <p:nvPr/>
        </p:nvCxnSpPr>
        <p:spPr>
          <a:xfrm rot="10800000">
            <a:off x="2274855" y="218157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078" name="Google Shape;4078;p106"/>
          <p:cNvCxnSpPr/>
          <p:nvPr/>
        </p:nvCxnSpPr>
        <p:spPr>
          <a:xfrm rot="10800000">
            <a:off x="1801480" y="2182808"/>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p107"/>
          <p:cNvSpPr/>
          <p:nvPr/>
        </p:nvSpPr>
        <p:spPr>
          <a:xfrm>
            <a:off x="1740275"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084" name="Google Shape;4084;p107"/>
          <p:cNvSpPr/>
          <p:nvPr/>
        </p:nvSpPr>
        <p:spPr>
          <a:xfrm>
            <a:off x="221772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085" name="Google Shape;4085;p107"/>
          <p:cNvCxnSpPr>
            <a:stCxn id="4083" idx="3"/>
            <a:endCxn id="4084" idx="1"/>
          </p:cNvCxnSpPr>
          <p:nvPr/>
        </p:nvCxnSpPr>
        <p:spPr>
          <a:xfrm>
            <a:off x="2003075" y="31860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4086" name="Google Shape;4086;p107"/>
          <p:cNvSpPr/>
          <p:nvPr/>
        </p:nvSpPr>
        <p:spPr>
          <a:xfrm>
            <a:off x="2695180"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087" name="Google Shape;4087;p107"/>
          <p:cNvSpPr/>
          <p:nvPr/>
        </p:nvSpPr>
        <p:spPr>
          <a:xfrm>
            <a:off x="317520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088" name="Google Shape;4088;p107"/>
          <p:cNvCxnSpPr>
            <a:stCxn id="4086" idx="3"/>
            <a:endCxn id="4087" idx="1"/>
          </p:cNvCxnSpPr>
          <p:nvPr/>
        </p:nvCxnSpPr>
        <p:spPr>
          <a:xfrm>
            <a:off x="2957980" y="31860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4089" name="Google Shape;4089;p107"/>
          <p:cNvCxnSpPr>
            <a:stCxn id="4084" idx="3"/>
            <a:endCxn id="4086" idx="1"/>
          </p:cNvCxnSpPr>
          <p:nvPr/>
        </p:nvCxnSpPr>
        <p:spPr>
          <a:xfrm>
            <a:off x="2480526" y="3186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4090" name="Google Shape;4090;p107"/>
          <p:cNvSpPr/>
          <p:nvPr/>
        </p:nvSpPr>
        <p:spPr>
          <a:xfrm>
            <a:off x="3649545"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091" name="Google Shape;4091;p107"/>
          <p:cNvCxnSpPr>
            <a:stCxn id="4087" idx="3"/>
            <a:endCxn id="4090" idx="1"/>
          </p:cNvCxnSpPr>
          <p:nvPr/>
        </p:nvCxnSpPr>
        <p:spPr>
          <a:xfrm>
            <a:off x="3438006" y="31860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4092" name="Google Shape;4092;p107"/>
          <p:cNvSpPr/>
          <p:nvPr/>
        </p:nvSpPr>
        <p:spPr>
          <a:xfrm>
            <a:off x="4123874"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093" name="Google Shape;4093;p107"/>
          <p:cNvSpPr/>
          <p:nvPr/>
        </p:nvSpPr>
        <p:spPr>
          <a:xfrm>
            <a:off x="4598188"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094" name="Google Shape;4094;p107"/>
          <p:cNvCxnSpPr>
            <a:stCxn id="4092" idx="3"/>
            <a:endCxn id="4093" idx="1"/>
          </p:cNvCxnSpPr>
          <p:nvPr/>
        </p:nvCxnSpPr>
        <p:spPr>
          <a:xfrm>
            <a:off x="4386674"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095" name="Google Shape;4095;p107"/>
          <p:cNvCxnSpPr>
            <a:stCxn id="4090" idx="3"/>
            <a:endCxn id="4092" idx="1"/>
          </p:cNvCxnSpPr>
          <p:nvPr/>
        </p:nvCxnSpPr>
        <p:spPr>
          <a:xfrm>
            <a:off x="3912345"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096" name="Google Shape;4096;p107"/>
          <p:cNvCxnSpPr/>
          <p:nvPr/>
        </p:nvCxnSpPr>
        <p:spPr>
          <a:xfrm rot="10800000">
            <a:off x="61524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97" name="Google Shape;4097;p107"/>
          <p:cNvCxnSpPr>
            <a:stCxn id="4098" idx="0"/>
            <a:endCxn id="4083" idx="2"/>
          </p:cNvCxnSpPr>
          <p:nvPr/>
        </p:nvCxnSpPr>
        <p:spPr>
          <a:xfrm rot="10800000">
            <a:off x="1871663" y="34189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4098" name="Google Shape;4098;p107"/>
          <p:cNvSpPr/>
          <p:nvPr/>
        </p:nvSpPr>
        <p:spPr>
          <a:xfrm>
            <a:off x="1740263"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9" name="Google Shape;4099;p107"/>
          <p:cNvCxnSpPr>
            <a:stCxn id="4100" idx="0"/>
            <a:endCxn id="4084" idx="2"/>
          </p:cNvCxnSpPr>
          <p:nvPr/>
        </p:nvCxnSpPr>
        <p:spPr>
          <a:xfrm rot="10800000">
            <a:off x="2348988" y="34190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4100" name="Google Shape;4100;p107"/>
          <p:cNvSpPr/>
          <p:nvPr/>
        </p:nvSpPr>
        <p:spPr>
          <a:xfrm>
            <a:off x="22184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1" name="Google Shape;4101;p107"/>
          <p:cNvCxnSpPr>
            <a:stCxn id="4102" idx="0"/>
            <a:endCxn id="4086" idx="2"/>
          </p:cNvCxnSpPr>
          <p:nvPr/>
        </p:nvCxnSpPr>
        <p:spPr>
          <a:xfrm rot="10800000">
            <a:off x="2826525" y="34190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4102" name="Google Shape;4102;p107"/>
          <p:cNvSpPr/>
          <p:nvPr/>
        </p:nvSpPr>
        <p:spPr>
          <a:xfrm>
            <a:off x="269542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3" name="Google Shape;4103;p107"/>
          <p:cNvCxnSpPr>
            <a:stCxn id="4104" idx="0"/>
            <a:endCxn id="4087" idx="2"/>
          </p:cNvCxnSpPr>
          <p:nvPr/>
        </p:nvCxnSpPr>
        <p:spPr>
          <a:xfrm rot="10800000">
            <a:off x="3306688" y="34190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4104" name="Google Shape;4104;p107"/>
          <p:cNvSpPr/>
          <p:nvPr/>
        </p:nvSpPr>
        <p:spPr>
          <a:xfrm>
            <a:off x="31767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5" name="Google Shape;4105;p107"/>
          <p:cNvCxnSpPr>
            <a:stCxn id="4106" idx="0"/>
            <a:endCxn id="4090" idx="2"/>
          </p:cNvCxnSpPr>
          <p:nvPr/>
        </p:nvCxnSpPr>
        <p:spPr>
          <a:xfrm flipH="1" rot="10800000">
            <a:off x="3778113" y="34190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4106" name="Google Shape;4106;p107"/>
          <p:cNvSpPr/>
          <p:nvPr/>
        </p:nvSpPr>
        <p:spPr>
          <a:xfrm>
            <a:off x="3646713"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7" name="Google Shape;4107;p107"/>
          <p:cNvCxnSpPr>
            <a:stCxn id="4108" idx="0"/>
            <a:endCxn id="4092" idx="2"/>
          </p:cNvCxnSpPr>
          <p:nvPr/>
        </p:nvCxnSpPr>
        <p:spPr>
          <a:xfrm rot="10800000">
            <a:off x="4255375" y="34190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4108" name="Google Shape;4108;p107"/>
          <p:cNvSpPr/>
          <p:nvPr/>
        </p:nvSpPr>
        <p:spPr>
          <a:xfrm>
            <a:off x="412697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9" name="Google Shape;4109;p107"/>
          <p:cNvCxnSpPr>
            <a:stCxn id="4110" idx="0"/>
            <a:endCxn id="4093" idx="2"/>
          </p:cNvCxnSpPr>
          <p:nvPr/>
        </p:nvCxnSpPr>
        <p:spPr>
          <a:xfrm rot="10800000">
            <a:off x="4729725" y="34189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4110" name="Google Shape;4110;p107"/>
          <p:cNvSpPr/>
          <p:nvPr/>
        </p:nvSpPr>
        <p:spPr>
          <a:xfrm>
            <a:off x="4601325"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07"/>
          <p:cNvSpPr txBox="1"/>
          <p:nvPr/>
        </p:nvSpPr>
        <p:spPr>
          <a:xfrm>
            <a:off x="21122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112" name="Google Shape;4112;p107"/>
          <p:cNvSpPr txBox="1"/>
          <p:nvPr/>
        </p:nvSpPr>
        <p:spPr>
          <a:xfrm>
            <a:off x="16342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113" name="Google Shape;4113;p107"/>
          <p:cNvSpPr txBox="1"/>
          <p:nvPr/>
        </p:nvSpPr>
        <p:spPr>
          <a:xfrm>
            <a:off x="30648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114" name="Google Shape;4114;p107"/>
          <p:cNvSpPr txBox="1"/>
          <p:nvPr/>
        </p:nvSpPr>
        <p:spPr>
          <a:xfrm>
            <a:off x="25914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115" name="Google Shape;4115;p107"/>
          <p:cNvSpPr txBox="1"/>
          <p:nvPr/>
        </p:nvSpPr>
        <p:spPr>
          <a:xfrm>
            <a:off x="35456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116" name="Google Shape;4116;p107"/>
          <p:cNvSpPr txBox="1"/>
          <p:nvPr/>
        </p:nvSpPr>
        <p:spPr>
          <a:xfrm>
            <a:off x="40178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117" name="Google Shape;4117;p107"/>
          <p:cNvSpPr txBox="1"/>
          <p:nvPr/>
        </p:nvSpPr>
        <p:spPr>
          <a:xfrm>
            <a:off x="4492900" y="43143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118" name="Google Shape;4118;p107"/>
          <p:cNvSpPr/>
          <p:nvPr/>
        </p:nvSpPr>
        <p:spPr>
          <a:xfrm>
            <a:off x="1753838" y="894525"/>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4119" name="Google Shape;4119;p107"/>
          <p:cNvSpPr/>
          <p:nvPr/>
        </p:nvSpPr>
        <p:spPr>
          <a:xfrm>
            <a:off x="1752788" y="430150"/>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4120" name="Google Shape;4120;p107"/>
          <p:cNvSpPr/>
          <p:nvPr/>
        </p:nvSpPr>
        <p:spPr>
          <a:xfrm>
            <a:off x="5072520"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121" name="Google Shape;4121;p107"/>
          <p:cNvCxnSpPr>
            <a:endCxn id="4120" idx="1"/>
          </p:cNvCxnSpPr>
          <p:nvPr/>
        </p:nvCxnSpPr>
        <p:spPr>
          <a:xfrm>
            <a:off x="4861020" y="31860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4122" name="Google Shape;4122;p107"/>
          <p:cNvSpPr/>
          <p:nvPr/>
        </p:nvSpPr>
        <p:spPr>
          <a:xfrm>
            <a:off x="5546849"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123" name="Google Shape;4123;p107"/>
          <p:cNvSpPr/>
          <p:nvPr/>
        </p:nvSpPr>
        <p:spPr>
          <a:xfrm>
            <a:off x="6021163" y="29530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124" name="Google Shape;4124;p107"/>
          <p:cNvCxnSpPr>
            <a:stCxn id="4122" idx="3"/>
            <a:endCxn id="4123" idx="1"/>
          </p:cNvCxnSpPr>
          <p:nvPr/>
        </p:nvCxnSpPr>
        <p:spPr>
          <a:xfrm>
            <a:off x="5809649"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125" name="Google Shape;4125;p107"/>
          <p:cNvCxnSpPr>
            <a:stCxn id="4120" idx="3"/>
            <a:endCxn id="4122" idx="1"/>
          </p:cNvCxnSpPr>
          <p:nvPr/>
        </p:nvCxnSpPr>
        <p:spPr>
          <a:xfrm>
            <a:off x="5335320"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126" name="Google Shape;4126;p107"/>
          <p:cNvCxnSpPr>
            <a:stCxn id="4127" idx="0"/>
            <a:endCxn id="4120" idx="2"/>
          </p:cNvCxnSpPr>
          <p:nvPr/>
        </p:nvCxnSpPr>
        <p:spPr>
          <a:xfrm flipH="1" rot="10800000">
            <a:off x="5202600" y="34189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4127" name="Google Shape;4127;p107"/>
          <p:cNvSpPr/>
          <p:nvPr/>
        </p:nvSpPr>
        <p:spPr>
          <a:xfrm>
            <a:off x="5071200"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8" name="Google Shape;4128;p107"/>
          <p:cNvCxnSpPr>
            <a:stCxn id="4129" idx="0"/>
            <a:endCxn id="4122" idx="2"/>
          </p:cNvCxnSpPr>
          <p:nvPr/>
        </p:nvCxnSpPr>
        <p:spPr>
          <a:xfrm rot="10800000">
            <a:off x="5678363" y="34189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4129" name="Google Shape;4129;p107"/>
          <p:cNvSpPr/>
          <p:nvPr/>
        </p:nvSpPr>
        <p:spPr>
          <a:xfrm>
            <a:off x="5551463"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0" name="Google Shape;4130;p107"/>
          <p:cNvCxnSpPr>
            <a:stCxn id="4131" idx="0"/>
            <a:endCxn id="4123" idx="2"/>
          </p:cNvCxnSpPr>
          <p:nvPr/>
        </p:nvCxnSpPr>
        <p:spPr>
          <a:xfrm flipH="1" rot="10800000">
            <a:off x="6151300" y="34187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4131" name="Google Shape;4131;p107"/>
          <p:cNvSpPr/>
          <p:nvPr/>
        </p:nvSpPr>
        <p:spPr>
          <a:xfrm>
            <a:off x="6019900" y="42020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07"/>
          <p:cNvSpPr txBox="1"/>
          <p:nvPr/>
        </p:nvSpPr>
        <p:spPr>
          <a:xfrm>
            <a:off x="49701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133" name="Google Shape;4133;p107"/>
          <p:cNvSpPr txBox="1"/>
          <p:nvPr/>
        </p:nvSpPr>
        <p:spPr>
          <a:xfrm>
            <a:off x="54393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134" name="Google Shape;4134;p107"/>
          <p:cNvSpPr txBox="1"/>
          <p:nvPr/>
        </p:nvSpPr>
        <p:spPr>
          <a:xfrm>
            <a:off x="592033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135" name="Google Shape;4135;p107"/>
          <p:cNvSpPr/>
          <p:nvPr/>
        </p:nvSpPr>
        <p:spPr>
          <a:xfrm>
            <a:off x="6758313" y="30266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4136" name="Google Shape;4136;p107"/>
          <p:cNvCxnSpPr/>
          <p:nvPr/>
        </p:nvCxnSpPr>
        <p:spPr>
          <a:xfrm flipH="1" rot="10800000">
            <a:off x="1874138" y="33529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4137" name="Google Shape;4137;p107"/>
          <p:cNvCxnSpPr/>
          <p:nvPr/>
        </p:nvCxnSpPr>
        <p:spPr>
          <a:xfrm flipH="1" rot="10800000">
            <a:off x="2348988" y="33529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138" name="Google Shape;4138;p107"/>
          <p:cNvCxnSpPr/>
          <p:nvPr/>
        </p:nvCxnSpPr>
        <p:spPr>
          <a:xfrm flipH="1" rot="10800000">
            <a:off x="2826613" y="33529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139" name="Google Shape;4139;p107"/>
          <p:cNvCxnSpPr/>
          <p:nvPr/>
        </p:nvCxnSpPr>
        <p:spPr>
          <a:xfrm flipH="1" rot="10800000">
            <a:off x="3312038" y="33527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4140" name="Google Shape;4140;p107"/>
          <p:cNvCxnSpPr/>
          <p:nvPr/>
        </p:nvCxnSpPr>
        <p:spPr>
          <a:xfrm flipH="1" rot="10800000">
            <a:off x="3786388" y="33529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4141" name="Google Shape;4141;p107"/>
          <p:cNvCxnSpPr/>
          <p:nvPr/>
        </p:nvCxnSpPr>
        <p:spPr>
          <a:xfrm flipH="1" rot="10800000">
            <a:off x="4250738" y="33514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4142" name="Google Shape;4142;p107"/>
          <p:cNvCxnSpPr/>
          <p:nvPr/>
        </p:nvCxnSpPr>
        <p:spPr>
          <a:xfrm flipH="1" rot="10800000">
            <a:off x="4736238" y="33513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4143" name="Google Shape;4143;p107"/>
          <p:cNvCxnSpPr/>
          <p:nvPr/>
        </p:nvCxnSpPr>
        <p:spPr>
          <a:xfrm flipH="1" rot="10800000">
            <a:off x="5208888" y="33514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144" name="Google Shape;4144;p107"/>
          <p:cNvCxnSpPr/>
          <p:nvPr/>
        </p:nvCxnSpPr>
        <p:spPr>
          <a:xfrm flipH="1" rot="10800000">
            <a:off x="5673588" y="33514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4145" name="Google Shape;4145;p107"/>
          <p:cNvCxnSpPr/>
          <p:nvPr/>
        </p:nvCxnSpPr>
        <p:spPr>
          <a:xfrm flipH="1" rot="10800000">
            <a:off x="6151188" y="33514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4146" name="Google Shape;4146;p107"/>
          <p:cNvCxnSpPr/>
          <p:nvPr/>
        </p:nvCxnSpPr>
        <p:spPr>
          <a:xfrm rot="10800000">
            <a:off x="7202774" y="1219145"/>
            <a:ext cx="6900" cy="1807500"/>
          </a:xfrm>
          <a:prstGeom prst="straightConnector1">
            <a:avLst/>
          </a:prstGeom>
          <a:noFill/>
          <a:ln cap="flat" cmpd="sng" w="19050">
            <a:solidFill>
              <a:srgbClr val="000000"/>
            </a:solidFill>
            <a:prstDash val="solid"/>
            <a:round/>
            <a:headEnd len="med" w="med" type="none"/>
            <a:tailEnd len="med" w="med" type="triangle"/>
          </a:ln>
        </p:spPr>
      </p:cxnSp>
      <p:sp>
        <p:nvSpPr>
          <p:cNvPr id="4147" name="Google Shape;4147;p107"/>
          <p:cNvSpPr/>
          <p:nvPr/>
        </p:nvSpPr>
        <p:spPr>
          <a:xfrm>
            <a:off x="1740275" y="1532750"/>
            <a:ext cx="4580700" cy="318900"/>
          </a:xfrm>
          <a:prstGeom prst="rect">
            <a:avLst/>
          </a:prstGeom>
          <a:solidFill>
            <a:srgbClr val="FFD5A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4148" name="Google Shape;4148;p107"/>
          <p:cNvCxnSpPr/>
          <p:nvPr/>
        </p:nvCxnSpPr>
        <p:spPr>
          <a:xfrm rot="10800000">
            <a:off x="5682874" y="26426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49" name="Google Shape;4149;p107"/>
          <p:cNvCxnSpPr>
            <a:stCxn id="4120" idx="0"/>
          </p:cNvCxnSpPr>
          <p:nvPr/>
        </p:nvCxnSpPr>
        <p:spPr>
          <a:xfrm rot="10800000">
            <a:off x="5202420" y="26312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4150" name="Google Shape;4150;p107"/>
          <p:cNvCxnSpPr>
            <a:stCxn id="4093" idx="0"/>
          </p:cNvCxnSpPr>
          <p:nvPr/>
        </p:nvCxnSpPr>
        <p:spPr>
          <a:xfrm rot="10800000">
            <a:off x="4723288" y="26395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4151" name="Google Shape;4151;p107"/>
          <p:cNvCxnSpPr/>
          <p:nvPr/>
        </p:nvCxnSpPr>
        <p:spPr>
          <a:xfrm rot="10800000">
            <a:off x="4255274"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52" name="Google Shape;4152;p107"/>
          <p:cNvCxnSpPr/>
          <p:nvPr/>
        </p:nvCxnSpPr>
        <p:spPr>
          <a:xfrm rot="10800000">
            <a:off x="32972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53" name="Google Shape;4153;p107"/>
          <p:cNvCxnSpPr/>
          <p:nvPr/>
        </p:nvCxnSpPr>
        <p:spPr>
          <a:xfrm rot="10800000">
            <a:off x="3787249"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54" name="Google Shape;4154;p107"/>
          <p:cNvCxnSpPr>
            <a:stCxn id="4086" idx="0"/>
          </p:cNvCxnSpPr>
          <p:nvPr/>
        </p:nvCxnSpPr>
        <p:spPr>
          <a:xfrm rot="10800000">
            <a:off x="2823880" y="26396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155" name="Google Shape;4155;p107"/>
          <p:cNvCxnSpPr/>
          <p:nvPr/>
        </p:nvCxnSpPr>
        <p:spPr>
          <a:xfrm rot="10800000">
            <a:off x="2350505" y="26353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156" name="Google Shape;4156;p107"/>
          <p:cNvCxnSpPr/>
          <p:nvPr/>
        </p:nvCxnSpPr>
        <p:spPr>
          <a:xfrm rot="10800000">
            <a:off x="1877130" y="26366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157" name="Google Shape;4157;p107"/>
          <p:cNvCxnSpPr/>
          <p:nvPr/>
        </p:nvCxnSpPr>
        <p:spPr>
          <a:xfrm rot="10800000">
            <a:off x="3992313" y="1219120"/>
            <a:ext cx="1800" cy="307800"/>
          </a:xfrm>
          <a:prstGeom prst="straightConnector1">
            <a:avLst/>
          </a:prstGeom>
          <a:noFill/>
          <a:ln cap="flat" cmpd="sng" w="19050">
            <a:solidFill>
              <a:srgbClr val="000000"/>
            </a:solidFill>
            <a:prstDash val="solid"/>
            <a:round/>
            <a:headEnd len="med" w="med" type="none"/>
            <a:tailEnd len="med" w="med" type="triangle"/>
          </a:ln>
        </p:spPr>
      </p:cxnSp>
      <p:sp>
        <p:nvSpPr>
          <p:cNvPr id="4158" name="Google Shape;4158;p107"/>
          <p:cNvSpPr/>
          <p:nvPr/>
        </p:nvSpPr>
        <p:spPr>
          <a:xfrm>
            <a:off x="1740275"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159" name="Google Shape;4159;p107"/>
          <p:cNvSpPr/>
          <p:nvPr/>
        </p:nvSpPr>
        <p:spPr>
          <a:xfrm>
            <a:off x="221772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160" name="Google Shape;4160;p107"/>
          <p:cNvCxnSpPr>
            <a:stCxn id="4158" idx="3"/>
            <a:endCxn id="4159" idx="1"/>
          </p:cNvCxnSpPr>
          <p:nvPr/>
        </p:nvCxnSpPr>
        <p:spPr>
          <a:xfrm>
            <a:off x="2003075" y="2403583"/>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4161" name="Google Shape;4161;p107"/>
          <p:cNvSpPr/>
          <p:nvPr/>
        </p:nvSpPr>
        <p:spPr>
          <a:xfrm>
            <a:off x="2695180"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162" name="Google Shape;4162;p107"/>
          <p:cNvSpPr/>
          <p:nvPr/>
        </p:nvSpPr>
        <p:spPr>
          <a:xfrm>
            <a:off x="317520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163" name="Google Shape;4163;p107"/>
          <p:cNvCxnSpPr>
            <a:stCxn id="4161" idx="3"/>
            <a:endCxn id="4162" idx="1"/>
          </p:cNvCxnSpPr>
          <p:nvPr/>
        </p:nvCxnSpPr>
        <p:spPr>
          <a:xfrm>
            <a:off x="2957980" y="2403658"/>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4164" name="Google Shape;4164;p107"/>
          <p:cNvCxnSpPr>
            <a:stCxn id="4159" idx="3"/>
            <a:endCxn id="4161" idx="1"/>
          </p:cNvCxnSpPr>
          <p:nvPr/>
        </p:nvCxnSpPr>
        <p:spPr>
          <a:xfrm>
            <a:off x="2480526" y="2403658"/>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4165" name="Google Shape;4165;p107"/>
          <p:cNvSpPr/>
          <p:nvPr/>
        </p:nvSpPr>
        <p:spPr>
          <a:xfrm>
            <a:off x="3649545"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166" name="Google Shape;4166;p107"/>
          <p:cNvCxnSpPr>
            <a:stCxn id="4162" idx="3"/>
            <a:endCxn id="4165" idx="1"/>
          </p:cNvCxnSpPr>
          <p:nvPr/>
        </p:nvCxnSpPr>
        <p:spPr>
          <a:xfrm>
            <a:off x="3438006" y="24036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4167" name="Google Shape;4167;p107"/>
          <p:cNvSpPr/>
          <p:nvPr/>
        </p:nvSpPr>
        <p:spPr>
          <a:xfrm>
            <a:off x="4123874"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168" name="Google Shape;4168;p107"/>
          <p:cNvSpPr/>
          <p:nvPr/>
        </p:nvSpPr>
        <p:spPr>
          <a:xfrm>
            <a:off x="4598188"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169" name="Google Shape;4169;p107"/>
          <p:cNvCxnSpPr>
            <a:stCxn id="4167" idx="3"/>
            <a:endCxn id="4168" idx="1"/>
          </p:cNvCxnSpPr>
          <p:nvPr/>
        </p:nvCxnSpPr>
        <p:spPr>
          <a:xfrm>
            <a:off x="4386674"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170" name="Google Shape;4170;p107"/>
          <p:cNvCxnSpPr>
            <a:stCxn id="4165" idx="3"/>
            <a:endCxn id="4167" idx="1"/>
          </p:cNvCxnSpPr>
          <p:nvPr/>
        </p:nvCxnSpPr>
        <p:spPr>
          <a:xfrm>
            <a:off x="3912345"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171" name="Google Shape;4171;p107"/>
          <p:cNvCxnSpPr/>
          <p:nvPr/>
        </p:nvCxnSpPr>
        <p:spPr>
          <a:xfrm rot="10800000">
            <a:off x="6152449" y="1851683"/>
            <a:ext cx="0" cy="318900"/>
          </a:xfrm>
          <a:prstGeom prst="straightConnector1">
            <a:avLst/>
          </a:prstGeom>
          <a:noFill/>
          <a:ln cap="flat" cmpd="sng" w="19050">
            <a:solidFill>
              <a:srgbClr val="000000"/>
            </a:solidFill>
            <a:prstDash val="solid"/>
            <a:round/>
            <a:headEnd len="med" w="med" type="none"/>
            <a:tailEnd len="med" w="med" type="triangle"/>
          </a:ln>
        </p:spPr>
      </p:cxnSp>
      <p:sp>
        <p:nvSpPr>
          <p:cNvPr id="4172" name="Google Shape;4172;p107"/>
          <p:cNvSpPr/>
          <p:nvPr/>
        </p:nvSpPr>
        <p:spPr>
          <a:xfrm>
            <a:off x="5072520"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173" name="Google Shape;4173;p107"/>
          <p:cNvCxnSpPr>
            <a:endCxn id="4172" idx="1"/>
          </p:cNvCxnSpPr>
          <p:nvPr/>
        </p:nvCxnSpPr>
        <p:spPr>
          <a:xfrm>
            <a:off x="4861020" y="240362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4174" name="Google Shape;4174;p107"/>
          <p:cNvSpPr/>
          <p:nvPr/>
        </p:nvSpPr>
        <p:spPr>
          <a:xfrm>
            <a:off x="5546849"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175" name="Google Shape;4175;p107"/>
          <p:cNvSpPr/>
          <p:nvPr/>
        </p:nvSpPr>
        <p:spPr>
          <a:xfrm>
            <a:off x="6021163" y="217059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176" name="Google Shape;4176;p107"/>
          <p:cNvCxnSpPr>
            <a:stCxn id="4174" idx="3"/>
            <a:endCxn id="4175" idx="1"/>
          </p:cNvCxnSpPr>
          <p:nvPr/>
        </p:nvCxnSpPr>
        <p:spPr>
          <a:xfrm>
            <a:off x="5809649"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177" name="Google Shape;4177;p107"/>
          <p:cNvCxnSpPr>
            <a:stCxn id="4172" idx="3"/>
            <a:endCxn id="4174" idx="1"/>
          </p:cNvCxnSpPr>
          <p:nvPr/>
        </p:nvCxnSpPr>
        <p:spPr>
          <a:xfrm>
            <a:off x="5335320"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178" name="Google Shape;4178;p107"/>
          <p:cNvCxnSpPr/>
          <p:nvPr/>
        </p:nvCxnSpPr>
        <p:spPr>
          <a:xfrm rot="10800000">
            <a:off x="5682874" y="18602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79" name="Google Shape;4179;p107"/>
          <p:cNvCxnSpPr>
            <a:stCxn id="4172" idx="0"/>
          </p:cNvCxnSpPr>
          <p:nvPr/>
        </p:nvCxnSpPr>
        <p:spPr>
          <a:xfrm rot="10800000">
            <a:off x="5202420" y="1858070"/>
            <a:ext cx="1500" cy="312600"/>
          </a:xfrm>
          <a:prstGeom prst="straightConnector1">
            <a:avLst/>
          </a:prstGeom>
          <a:noFill/>
          <a:ln cap="flat" cmpd="sng" w="19050">
            <a:solidFill>
              <a:srgbClr val="000000"/>
            </a:solidFill>
            <a:prstDash val="solid"/>
            <a:round/>
            <a:headEnd len="med" w="med" type="none"/>
            <a:tailEnd len="med" w="med" type="triangle"/>
          </a:ln>
        </p:spPr>
      </p:cxnSp>
      <p:cxnSp>
        <p:nvCxnSpPr>
          <p:cNvPr id="4180" name="Google Shape;4180;p107"/>
          <p:cNvCxnSpPr>
            <a:stCxn id="4168" idx="0"/>
          </p:cNvCxnSpPr>
          <p:nvPr/>
        </p:nvCxnSpPr>
        <p:spPr>
          <a:xfrm rot="10800000">
            <a:off x="4723288" y="1857133"/>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4181" name="Google Shape;4181;p107"/>
          <p:cNvCxnSpPr/>
          <p:nvPr/>
        </p:nvCxnSpPr>
        <p:spPr>
          <a:xfrm rot="10800000">
            <a:off x="4255274"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82" name="Google Shape;4182;p107"/>
          <p:cNvCxnSpPr/>
          <p:nvPr/>
        </p:nvCxnSpPr>
        <p:spPr>
          <a:xfrm rot="10800000">
            <a:off x="3297249" y="1851683"/>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83" name="Google Shape;4183;p107"/>
          <p:cNvCxnSpPr/>
          <p:nvPr/>
        </p:nvCxnSpPr>
        <p:spPr>
          <a:xfrm rot="10800000">
            <a:off x="3787249"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84" name="Google Shape;4184;p107"/>
          <p:cNvCxnSpPr>
            <a:stCxn id="4161" idx="0"/>
          </p:cNvCxnSpPr>
          <p:nvPr/>
        </p:nvCxnSpPr>
        <p:spPr>
          <a:xfrm rot="10800000">
            <a:off x="2823880" y="185720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185" name="Google Shape;4185;p107"/>
          <p:cNvCxnSpPr/>
          <p:nvPr/>
        </p:nvCxnSpPr>
        <p:spPr>
          <a:xfrm rot="10800000">
            <a:off x="2350505" y="18529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186" name="Google Shape;4186;p107"/>
          <p:cNvCxnSpPr/>
          <p:nvPr/>
        </p:nvCxnSpPr>
        <p:spPr>
          <a:xfrm rot="10800000">
            <a:off x="1877130" y="1854195"/>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0" name="Shape 4190"/>
        <p:cNvGrpSpPr/>
        <p:nvPr/>
      </p:nvGrpSpPr>
      <p:grpSpPr>
        <a:xfrm>
          <a:off x="0" y="0"/>
          <a:ext cx="0" cy="0"/>
          <a:chOff x="0" y="0"/>
          <a:chExt cx="0" cy="0"/>
        </a:xfrm>
      </p:grpSpPr>
      <p:sp>
        <p:nvSpPr>
          <p:cNvPr id="4191" name="Google Shape;4191;p108"/>
          <p:cNvSpPr/>
          <p:nvPr/>
        </p:nvSpPr>
        <p:spPr>
          <a:xfrm>
            <a:off x="1740275"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192" name="Google Shape;4192;p108"/>
          <p:cNvSpPr/>
          <p:nvPr/>
        </p:nvSpPr>
        <p:spPr>
          <a:xfrm>
            <a:off x="221772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193" name="Google Shape;4193;p108"/>
          <p:cNvCxnSpPr>
            <a:stCxn id="4191" idx="3"/>
            <a:endCxn id="4192" idx="1"/>
          </p:cNvCxnSpPr>
          <p:nvPr/>
        </p:nvCxnSpPr>
        <p:spPr>
          <a:xfrm>
            <a:off x="2003075" y="31860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4194" name="Google Shape;4194;p108"/>
          <p:cNvSpPr/>
          <p:nvPr/>
        </p:nvSpPr>
        <p:spPr>
          <a:xfrm>
            <a:off x="2695180"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195" name="Google Shape;4195;p108"/>
          <p:cNvSpPr/>
          <p:nvPr/>
        </p:nvSpPr>
        <p:spPr>
          <a:xfrm>
            <a:off x="317520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196" name="Google Shape;4196;p108"/>
          <p:cNvCxnSpPr>
            <a:stCxn id="4194" idx="3"/>
            <a:endCxn id="4195" idx="1"/>
          </p:cNvCxnSpPr>
          <p:nvPr/>
        </p:nvCxnSpPr>
        <p:spPr>
          <a:xfrm>
            <a:off x="2957980" y="31860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4197" name="Google Shape;4197;p108"/>
          <p:cNvCxnSpPr>
            <a:stCxn id="4192" idx="3"/>
            <a:endCxn id="4194" idx="1"/>
          </p:cNvCxnSpPr>
          <p:nvPr/>
        </p:nvCxnSpPr>
        <p:spPr>
          <a:xfrm>
            <a:off x="2480526" y="3186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4198" name="Google Shape;4198;p108"/>
          <p:cNvSpPr/>
          <p:nvPr/>
        </p:nvSpPr>
        <p:spPr>
          <a:xfrm>
            <a:off x="3649545"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199" name="Google Shape;4199;p108"/>
          <p:cNvCxnSpPr>
            <a:stCxn id="4195" idx="3"/>
            <a:endCxn id="4198" idx="1"/>
          </p:cNvCxnSpPr>
          <p:nvPr/>
        </p:nvCxnSpPr>
        <p:spPr>
          <a:xfrm>
            <a:off x="3438006" y="31860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4200" name="Google Shape;4200;p108"/>
          <p:cNvSpPr/>
          <p:nvPr/>
        </p:nvSpPr>
        <p:spPr>
          <a:xfrm>
            <a:off x="4123874"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201" name="Google Shape;4201;p108"/>
          <p:cNvSpPr/>
          <p:nvPr/>
        </p:nvSpPr>
        <p:spPr>
          <a:xfrm>
            <a:off x="4598188"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202" name="Google Shape;4202;p108"/>
          <p:cNvCxnSpPr>
            <a:stCxn id="4200" idx="3"/>
            <a:endCxn id="4201" idx="1"/>
          </p:cNvCxnSpPr>
          <p:nvPr/>
        </p:nvCxnSpPr>
        <p:spPr>
          <a:xfrm>
            <a:off x="4386674"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203" name="Google Shape;4203;p108"/>
          <p:cNvCxnSpPr>
            <a:stCxn id="4198" idx="3"/>
            <a:endCxn id="4200" idx="1"/>
          </p:cNvCxnSpPr>
          <p:nvPr/>
        </p:nvCxnSpPr>
        <p:spPr>
          <a:xfrm>
            <a:off x="3912345"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204" name="Google Shape;4204;p108"/>
          <p:cNvCxnSpPr/>
          <p:nvPr/>
        </p:nvCxnSpPr>
        <p:spPr>
          <a:xfrm rot="10800000">
            <a:off x="61524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205" name="Google Shape;4205;p108"/>
          <p:cNvCxnSpPr>
            <a:stCxn id="4206" idx="0"/>
            <a:endCxn id="4191" idx="2"/>
          </p:cNvCxnSpPr>
          <p:nvPr/>
        </p:nvCxnSpPr>
        <p:spPr>
          <a:xfrm rot="10800000">
            <a:off x="1871663" y="34189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4206" name="Google Shape;4206;p108"/>
          <p:cNvSpPr/>
          <p:nvPr/>
        </p:nvSpPr>
        <p:spPr>
          <a:xfrm>
            <a:off x="1740263"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7" name="Google Shape;4207;p108"/>
          <p:cNvCxnSpPr>
            <a:stCxn id="4208" idx="0"/>
            <a:endCxn id="4192" idx="2"/>
          </p:cNvCxnSpPr>
          <p:nvPr/>
        </p:nvCxnSpPr>
        <p:spPr>
          <a:xfrm rot="10800000">
            <a:off x="2348988" y="34190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4208" name="Google Shape;4208;p108"/>
          <p:cNvSpPr/>
          <p:nvPr/>
        </p:nvSpPr>
        <p:spPr>
          <a:xfrm>
            <a:off x="22184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9" name="Google Shape;4209;p108"/>
          <p:cNvCxnSpPr>
            <a:stCxn id="4210" idx="0"/>
            <a:endCxn id="4194" idx="2"/>
          </p:cNvCxnSpPr>
          <p:nvPr/>
        </p:nvCxnSpPr>
        <p:spPr>
          <a:xfrm rot="10800000">
            <a:off x="2826525" y="34190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4210" name="Google Shape;4210;p108"/>
          <p:cNvSpPr/>
          <p:nvPr/>
        </p:nvSpPr>
        <p:spPr>
          <a:xfrm>
            <a:off x="269542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1" name="Google Shape;4211;p108"/>
          <p:cNvCxnSpPr>
            <a:stCxn id="4212" idx="0"/>
            <a:endCxn id="4195" idx="2"/>
          </p:cNvCxnSpPr>
          <p:nvPr/>
        </p:nvCxnSpPr>
        <p:spPr>
          <a:xfrm rot="10800000">
            <a:off x="3306688" y="34190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4212" name="Google Shape;4212;p108"/>
          <p:cNvSpPr/>
          <p:nvPr/>
        </p:nvSpPr>
        <p:spPr>
          <a:xfrm>
            <a:off x="31767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3" name="Google Shape;4213;p108"/>
          <p:cNvCxnSpPr>
            <a:stCxn id="4214" idx="0"/>
            <a:endCxn id="4198" idx="2"/>
          </p:cNvCxnSpPr>
          <p:nvPr/>
        </p:nvCxnSpPr>
        <p:spPr>
          <a:xfrm flipH="1" rot="10800000">
            <a:off x="3778113" y="34190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4214" name="Google Shape;4214;p108"/>
          <p:cNvSpPr/>
          <p:nvPr/>
        </p:nvSpPr>
        <p:spPr>
          <a:xfrm>
            <a:off x="3646713"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5" name="Google Shape;4215;p108"/>
          <p:cNvCxnSpPr>
            <a:stCxn id="4216" idx="0"/>
            <a:endCxn id="4200" idx="2"/>
          </p:cNvCxnSpPr>
          <p:nvPr/>
        </p:nvCxnSpPr>
        <p:spPr>
          <a:xfrm rot="10800000">
            <a:off x="4255375" y="34190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4216" name="Google Shape;4216;p108"/>
          <p:cNvSpPr/>
          <p:nvPr/>
        </p:nvSpPr>
        <p:spPr>
          <a:xfrm>
            <a:off x="412697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7" name="Google Shape;4217;p108"/>
          <p:cNvCxnSpPr>
            <a:stCxn id="4218" idx="0"/>
            <a:endCxn id="4201" idx="2"/>
          </p:cNvCxnSpPr>
          <p:nvPr/>
        </p:nvCxnSpPr>
        <p:spPr>
          <a:xfrm rot="10800000">
            <a:off x="4729725" y="34189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4218" name="Google Shape;4218;p108"/>
          <p:cNvSpPr/>
          <p:nvPr/>
        </p:nvSpPr>
        <p:spPr>
          <a:xfrm>
            <a:off x="4601325"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08"/>
          <p:cNvSpPr txBox="1"/>
          <p:nvPr/>
        </p:nvSpPr>
        <p:spPr>
          <a:xfrm>
            <a:off x="21122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220" name="Google Shape;4220;p108"/>
          <p:cNvSpPr txBox="1"/>
          <p:nvPr/>
        </p:nvSpPr>
        <p:spPr>
          <a:xfrm>
            <a:off x="16342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221" name="Google Shape;4221;p108"/>
          <p:cNvSpPr txBox="1"/>
          <p:nvPr/>
        </p:nvSpPr>
        <p:spPr>
          <a:xfrm>
            <a:off x="30648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222" name="Google Shape;4222;p108"/>
          <p:cNvSpPr txBox="1"/>
          <p:nvPr/>
        </p:nvSpPr>
        <p:spPr>
          <a:xfrm>
            <a:off x="25914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223" name="Google Shape;4223;p108"/>
          <p:cNvSpPr txBox="1"/>
          <p:nvPr/>
        </p:nvSpPr>
        <p:spPr>
          <a:xfrm>
            <a:off x="35456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224" name="Google Shape;4224;p108"/>
          <p:cNvSpPr txBox="1"/>
          <p:nvPr/>
        </p:nvSpPr>
        <p:spPr>
          <a:xfrm>
            <a:off x="40178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225" name="Google Shape;4225;p108"/>
          <p:cNvSpPr txBox="1"/>
          <p:nvPr/>
        </p:nvSpPr>
        <p:spPr>
          <a:xfrm>
            <a:off x="4492900" y="43143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226" name="Google Shape;4226;p108"/>
          <p:cNvSpPr/>
          <p:nvPr/>
        </p:nvSpPr>
        <p:spPr>
          <a:xfrm>
            <a:off x="1753838" y="894525"/>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4227" name="Google Shape;4227;p108"/>
          <p:cNvSpPr/>
          <p:nvPr/>
        </p:nvSpPr>
        <p:spPr>
          <a:xfrm>
            <a:off x="1752788" y="430150"/>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4228" name="Google Shape;4228;p108"/>
          <p:cNvSpPr/>
          <p:nvPr/>
        </p:nvSpPr>
        <p:spPr>
          <a:xfrm>
            <a:off x="5072520"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229" name="Google Shape;4229;p108"/>
          <p:cNvCxnSpPr>
            <a:endCxn id="4228" idx="1"/>
          </p:cNvCxnSpPr>
          <p:nvPr/>
        </p:nvCxnSpPr>
        <p:spPr>
          <a:xfrm>
            <a:off x="4861020" y="31860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4230" name="Google Shape;4230;p108"/>
          <p:cNvSpPr/>
          <p:nvPr/>
        </p:nvSpPr>
        <p:spPr>
          <a:xfrm>
            <a:off x="5546849"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231" name="Google Shape;4231;p108"/>
          <p:cNvSpPr/>
          <p:nvPr/>
        </p:nvSpPr>
        <p:spPr>
          <a:xfrm>
            <a:off x="6021163" y="29530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232" name="Google Shape;4232;p108"/>
          <p:cNvCxnSpPr>
            <a:stCxn id="4230" idx="3"/>
            <a:endCxn id="4231" idx="1"/>
          </p:cNvCxnSpPr>
          <p:nvPr/>
        </p:nvCxnSpPr>
        <p:spPr>
          <a:xfrm>
            <a:off x="5809649"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233" name="Google Shape;4233;p108"/>
          <p:cNvCxnSpPr>
            <a:stCxn id="4228" idx="3"/>
            <a:endCxn id="4230" idx="1"/>
          </p:cNvCxnSpPr>
          <p:nvPr/>
        </p:nvCxnSpPr>
        <p:spPr>
          <a:xfrm>
            <a:off x="5335320"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234" name="Google Shape;4234;p108"/>
          <p:cNvCxnSpPr>
            <a:stCxn id="4235" idx="0"/>
            <a:endCxn id="4228" idx="2"/>
          </p:cNvCxnSpPr>
          <p:nvPr/>
        </p:nvCxnSpPr>
        <p:spPr>
          <a:xfrm flipH="1" rot="10800000">
            <a:off x="5202600" y="34189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4235" name="Google Shape;4235;p108"/>
          <p:cNvSpPr/>
          <p:nvPr/>
        </p:nvSpPr>
        <p:spPr>
          <a:xfrm>
            <a:off x="5071200"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6" name="Google Shape;4236;p108"/>
          <p:cNvCxnSpPr>
            <a:stCxn id="4237" idx="0"/>
            <a:endCxn id="4230" idx="2"/>
          </p:cNvCxnSpPr>
          <p:nvPr/>
        </p:nvCxnSpPr>
        <p:spPr>
          <a:xfrm rot="10800000">
            <a:off x="5678363" y="34189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4237" name="Google Shape;4237;p108"/>
          <p:cNvSpPr/>
          <p:nvPr/>
        </p:nvSpPr>
        <p:spPr>
          <a:xfrm>
            <a:off x="5551463"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8" name="Google Shape;4238;p108"/>
          <p:cNvCxnSpPr>
            <a:stCxn id="4239" idx="0"/>
            <a:endCxn id="4231" idx="2"/>
          </p:cNvCxnSpPr>
          <p:nvPr/>
        </p:nvCxnSpPr>
        <p:spPr>
          <a:xfrm flipH="1" rot="10800000">
            <a:off x="6151300" y="34187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4239" name="Google Shape;4239;p108"/>
          <p:cNvSpPr/>
          <p:nvPr/>
        </p:nvSpPr>
        <p:spPr>
          <a:xfrm>
            <a:off x="6019900" y="42020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08"/>
          <p:cNvSpPr txBox="1"/>
          <p:nvPr/>
        </p:nvSpPr>
        <p:spPr>
          <a:xfrm>
            <a:off x="49701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241" name="Google Shape;4241;p108"/>
          <p:cNvSpPr txBox="1"/>
          <p:nvPr/>
        </p:nvSpPr>
        <p:spPr>
          <a:xfrm>
            <a:off x="54393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242" name="Google Shape;4242;p108"/>
          <p:cNvSpPr txBox="1"/>
          <p:nvPr/>
        </p:nvSpPr>
        <p:spPr>
          <a:xfrm>
            <a:off x="592033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243" name="Google Shape;4243;p108"/>
          <p:cNvSpPr/>
          <p:nvPr/>
        </p:nvSpPr>
        <p:spPr>
          <a:xfrm>
            <a:off x="6758313" y="30266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4244" name="Google Shape;4244;p108"/>
          <p:cNvCxnSpPr/>
          <p:nvPr/>
        </p:nvCxnSpPr>
        <p:spPr>
          <a:xfrm flipH="1" rot="10800000">
            <a:off x="1874138" y="33529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4245" name="Google Shape;4245;p108"/>
          <p:cNvCxnSpPr/>
          <p:nvPr/>
        </p:nvCxnSpPr>
        <p:spPr>
          <a:xfrm flipH="1" rot="10800000">
            <a:off x="2348988" y="33529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246" name="Google Shape;4246;p108"/>
          <p:cNvCxnSpPr/>
          <p:nvPr/>
        </p:nvCxnSpPr>
        <p:spPr>
          <a:xfrm flipH="1" rot="10800000">
            <a:off x="2826613" y="33529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247" name="Google Shape;4247;p108"/>
          <p:cNvCxnSpPr/>
          <p:nvPr/>
        </p:nvCxnSpPr>
        <p:spPr>
          <a:xfrm flipH="1" rot="10800000">
            <a:off x="3312038" y="33527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4248" name="Google Shape;4248;p108"/>
          <p:cNvCxnSpPr/>
          <p:nvPr/>
        </p:nvCxnSpPr>
        <p:spPr>
          <a:xfrm flipH="1" rot="10800000">
            <a:off x="3786388" y="33529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4249" name="Google Shape;4249;p108"/>
          <p:cNvCxnSpPr/>
          <p:nvPr/>
        </p:nvCxnSpPr>
        <p:spPr>
          <a:xfrm flipH="1" rot="10800000">
            <a:off x="4250738" y="33514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4250" name="Google Shape;4250;p108"/>
          <p:cNvCxnSpPr/>
          <p:nvPr/>
        </p:nvCxnSpPr>
        <p:spPr>
          <a:xfrm flipH="1" rot="10800000">
            <a:off x="4736238" y="33513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4251" name="Google Shape;4251;p108"/>
          <p:cNvCxnSpPr/>
          <p:nvPr/>
        </p:nvCxnSpPr>
        <p:spPr>
          <a:xfrm flipH="1" rot="10800000">
            <a:off x="5208888" y="33514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252" name="Google Shape;4252;p108"/>
          <p:cNvCxnSpPr/>
          <p:nvPr/>
        </p:nvCxnSpPr>
        <p:spPr>
          <a:xfrm flipH="1" rot="10800000">
            <a:off x="5673588" y="33514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4253" name="Google Shape;4253;p108"/>
          <p:cNvCxnSpPr/>
          <p:nvPr/>
        </p:nvCxnSpPr>
        <p:spPr>
          <a:xfrm flipH="1" rot="10800000">
            <a:off x="6151188" y="33514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4254" name="Google Shape;4254;p108"/>
          <p:cNvCxnSpPr/>
          <p:nvPr/>
        </p:nvCxnSpPr>
        <p:spPr>
          <a:xfrm rot="10800000">
            <a:off x="7202774" y="1219145"/>
            <a:ext cx="6900" cy="1807500"/>
          </a:xfrm>
          <a:prstGeom prst="straightConnector1">
            <a:avLst/>
          </a:prstGeom>
          <a:noFill/>
          <a:ln cap="flat" cmpd="sng" w="19050">
            <a:solidFill>
              <a:srgbClr val="000000"/>
            </a:solidFill>
            <a:prstDash val="solid"/>
            <a:round/>
            <a:headEnd len="med" w="med" type="none"/>
            <a:tailEnd len="med" w="med" type="triangle"/>
          </a:ln>
        </p:spPr>
      </p:cxnSp>
      <p:sp>
        <p:nvSpPr>
          <p:cNvPr id="4255" name="Google Shape;4255;p108"/>
          <p:cNvSpPr/>
          <p:nvPr/>
        </p:nvSpPr>
        <p:spPr>
          <a:xfrm>
            <a:off x="1740275" y="1532750"/>
            <a:ext cx="4580700" cy="318900"/>
          </a:xfrm>
          <a:prstGeom prst="rect">
            <a:avLst/>
          </a:prstGeom>
          <a:solidFill>
            <a:srgbClr val="FFD5A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4256" name="Google Shape;4256;p108"/>
          <p:cNvCxnSpPr/>
          <p:nvPr/>
        </p:nvCxnSpPr>
        <p:spPr>
          <a:xfrm rot="10800000">
            <a:off x="5682874" y="26426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257" name="Google Shape;4257;p108"/>
          <p:cNvCxnSpPr>
            <a:stCxn id="4228" idx="0"/>
          </p:cNvCxnSpPr>
          <p:nvPr/>
        </p:nvCxnSpPr>
        <p:spPr>
          <a:xfrm rot="10800000">
            <a:off x="5202420" y="26312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4258" name="Google Shape;4258;p108"/>
          <p:cNvCxnSpPr>
            <a:stCxn id="4201" idx="0"/>
          </p:cNvCxnSpPr>
          <p:nvPr/>
        </p:nvCxnSpPr>
        <p:spPr>
          <a:xfrm rot="10800000">
            <a:off x="4723288" y="26395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4259" name="Google Shape;4259;p108"/>
          <p:cNvCxnSpPr/>
          <p:nvPr/>
        </p:nvCxnSpPr>
        <p:spPr>
          <a:xfrm rot="10800000">
            <a:off x="4255274"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260" name="Google Shape;4260;p108"/>
          <p:cNvCxnSpPr/>
          <p:nvPr/>
        </p:nvCxnSpPr>
        <p:spPr>
          <a:xfrm rot="10800000">
            <a:off x="32972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261" name="Google Shape;4261;p108"/>
          <p:cNvCxnSpPr/>
          <p:nvPr/>
        </p:nvCxnSpPr>
        <p:spPr>
          <a:xfrm rot="10800000">
            <a:off x="3787249"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262" name="Google Shape;4262;p108"/>
          <p:cNvCxnSpPr>
            <a:stCxn id="4194" idx="0"/>
          </p:cNvCxnSpPr>
          <p:nvPr/>
        </p:nvCxnSpPr>
        <p:spPr>
          <a:xfrm rot="10800000">
            <a:off x="2823880" y="26396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263" name="Google Shape;4263;p108"/>
          <p:cNvCxnSpPr/>
          <p:nvPr/>
        </p:nvCxnSpPr>
        <p:spPr>
          <a:xfrm rot="10800000">
            <a:off x="2350505" y="26353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264" name="Google Shape;4264;p108"/>
          <p:cNvCxnSpPr/>
          <p:nvPr/>
        </p:nvCxnSpPr>
        <p:spPr>
          <a:xfrm rot="10800000">
            <a:off x="1877130" y="26366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265" name="Google Shape;4265;p108"/>
          <p:cNvCxnSpPr/>
          <p:nvPr/>
        </p:nvCxnSpPr>
        <p:spPr>
          <a:xfrm rot="10800000">
            <a:off x="3992313" y="1219120"/>
            <a:ext cx="1800" cy="307800"/>
          </a:xfrm>
          <a:prstGeom prst="straightConnector1">
            <a:avLst/>
          </a:prstGeom>
          <a:noFill/>
          <a:ln cap="flat" cmpd="sng" w="19050">
            <a:solidFill>
              <a:srgbClr val="000000"/>
            </a:solidFill>
            <a:prstDash val="solid"/>
            <a:round/>
            <a:headEnd len="med" w="med" type="none"/>
            <a:tailEnd len="med" w="med" type="triangle"/>
          </a:ln>
        </p:spPr>
      </p:cxnSp>
      <p:sp>
        <p:nvSpPr>
          <p:cNvPr id="4266" name="Google Shape;4266;p108"/>
          <p:cNvSpPr/>
          <p:nvPr/>
        </p:nvSpPr>
        <p:spPr>
          <a:xfrm>
            <a:off x="1740275"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267" name="Google Shape;4267;p108"/>
          <p:cNvSpPr/>
          <p:nvPr/>
        </p:nvSpPr>
        <p:spPr>
          <a:xfrm>
            <a:off x="221772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268" name="Google Shape;4268;p108"/>
          <p:cNvCxnSpPr>
            <a:stCxn id="4266" idx="3"/>
            <a:endCxn id="4267" idx="1"/>
          </p:cNvCxnSpPr>
          <p:nvPr/>
        </p:nvCxnSpPr>
        <p:spPr>
          <a:xfrm>
            <a:off x="2003075" y="2403583"/>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4269" name="Google Shape;4269;p108"/>
          <p:cNvSpPr/>
          <p:nvPr/>
        </p:nvSpPr>
        <p:spPr>
          <a:xfrm>
            <a:off x="2695180"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270" name="Google Shape;4270;p108"/>
          <p:cNvSpPr/>
          <p:nvPr/>
        </p:nvSpPr>
        <p:spPr>
          <a:xfrm>
            <a:off x="317520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271" name="Google Shape;4271;p108"/>
          <p:cNvCxnSpPr>
            <a:stCxn id="4269" idx="3"/>
            <a:endCxn id="4270" idx="1"/>
          </p:cNvCxnSpPr>
          <p:nvPr/>
        </p:nvCxnSpPr>
        <p:spPr>
          <a:xfrm>
            <a:off x="2957980" y="2403658"/>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4272" name="Google Shape;4272;p108"/>
          <p:cNvCxnSpPr>
            <a:stCxn id="4267" idx="3"/>
            <a:endCxn id="4269" idx="1"/>
          </p:cNvCxnSpPr>
          <p:nvPr/>
        </p:nvCxnSpPr>
        <p:spPr>
          <a:xfrm>
            <a:off x="2480526" y="2403658"/>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4273" name="Google Shape;4273;p108"/>
          <p:cNvSpPr/>
          <p:nvPr/>
        </p:nvSpPr>
        <p:spPr>
          <a:xfrm>
            <a:off x="3649545"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274" name="Google Shape;4274;p108"/>
          <p:cNvCxnSpPr>
            <a:stCxn id="4270" idx="3"/>
            <a:endCxn id="4273" idx="1"/>
          </p:cNvCxnSpPr>
          <p:nvPr/>
        </p:nvCxnSpPr>
        <p:spPr>
          <a:xfrm>
            <a:off x="3438006" y="24036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4275" name="Google Shape;4275;p108"/>
          <p:cNvSpPr/>
          <p:nvPr/>
        </p:nvSpPr>
        <p:spPr>
          <a:xfrm>
            <a:off x="4123874"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276" name="Google Shape;4276;p108"/>
          <p:cNvSpPr/>
          <p:nvPr/>
        </p:nvSpPr>
        <p:spPr>
          <a:xfrm>
            <a:off x="4598188"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277" name="Google Shape;4277;p108"/>
          <p:cNvCxnSpPr>
            <a:stCxn id="4275" idx="3"/>
            <a:endCxn id="4276" idx="1"/>
          </p:cNvCxnSpPr>
          <p:nvPr/>
        </p:nvCxnSpPr>
        <p:spPr>
          <a:xfrm>
            <a:off x="4386674"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278" name="Google Shape;4278;p108"/>
          <p:cNvCxnSpPr>
            <a:stCxn id="4273" idx="3"/>
            <a:endCxn id="4275" idx="1"/>
          </p:cNvCxnSpPr>
          <p:nvPr/>
        </p:nvCxnSpPr>
        <p:spPr>
          <a:xfrm>
            <a:off x="3912345"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279" name="Google Shape;4279;p108"/>
          <p:cNvCxnSpPr/>
          <p:nvPr/>
        </p:nvCxnSpPr>
        <p:spPr>
          <a:xfrm rot="10800000">
            <a:off x="6152449" y="1851683"/>
            <a:ext cx="0" cy="318900"/>
          </a:xfrm>
          <a:prstGeom prst="straightConnector1">
            <a:avLst/>
          </a:prstGeom>
          <a:noFill/>
          <a:ln cap="flat" cmpd="sng" w="19050">
            <a:solidFill>
              <a:srgbClr val="000000"/>
            </a:solidFill>
            <a:prstDash val="solid"/>
            <a:round/>
            <a:headEnd len="med" w="med" type="none"/>
            <a:tailEnd len="med" w="med" type="triangle"/>
          </a:ln>
        </p:spPr>
      </p:cxnSp>
      <p:sp>
        <p:nvSpPr>
          <p:cNvPr id="4280" name="Google Shape;4280;p108"/>
          <p:cNvSpPr/>
          <p:nvPr/>
        </p:nvSpPr>
        <p:spPr>
          <a:xfrm>
            <a:off x="5072520"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281" name="Google Shape;4281;p108"/>
          <p:cNvCxnSpPr>
            <a:endCxn id="4280" idx="1"/>
          </p:cNvCxnSpPr>
          <p:nvPr/>
        </p:nvCxnSpPr>
        <p:spPr>
          <a:xfrm>
            <a:off x="4861020" y="240362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4282" name="Google Shape;4282;p108"/>
          <p:cNvSpPr/>
          <p:nvPr/>
        </p:nvSpPr>
        <p:spPr>
          <a:xfrm>
            <a:off x="5546849"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283" name="Google Shape;4283;p108"/>
          <p:cNvSpPr/>
          <p:nvPr/>
        </p:nvSpPr>
        <p:spPr>
          <a:xfrm>
            <a:off x="6021163" y="217059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284" name="Google Shape;4284;p108"/>
          <p:cNvCxnSpPr>
            <a:stCxn id="4282" idx="3"/>
            <a:endCxn id="4283" idx="1"/>
          </p:cNvCxnSpPr>
          <p:nvPr/>
        </p:nvCxnSpPr>
        <p:spPr>
          <a:xfrm>
            <a:off x="5809649"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285" name="Google Shape;4285;p108"/>
          <p:cNvCxnSpPr>
            <a:stCxn id="4280" idx="3"/>
            <a:endCxn id="4282" idx="1"/>
          </p:cNvCxnSpPr>
          <p:nvPr/>
        </p:nvCxnSpPr>
        <p:spPr>
          <a:xfrm>
            <a:off x="5335320"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286" name="Google Shape;4286;p108"/>
          <p:cNvCxnSpPr/>
          <p:nvPr/>
        </p:nvCxnSpPr>
        <p:spPr>
          <a:xfrm rot="10800000">
            <a:off x="5682874" y="18602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287" name="Google Shape;4287;p108"/>
          <p:cNvCxnSpPr>
            <a:stCxn id="4280" idx="0"/>
          </p:cNvCxnSpPr>
          <p:nvPr/>
        </p:nvCxnSpPr>
        <p:spPr>
          <a:xfrm rot="10800000">
            <a:off x="5202420" y="1858070"/>
            <a:ext cx="1500" cy="312600"/>
          </a:xfrm>
          <a:prstGeom prst="straightConnector1">
            <a:avLst/>
          </a:prstGeom>
          <a:noFill/>
          <a:ln cap="flat" cmpd="sng" w="19050">
            <a:solidFill>
              <a:srgbClr val="000000"/>
            </a:solidFill>
            <a:prstDash val="solid"/>
            <a:round/>
            <a:headEnd len="med" w="med" type="none"/>
            <a:tailEnd len="med" w="med" type="triangle"/>
          </a:ln>
        </p:spPr>
      </p:cxnSp>
      <p:cxnSp>
        <p:nvCxnSpPr>
          <p:cNvPr id="4288" name="Google Shape;4288;p108"/>
          <p:cNvCxnSpPr>
            <a:stCxn id="4276" idx="0"/>
          </p:cNvCxnSpPr>
          <p:nvPr/>
        </p:nvCxnSpPr>
        <p:spPr>
          <a:xfrm rot="10800000">
            <a:off x="4723288" y="1857133"/>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4289" name="Google Shape;4289;p108"/>
          <p:cNvCxnSpPr/>
          <p:nvPr/>
        </p:nvCxnSpPr>
        <p:spPr>
          <a:xfrm rot="10800000">
            <a:off x="4255274"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290" name="Google Shape;4290;p108"/>
          <p:cNvCxnSpPr/>
          <p:nvPr/>
        </p:nvCxnSpPr>
        <p:spPr>
          <a:xfrm rot="10800000">
            <a:off x="3297249" y="1851683"/>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291" name="Google Shape;4291;p108"/>
          <p:cNvCxnSpPr/>
          <p:nvPr/>
        </p:nvCxnSpPr>
        <p:spPr>
          <a:xfrm rot="10800000">
            <a:off x="3787249"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292" name="Google Shape;4292;p108"/>
          <p:cNvCxnSpPr>
            <a:stCxn id="4269" idx="0"/>
          </p:cNvCxnSpPr>
          <p:nvPr/>
        </p:nvCxnSpPr>
        <p:spPr>
          <a:xfrm rot="10800000">
            <a:off x="2823880" y="185720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293" name="Google Shape;4293;p108"/>
          <p:cNvCxnSpPr/>
          <p:nvPr/>
        </p:nvCxnSpPr>
        <p:spPr>
          <a:xfrm rot="10800000">
            <a:off x="2350505" y="18529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4294" name="Google Shape;4294;p108"/>
          <p:cNvCxnSpPr/>
          <p:nvPr/>
        </p:nvCxnSpPr>
        <p:spPr>
          <a:xfrm rot="10800000">
            <a:off x="1877130" y="1854195"/>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8" name="Shape 4298"/>
        <p:cNvGrpSpPr/>
        <p:nvPr/>
      </p:nvGrpSpPr>
      <p:grpSpPr>
        <a:xfrm>
          <a:off x="0" y="0"/>
          <a:ext cx="0" cy="0"/>
          <a:chOff x="0" y="0"/>
          <a:chExt cx="0" cy="0"/>
        </a:xfrm>
      </p:grpSpPr>
      <p:pic>
        <p:nvPicPr>
          <p:cNvPr id="4299" name="Google Shape;4299;p109"/>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4300" name="Google Shape;4300;p109"/>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4301" name="Google Shape;4301;p109"/>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4302" name="Google Shape;4302;p109"/>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6" name="Shape 4306"/>
        <p:cNvGrpSpPr/>
        <p:nvPr/>
      </p:nvGrpSpPr>
      <p:grpSpPr>
        <a:xfrm>
          <a:off x="0" y="0"/>
          <a:ext cx="0" cy="0"/>
          <a:chOff x="0" y="0"/>
          <a:chExt cx="0" cy="0"/>
        </a:xfrm>
      </p:grpSpPr>
      <p:sp>
        <p:nvSpPr>
          <p:cNvPr id="4307" name="Google Shape;4307;p110"/>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308" name="Google Shape;4308;p110"/>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309" name="Google Shape;4309;p110"/>
          <p:cNvCxnSpPr>
            <a:stCxn id="4307" idx="3"/>
            <a:endCxn id="4308" idx="1"/>
          </p:cNvCxnSpPr>
          <p:nvPr/>
        </p:nvCxnSpPr>
        <p:spPr>
          <a:xfrm>
            <a:off x="2267563" y="25230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4310" name="Google Shape;4310;p110"/>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311" name="Google Shape;4311;p110"/>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312" name="Google Shape;4312;p110"/>
          <p:cNvCxnSpPr>
            <a:stCxn id="4310" idx="3"/>
            <a:endCxn id="4311" idx="1"/>
          </p:cNvCxnSpPr>
          <p:nvPr/>
        </p:nvCxnSpPr>
        <p:spPr>
          <a:xfrm>
            <a:off x="3222468" y="25231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4313" name="Google Shape;4313;p110"/>
          <p:cNvCxnSpPr>
            <a:stCxn id="4308" idx="3"/>
            <a:endCxn id="4310" idx="1"/>
          </p:cNvCxnSpPr>
          <p:nvPr/>
        </p:nvCxnSpPr>
        <p:spPr>
          <a:xfrm>
            <a:off x="2745014" y="25231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4314" name="Google Shape;4314;p110"/>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315" name="Google Shape;4315;p110"/>
          <p:cNvCxnSpPr>
            <a:stCxn id="4311" idx="3"/>
            <a:endCxn id="4314" idx="1"/>
          </p:cNvCxnSpPr>
          <p:nvPr/>
        </p:nvCxnSpPr>
        <p:spPr>
          <a:xfrm>
            <a:off x="3702494" y="25231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4316" name="Google Shape;4316;p110"/>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317" name="Google Shape;4317;p110"/>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318" name="Google Shape;4318;p110"/>
          <p:cNvCxnSpPr>
            <a:stCxn id="4316" idx="3"/>
            <a:endCxn id="4317" idx="1"/>
          </p:cNvCxnSpPr>
          <p:nvPr/>
        </p:nvCxnSpPr>
        <p:spPr>
          <a:xfrm>
            <a:off x="465116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4319" name="Google Shape;4319;p110"/>
          <p:cNvCxnSpPr>
            <a:stCxn id="4314" idx="3"/>
            <a:endCxn id="4316" idx="1"/>
          </p:cNvCxnSpPr>
          <p:nvPr/>
        </p:nvCxnSpPr>
        <p:spPr>
          <a:xfrm>
            <a:off x="417683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4320" name="Google Shape;4320;p110"/>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321" name="Google Shape;4321;p110"/>
          <p:cNvCxnSpPr>
            <a:stCxn id="4322" idx="0"/>
            <a:endCxn id="4307" idx="2"/>
          </p:cNvCxnSpPr>
          <p:nvPr/>
        </p:nvCxnSpPr>
        <p:spPr>
          <a:xfrm rot="10800000">
            <a:off x="2136150" y="27559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4322" name="Google Shape;4322;p110"/>
          <p:cNvSpPr/>
          <p:nvPr/>
        </p:nvSpPr>
        <p:spPr>
          <a:xfrm>
            <a:off x="2004750" y="353927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3" name="Google Shape;4323;p110"/>
          <p:cNvCxnSpPr>
            <a:stCxn id="4324" idx="0"/>
            <a:endCxn id="4308" idx="2"/>
          </p:cNvCxnSpPr>
          <p:nvPr/>
        </p:nvCxnSpPr>
        <p:spPr>
          <a:xfrm rot="10800000">
            <a:off x="2613475" y="27561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4324" name="Google Shape;4324;p110"/>
          <p:cNvSpPr/>
          <p:nvPr/>
        </p:nvSpPr>
        <p:spPr>
          <a:xfrm>
            <a:off x="2482975"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5" name="Google Shape;4325;p110"/>
          <p:cNvCxnSpPr>
            <a:stCxn id="4326" idx="0"/>
            <a:endCxn id="4310" idx="2"/>
          </p:cNvCxnSpPr>
          <p:nvPr/>
        </p:nvCxnSpPr>
        <p:spPr>
          <a:xfrm rot="10800000">
            <a:off x="3091013" y="27561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4326" name="Google Shape;4326;p110"/>
          <p:cNvSpPr/>
          <p:nvPr/>
        </p:nvSpPr>
        <p:spPr>
          <a:xfrm>
            <a:off x="2959913"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7" name="Google Shape;4327;p110"/>
          <p:cNvCxnSpPr>
            <a:stCxn id="4328" idx="0"/>
            <a:endCxn id="4311" idx="2"/>
          </p:cNvCxnSpPr>
          <p:nvPr/>
        </p:nvCxnSpPr>
        <p:spPr>
          <a:xfrm rot="10800000">
            <a:off x="3571175" y="27561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4328" name="Google Shape;4328;p110"/>
          <p:cNvSpPr/>
          <p:nvPr/>
        </p:nvSpPr>
        <p:spPr>
          <a:xfrm>
            <a:off x="3441275"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9" name="Google Shape;4329;p110"/>
          <p:cNvCxnSpPr>
            <a:stCxn id="4330" idx="0"/>
            <a:endCxn id="4314" idx="2"/>
          </p:cNvCxnSpPr>
          <p:nvPr/>
        </p:nvCxnSpPr>
        <p:spPr>
          <a:xfrm flipH="1" rot="10800000">
            <a:off x="4042600" y="27561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4330" name="Google Shape;4330;p110"/>
          <p:cNvSpPr/>
          <p:nvPr/>
        </p:nvSpPr>
        <p:spPr>
          <a:xfrm>
            <a:off x="3911200"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1" name="Google Shape;4331;p110"/>
          <p:cNvCxnSpPr>
            <a:stCxn id="4332" idx="0"/>
            <a:endCxn id="4316" idx="2"/>
          </p:cNvCxnSpPr>
          <p:nvPr/>
        </p:nvCxnSpPr>
        <p:spPr>
          <a:xfrm rot="10800000">
            <a:off x="4519863" y="27561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4332" name="Google Shape;4332;p110"/>
          <p:cNvSpPr/>
          <p:nvPr/>
        </p:nvSpPr>
        <p:spPr>
          <a:xfrm>
            <a:off x="4391463"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3" name="Google Shape;4333;p110"/>
          <p:cNvCxnSpPr>
            <a:stCxn id="4334" idx="0"/>
            <a:endCxn id="4317" idx="2"/>
          </p:cNvCxnSpPr>
          <p:nvPr/>
        </p:nvCxnSpPr>
        <p:spPr>
          <a:xfrm rot="10800000">
            <a:off x="4994213" y="27559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4334" name="Google Shape;4334;p110"/>
          <p:cNvSpPr/>
          <p:nvPr/>
        </p:nvSpPr>
        <p:spPr>
          <a:xfrm>
            <a:off x="4865813" y="353927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10"/>
          <p:cNvSpPr txBox="1"/>
          <p:nvPr/>
        </p:nvSpPr>
        <p:spPr>
          <a:xfrm>
            <a:off x="23767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36" name="Google Shape;4336;p110"/>
          <p:cNvSpPr txBox="1"/>
          <p:nvPr/>
        </p:nvSpPr>
        <p:spPr>
          <a:xfrm>
            <a:off x="18987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37" name="Google Shape;4337;p110"/>
          <p:cNvSpPr txBox="1"/>
          <p:nvPr/>
        </p:nvSpPr>
        <p:spPr>
          <a:xfrm>
            <a:off x="33293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38" name="Google Shape;4338;p110"/>
          <p:cNvSpPr txBox="1"/>
          <p:nvPr/>
        </p:nvSpPr>
        <p:spPr>
          <a:xfrm>
            <a:off x="28559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39" name="Google Shape;4339;p110"/>
          <p:cNvSpPr txBox="1"/>
          <p:nvPr/>
        </p:nvSpPr>
        <p:spPr>
          <a:xfrm>
            <a:off x="38101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40" name="Google Shape;4340;p110"/>
          <p:cNvSpPr txBox="1"/>
          <p:nvPr/>
        </p:nvSpPr>
        <p:spPr>
          <a:xfrm>
            <a:off x="42823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41" name="Google Shape;4341;p110"/>
          <p:cNvSpPr txBox="1"/>
          <p:nvPr/>
        </p:nvSpPr>
        <p:spPr>
          <a:xfrm>
            <a:off x="4757388" y="36514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42" name="Google Shape;4342;p110"/>
          <p:cNvSpPr/>
          <p:nvPr/>
        </p:nvSpPr>
        <p:spPr>
          <a:xfrm>
            <a:off x="2005800" y="1652400"/>
            <a:ext cx="5919600" cy="318900"/>
          </a:xfrm>
          <a:prstGeom prst="rect">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4343" name="Google Shape;4343;p110"/>
          <p:cNvSpPr/>
          <p:nvPr/>
        </p:nvSpPr>
        <p:spPr>
          <a:xfrm>
            <a:off x="2004750" y="1188025"/>
            <a:ext cx="5919600" cy="318900"/>
          </a:xfrm>
          <a:prstGeom prst="rect">
            <a:avLst/>
          </a:prstGeom>
          <a:solidFill>
            <a:srgbClr val="EE787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4344" name="Google Shape;4344;p110"/>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345" name="Google Shape;4345;p110"/>
          <p:cNvCxnSpPr>
            <a:endCxn id="4344" idx="1"/>
          </p:cNvCxnSpPr>
          <p:nvPr/>
        </p:nvCxnSpPr>
        <p:spPr>
          <a:xfrm>
            <a:off x="5125507" y="25231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4346" name="Google Shape;4346;p110"/>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4347" name="Google Shape;4347;p110"/>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348" name="Google Shape;4348;p110"/>
          <p:cNvCxnSpPr>
            <a:stCxn id="4346" idx="3"/>
            <a:endCxn id="4347" idx="1"/>
          </p:cNvCxnSpPr>
          <p:nvPr/>
        </p:nvCxnSpPr>
        <p:spPr>
          <a:xfrm>
            <a:off x="607413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4349" name="Google Shape;4349;p110"/>
          <p:cNvCxnSpPr>
            <a:stCxn id="4344" idx="3"/>
            <a:endCxn id="4346" idx="1"/>
          </p:cNvCxnSpPr>
          <p:nvPr/>
        </p:nvCxnSpPr>
        <p:spPr>
          <a:xfrm>
            <a:off x="559980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4350" name="Google Shape;4350;p110"/>
          <p:cNvCxnSpPr>
            <a:stCxn id="4351" idx="0"/>
            <a:endCxn id="4344" idx="2"/>
          </p:cNvCxnSpPr>
          <p:nvPr/>
        </p:nvCxnSpPr>
        <p:spPr>
          <a:xfrm flipH="1" rot="10800000">
            <a:off x="5467088" y="27560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4351" name="Google Shape;4351;p110"/>
          <p:cNvSpPr/>
          <p:nvPr/>
        </p:nvSpPr>
        <p:spPr>
          <a:xfrm>
            <a:off x="5335688" y="353931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2" name="Google Shape;4352;p110"/>
          <p:cNvCxnSpPr>
            <a:stCxn id="4353" idx="0"/>
            <a:endCxn id="4346" idx="2"/>
          </p:cNvCxnSpPr>
          <p:nvPr/>
        </p:nvCxnSpPr>
        <p:spPr>
          <a:xfrm rot="10800000">
            <a:off x="5942850" y="27560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4353" name="Google Shape;4353;p110"/>
          <p:cNvSpPr/>
          <p:nvPr/>
        </p:nvSpPr>
        <p:spPr>
          <a:xfrm>
            <a:off x="5815950" y="353931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4" name="Google Shape;4354;p110"/>
          <p:cNvCxnSpPr>
            <a:stCxn id="4355" idx="0"/>
            <a:endCxn id="4347" idx="2"/>
          </p:cNvCxnSpPr>
          <p:nvPr/>
        </p:nvCxnSpPr>
        <p:spPr>
          <a:xfrm flipH="1" rot="10800000">
            <a:off x="6415788" y="27558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4355" name="Google Shape;4355;p110"/>
          <p:cNvSpPr/>
          <p:nvPr/>
        </p:nvSpPr>
        <p:spPr>
          <a:xfrm>
            <a:off x="6284388" y="353916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10"/>
          <p:cNvSpPr txBox="1"/>
          <p:nvPr/>
        </p:nvSpPr>
        <p:spPr>
          <a:xfrm>
            <a:off x="52346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57" name="Google Shape;4357;p110"/>
          <p:cNvSpPr txBox="1"/>
          <p:nvPr/>
        </p:nvSpPr>
        <p:spPr>
          <a:xfrm>
            <a:off x="57038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58" name="Google Shape;4358;p110"/>
          <p:cNvSpPr txBox="1"/>
          <p:nvPr/>
        </p:nvSpPr>
        <p:spPr>
          <a:xfrm>
            <a:off x="618482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59" name="Google Shape;4359;p110"/>
          <p:cNvSpPr/>
          <p:nvPr/>
        </p:nvSpPr>
        <p:spPr>
          <a:xfrm>
            <a:off x="7022800" y="2363725"/>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4360" name="Google Shape;4360;p110"/>
          <p:cNvCxnSpPr/>
          <p:nvPr/>
        </p:nvCxnSpPr>
        <p:spPr>
          <a:xfrm flipH="1" rot="10800000">
            <a:off x="2138625" y="26900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4361" name="Google Shape;4361;p110"/>
          <p:cNvCxnSpPr/>
          <p:nvPr/>
        </p:nvCxnSpPr>
        <p:spPr>
          <a:xfrm flipH="1" rot="10800000">
            <a:off x="2613475" y="26900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362" name="Google Shape;4362;p110"/>
          <p:cNvCxnSpPr/>
          <p:nvPr/>
        </p:nvCxnSpPr>
        <p:spPr>
          <a:xfrm flipH="1" rot="10800000">
            <a:off x="3091100" y="26899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363" name="Google Shape;4363;p110"/>
          <p:cNvCxnSpPr/>
          <p:nvPr/>
        </p:nvCxnSpPr>
        <p:spPr>
          <a:xfrm flipH="1" rot="10800000">
            <a:off x="3576525" y="26898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4364" name="Google Shape;4364;p110"/>
          <p:cNvCxnSpPr/>
          <p:nvPr/>
        </p:nvCxnSpPr>
        <p:spPr>
          <a:xfrm flipH="1" rot="10800000">
            <a:off x="4050875" y="26900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4365" name="Google Shape;4365;p110"/>
          <p:cNvCxnSpPr/>
          <p:nvPr/>
        </p:nvCxnSpPr>
        <p:spPr>
          <a:xfrm flipH="1" rot="10800000">
            <a:off x="4515225" y="26885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4366" name="Google Shape;4366;p110"/>
          <p:cNvCxnSpPr/>
          <p:nvPr/>
        </p:nvCxnSpPr>
        <p:spPr>
          <a:xfrm flipH="1" rot="10800000">
            <a:off x="5000725" y="26884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4367" name="Google Shape;4367;p110"/>
          <p:cNvCxnSpPr/>
          <p:nvPr/>
        </p:nvCxnSpPr>
        <p:spPr>
          <a:xfrm flipH="1" rot="10800000">
            <a:off x="5473375" y="26885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4368" name="Google Shape;4368;p110"/>
          <p:cNvCxnSpPr/>
          <p:nvPr/>
        </p:nvCxnSpPr>
        <p:spPr>
          <a:xfrm flipH="1" rot="10800000">
            <a:off x="5938075" y="26885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4369" name="Google Shape;4369;p110"/>
          <p:cNvCxnSpPr/>
          <p:nvPr/>
        </p:nvCxnSpPr>
        <p:spPr>
          <a:xfrm flipH="1" rot="10800000">
            <a:off x="6415675" y="26885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4370" name="Google Shape;4370;p110"/>
          <p:cNvCxnSpPr/>
          <p:nvPr/>
        </p:nvCxnSpPr>
        <p:spPr>
          <a:xfrm rot="10800000">
            <a:off x="7471762" y="1983920"/>
            <a:ext cx="2400" cy="379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4" name="Shape 4374"/>
        <p:cNvGrpSpPr/>
        <p:nvPr/>
      </p:nvGrpSpPr>
      <p:grpSpPr>
        <a:xfrm>
          <a:off x="0" y="0"/>
          <a:ext cx="0" cy="0"/>
          <a:chOff x="0" y="0"/>
          <a:chExt cx="0" cy="0"/>
        </a:xfrm>
      </p:grpSpPr>
      <p:cxnSp>
        <p:nvCxnSpPr>
          <p:cNvPr id="4375" name="Google Shape;4375;p111"/>
          <p:cNvCxnSpPr>
            <a:stCxn id="4376" idx="0"/>
          </p:cNvCxnSpPr>
          <p:nvPr/>
        </p:nvCxnSpPr>
        <p:spPr>
          <a:xfrm flipH="1" rot="10800000">
            <a:off x="19194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376" name="Google Shape;4376;p111"/>
          <p:cNvSpPr/>
          <p:nvPr/>
        </p:nvSpPr>
        <p:spPr>
          <a:xfrm>
            <a:off x="1763638" y="4051888"/>
            <a:ext cx="311700" cy="7914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377" name="Google Shape;4377;p111"/>
          <p:cNvSpPr/>
          <p:nvPr/>
        </p:nvSpPr>
        <p:spPr>
          <a:xfrm>
            <a:off x="2455713" y="4051888"/>
            <a:ext cx="311700" cy="7914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378" name="Google Shape;4378;p111"/>
          <p:cNvSpPr txBox="1"/>
          <p:nvPr/>
        </p:nvSpPr>
        <p:spPr>
          <a:xfrm>
            <a:off x="23296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379" name="Google Shape;4379;p111"/>
          <p:cNvSpPr txBox="1"/>
          <p:nvPr/>
        </p:nvSpPr>
        <p:spPr>
          <a:xfrm>
            <a:off x="16370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380" name="Google Shape;4380;p111"/>
          <p:cNvSpPr/>
          <p:nvPr/>
        </p:nvSpPr>
        <p:spPr>
          <a:xfrm>
            <a:off x="1762863" y="33009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1" name="Google Shape;4381;p111"/>
          <p:cNvCxnSpPr/>
          <p:nvPr/>
        </p:nvCxnSpPr>
        <p:spPr>
          <a:xfrm flipH="1" rot="10800000">
            <a:off x="26123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382" name="Google Shape;4382;p111"/>
          <p:cNvSpPr/>
          <p:nvPr/>
        </p:nvSpPr>
        <p:spPr>
          <a:xfrm>
            <a:off x="2455713" y="33009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383" name="Google Shape;4383;p111"/>
          <p:cNvCxnSpPr>
            <a:stCxn id="4380" idx="6"/>
            <a:endCxn id="4382" idx="2"/>
          </p:cNvCxnSpPr>
          <p:nvPr/>
        </p:nvCxnSpPr>
        <p:spPr>
          <a:xfrm>
            <a:off x="20745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384" name="Google Shape;4384;p111"/>
          <p:cNvCxnSpPr>
            <a:stCxn id="4382" idx="6"/>
            <a:endCxn id="4385" idx="2"/>
          </p:cNvCxnSpPr>
          <p:nvPr/>
        </p:nvCxnSpPr>
        <p:spPr>
          <a:xfrm>
            <a:off x="2767413" y="3461038"/>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4386" name="Google Shape;4386;p111"/>
          <p:cNvCxnSpPr>
            <a:stCxn id="4387" idx="0"/>
          </p:cNvCxnSpPr>
          <p:nvPr/>
        </p:nvCxnSpPr>
        <p:spPr>
          <a:xfrm flipH="1" rot="10800000">
            <a:off x="33418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387" name="Google Shape;4387;p111"/>
          <p:cNvSpPr/>
          <p:nvPr/>
        </p:nvSpPr>
        <p:spPr>
          <a:xfrm>
            <a:off x="3185988" y="4051888"/>
            <a:ext cx="311700" cy="7914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388" name="Google Shape;4388;p111"/>
          <p:cNvSpPr/>
          <p:nvPr/>
        </p:nvSpPr>
        <p:spPr>
          <a:xfrm>
            <a:off x="3878063" y="4051888"/>
            <a:ext cx="311700" cy="7914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389" name="Google Shape;4389;p111"/>
          <p:cNvSpPr txBox="1"/>
          <p:nvPr/>
        </p:nvSpPr>
        <p:spPr>
          <a:xfrm>
            <a:off x="375204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390" name="Google Shape;4390;p111"/>
          <p:cNvSpPr txBox="1"/>
          <p:nvPr/>
        </p:nvSpPr>
        <p:spPr>
          <a:xfrm>
            <a:off x="30593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385" name="Google Shape;4385;p111"/>
          <p:cNvSpPr/>
          <p:nvPr/>
        </p:nvSpPr>
        <p:spPr>
          <a:xfrm>
            <a:off x="3185213" y="33009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391" name="Google Shape;4391;p111"/>
          <p:cNvCxnSpPr/>
          <p:nvPr/>
        </p:nvCxnSpPr>
        <p:spPr>
          <a:xfrm flipH="1" rot="10800000">
            <a:off x="403468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392" name="Google Shape;4392;p111"/>
          <p:cNvSpPr/>
          <p:nvPr/>
        </p:nvSpPr>
        <p:spPr>
          <a:xfrm>
            <a:off x="3878063" y="33009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393" name="Google Shape;4393;p111"/>
          <p:cNvCxnSpPr>
            <a:stCxn id="4385" idx="6"/>
            <a:endCxn id="4392" idx="2"/>
          </p:cNvCxnSpPr>
          <p:nvPr/>
        </p:nvCxnSpPr>
        <p:spPr>
          <a:xfrm>
            <a:off x="349691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394" name="Google Shape;4394;p111"/>
          <p:cNvCxnSpPr>
            <a:stCxn id="4392" idx="6"/>
            <a:endCxn id="4395" idx="2"/>
          </p:cNvCxnSpPr>
          <p:nvPr/>
        </p:nvCxnSpPr>
        <p:spPr>
          <a:xfrm>
            <a:off x="418976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4396" name="Google Shape;4396;p111"/>
          <p:cNvCxnSpPr>
            <a:stCxn id="4397" idx="0"/>
          </p:cNvCxnSpPr>
          <p:nvPr/>
        </p:nvCxnSpPr>
        <p:spPr>
          <a:xfrm flipH="1" rot="10800000">
            <a:off x="47553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397" name="Google Shape;4397;p111"/>
          <p:cNvSpPr/>
          <p:nvPr/>
        </p:nvSpPr>
        <p:spPr>
          <a:xfrm>
            <a:off x="4599538" y="4051888"/>
            <a:ext cx="311700" cy="7914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398" name="Google Shape;4398;p111"/>
          <p:cNvSpPr/>
          <p:nvPr/>
        </p:nvSpPr>
        <p:spPr>
          <a:xfrm>
            <a:off x="5291613" y="4051888"/>
            <a:ext cx="311700" cy="7914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399" name="Google Shape;4399;p111"/>
          <p:cNvSpPr txBox="1"/>
          <p:nvPr/>
        </p:nvSpPr>
        <p:spPr>
          <a:xfrm>
            <a:off x="51655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400" name="Google Shape;4400;p111"/>
          <p:cNvSpPr txBox="1"/>
          <p:nvPr/>
        </p:nvSpPr>
        <p:spPr>
          <a:xfrm>
            <a:off x="44729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395" name="Google Shape;4395;p111"/>
          <p:cNvSpPr/>
          <p:nvPr/>
        </p:nvSpPr>
        <p:spPr>
          <a:xfrm>
            <a:off x="4598763" y="33009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401" name="Google Shape;4401;p111"/>
          <p:cNvCxnSpPr/>
          <p:nvPr/>
        </p:nvCxnSpPr>
        <p:spPr>
          <a:xfrm flipH="1" rot="10800000">
            <a:off x="54482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402" name="Google Shape;4402;p111"/>
          <p:cNvSpPr/>
          <p:nvPr/>
        </p:nvSpPr>
        <p:spPr>
          <a:xfrm>
            <a:off x="5291613" y="33009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403" name="Google Shape;4403;p111"/>
          <p:cNvCxnSpPr>
            <a:stCxn id="4395" idx="6"/>
            <a:endCxn id="4402" idx="2"/>
          </p:cNvCxnSpPr>
          <p:nvPr/>
        </p:nvCxnSpPr>
        <p:spPr>
          <a:xfrm>
            <a:off x="49104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404" name="Google Shape;4404;p111"/>
          <p:cNvCxnSpPr>
            <a:stCxn id="4402" idx="6"/>
            <a:endCxn id="4405" idx="2"/>
          </p:cNvCxnSpPr>
          <p:nvPr/>
        </p:nvCxnSpPr>
        <p:spPr>
          <a:xfrm>
            <a:off x="560331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4406" name="Google Shape;4406;p111"/>
          <p:cNvCxnSpPr>
            <a:stCxn id="4407" idx="0"/>
          </p:cNvCxnSpPr>
          <p:nvPr/>
        </p:nvCxnSpPr>
        <p:spPr>
          <a:xfrm flipH="1" rot="10800000">
            <a:off x="61689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407" name="Google Shape;4407;p111"/>
          <p:cNvSpPr/>
          <p:nvPr/>
        </p:nvSpPr>
        <p:spPr>
          <a:xfrm>
            <a:off x="6013088" y="4051888"/>
            <a:ext cx="311700" cy="7914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408" name="Google Shape;4408;p111"/>
          <p:cNvSpPr txBox="1"/>
          <p:nvPr/>
        </p:nvSpPr>
        <p:spPr>
          <a:xfrm>
            <a:off x="58864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405" name="Google Shape;4405;p111"/>
          <p:cNvSpPr/>
          <p:nvPr/>
        </p:nvSpPr>
        <p:spPr>
          <a:xfrm>
            <a:off x="6012313" y="33009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09" name="Google Shape;4409;p111"/>
          <p:cNvSpPr/>
          <p:nvPr/>
        </p:nvSpPr>
        <p:spPr>
          <a:xfrm>
            <a:off x="1756963" y="27153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10" name="Google Shape;4410;p111"/>
          <p:cNvSpPr/>
          <p:nvPr/>
        </p:nvSpPr>
        <p:spPr>
          <a:xfrm>
            <a:off x="2449813" y="27153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cxnSp>
        <p:nvCxnSpPr>
          <p:cNvPr id="4411" name="Google Shape;4411;p111"/>
          <p:cNvCxnSpPr>
            <a:stCxn id="4409" idx="6"/>
            <a:endCxn id="4410" idx="2"/>
          </p:cNvCxnSpPr>
          <p:nvPr/>
        </p:nvCxnSpPr>
        <p:spPr>
          <a:xfrm>
            <a:off x="20686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4412" name="Google Shape;4412;p111"/>
          <p:cNvCxnSpPr>
            <a:stCxn id="4410" idx="6"/>
            <a:endCxn id="4413" idx="2"/>
          </p:cNvCxnSpPr>
          <p:nvPr/>
        </p:nvCxnSpPr>
        <p:spPr>
          <a:xfrm>
            <a:off x="2761513" y="28754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4413" name="Google Shape;4413;p111"/>
          <p:cNvSpPr/>
          <p:nvPr/>
        </p:nvSpPr>
        <p:spPr>
          <a:xfrm>
            <a:off x="3179313" y="27153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14" name="Google Shape;4414;p111"/>
          <p:cNvSpPr/>
          <p:nvPr/>
        </p:nvSpPr>
        <p:spPr>
          <a:xfrm>
            <a:off x="3872163" y="27153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415" name="Google Shape;4415;p111"/>
          <p:cNvCxnSpPr>
            <a:stCxn id="4413" idx="6"/>
            <a:endCxn id="4414" idx="2"/>
          </p:cNvCxnSpPr>
          <p:nvPr/>
        </p:nvCxnSpPr>
        <p:spPr>
          <a:xfrm>
            <a:off x="3491013" y="2875438"/>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4416" name="Google Shape;4416;p111"/>
          <p:cNvCxnSpPr>
            <a:stCxn id="4414" idx="6"/>
            <a:endCxn id="4417" idx="2"/>
          </p:cNvCxnSpPr>
          <p:nvPr/>
        </p:nvCxnSpPr>
        <p:spPr>
          <a:xfrm>
            <a:off x="418386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4417" name="Google Shape;4417;p111"/>
          <p:cNvSpPr/>
          <p:nvPr/>
        </p:nvSpPr>
        <p:spPr>
          <a:xfrm>
            <a:off x="4592863" y="27153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18" name="Google Shape;4418;p111"/>
          <p:cNvSpPr/>
          <p:nvPr/>
        </p:nvSpPr>
        <p:spPr>
          <a:xfrm>
            <a:off x="5285713" y="27153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419" name="Google Shape;4419;p111"/>
          <p:cNvCxnSpPr>
            <a:stCxn id="4417" idx="6"/>
            <a:endCxn id="4418" idx="2"/>
          </p:cNvCxnSpPr>
          <p:nvPr/>
        </p:nvCxnSpPr>
        <p:spPr>
          <a:xfrm>
            <a:off x="49045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4420" name="Google Shape;4420;p111"/>
          <p:cNvCxnSpPr>
            <a:stCxn id="4418" idx="6"/>
            <a:endCxn id="4421" idx="2"/>
          </p:cNvCxnSpPr>
          <p:nvPr/>
        </p:nvCxnSpPr>
        <p:spPr>
          <a:xfrm>
            <a:off x="559741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4421" name="Google Shape;4421;p111"/>
          <p:cNvSpPr/>
          <p:nvPr/>
        </p:nvSpPr>
        <p:spPr>
          <a:xfrm>
            <a:off x="6006413" y="27153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22" name="Google Shape;4422;p111"/>
          <p:cNvSpPr/>
          <p:nvPr/>
        </p:nvSpPr>
        <p:spPr>
          <a:xfrm>
            <a:off x="1753163" y="21297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23" name="Google Shape;4423;p111"/>
          <p:cNvSpPr/>
          <p:nvPr/>
        </p:nvSpPr>
        <p:spPr>
          <a:xfrm>
            <a:off x="2446013" y="21297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424" name="Google Shape;4424;p111"/>
          <p:cNvCxnSpPr>
            <a:stCxn id="4422" idx="6"/>
            <a:endCxn id="4423" idx="2"/>
          </p:cNvCxnSpPr>
          <p:nvPr/>
        </p:nvCxnSpPr>
        <p:spPr>
          <a:xfrm>
            <a:off x="20648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425" name="Google Shape;4425;p111"/>
          <p:cNvCxnSpPr>
            <a:stCxn id="4423" idx="6"/>
            <a:endCxn id="4426" idx="2"/>
          </p:cNvCxnSpPr>
          <p:nvPr/>
        </p:nvCxnSpPr>
        <p:spPr>
          <a:xfrm>
            <a:off x="2757713" y="2289838"/>
            <a:ext cx="417900" cy="0"/>
          </a:xfrm>
          <a:prstGeom prst="straightConnector1">
            <a:avLst/>
          </a:prstGeom>
          <a:noFill/>
          <a:ln cap="flat" cmpd="sng" w="9525">
            <a:solidFill>
              <a:srgbClr val="3D85C6"/>
            </a:solidFill>
            <a:prstDash val="solid"/>
            <a:round/>
            <a:headEnd len="med" w="med" type="none"/>
            <a:tailEnd len="med" w="med" type="triangle"/>
          </a:ln>
        </p:spPr>
      </p:cxnSp>
      <p:sp>
        <p:nvSpPr>
          <p:cNvPr id="4426" name="Google Shape;4426;p111"/>
          <p:cNvSpPr/>
          <p:nvPr/>
        </p:nvSpPr>
        <p:spPr>
          <a:xfrm>
            <a:off x="3175513" y="21297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27" name="Google Shape;4427;p111"/>
          <p:cNvSpPr/>
          <p:nvPr/>
        </p:nvSpPr>
        <p:spPr>
          <a:xfrm>
            <a:off x="3868363" y="21297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428" name="Google Shape;4428;p111"/>
          <p:cNvCxnSpPr>
            <a:stCxn id="4426" idx="6"/>
            <a:endCxn id="4427" idx="2"/>
          </p:cNvCxnSpPr>
          <p:nvPr/>
        </p:nvCxnSpPr>
        <p:spPr>
          <a:xfrm>
            <a:off x="348721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429" name="Google Shape;4429;p111"/>
          <p:cNvCxnSpPr>
            <a:stCxn id="4427" idx="6"/>
            <a:endCxn id="4430" idx="2"/>
          </p:cNvCxnSpPr>
          <p:nvPr/>
        </p:nvCxnSpPr>
        <p:spPr>
          <a:xfrm>
            <a:off x="418006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4430" name="Google Shape;4430;p111"/>
          <p:cNvSpPr/>
          <p:nvPr/>
        </p:nvSpPr>
        <p:spPr>
          <a:xfrm>
            <a:off x="4589063" y="21297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31" name="Google Shape;4431;p111"/>
          <p:cNvSpPr/>
          <p:nvPr/>
        </p:nvSpPr>
        <p:spPr>
          <a:xfrm>
            <a:off x="5281913" y="21297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432" name="Google Shape;4432;p111"/>
          <p:cNvCxnSpPr>
            <a:stCxn id="4430" idx="6"/>
            <a:endCxn id="4431" idx="2"/>
          </p:cNvCxnSpPr>
          <p:nvPr/>
        </p:nvCxnSpPr>
        <p:spPr>
          <a:xfrm>
            <a:off x="49007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433" name="Google Shape;4433;p111"/>
          <p:cNvCxnSpPr>
            <a:stCxn id="4431" idx="6"/>
            <a:endCxn id="4434" idx="2"/>
          </p:cNvCxnSpPr>
          <p:nvPr/>
        </p:nvCxnSpPr>
        <p:spPr>
          <a:xfrm>
            <a:off x="559361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4434" name="Google Shape;4434;p111"/>
          <p:cNvSpPr/>
          <p:nvPr/>
        </p:nvSpPr>
        <p:spPr>
          <a:xfrm>
            <a:off x="6002613" y="21297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35" name="Google Shape;4435;p111"/>
          <p:cNvSpPr/>
          <p:nvPr/>
        </p:nvSpPr>
        <p:spPr>
          <a:xfrm>
            <a:off x="1753163" y="15441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36" name="Google Shape;4436;p111"/>
          <p:cNvSpPr/>
          <p:nvPr/>
        </p:nvSpPr>
        <p:spPr>
          <a:xfrm>
            <a:off x="2446013" y="15441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437" name="Google Shape;4437;p111"/>
          <p:cNvCxnSpPr>
            <a:stCxn id="4435" idx="6"/>
            <a:endCxn id="4436" idx="2"/>
          </p:cNvCxnSpPr>
          <p:nvPr/>
        </p:nvCxnSpPr>
        <p:spPr>
          <a:xfrm>
            <a:off x="20648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4438" name="Google Shape;4438;p111"/>
          <p:cNvCxnSpPr>
            <a:stCxn id="4436" idx="6"/>
            <a:endCxn id="4439" idx="2"/>
          </p:cNvCxnSpPr>
          <p:nvPr/>
        </p:nvCxnSpPr>
        <p:spPr>
          <a:xfrm>
            <a:off x="2757713" y="17042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4439" name="Google Shape;4439;p111"/>
          <p:cNvSpPr/>
          <p:nvPr/>
        </p:nvSpPr>
        <p:spPr>
          <a:xfrm>
            <a:off x="3175513" y="15441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40" name="Google Shape;4440;p111"/>
          <p:cNvSpPr/>
          <p:nvPr/>
        </p:nvSpPr>
        <p:spPr>
          <a:xfrm>
            <a:off x="3868363" y="15441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441" name="Google Shape;4441;p111"/>
          <p:cNvCxnSpPr>
            <a:stCxn id="4439" idx="6"/>
            <a:endCxn id="4440" idx="2"/>
          </p:cNvCxnSpPr>
          <p:nvPr/>
        </p:nvCxnSpPr>
        <p:spPr>
          <a:xfrm>
            <a:off x="348721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4442" name="Google Shape;4442;p111"/>
          <p:cNvCxnSpPr>
            <a:stCxn id="4440" idx="6"/>
            <a:endCxn id="4443" idx="2"/>
          </p:cNvCxnSpPr>
          <p:nvPr/>
        </p:nvCxnSpPr>
        <p:spPr>
          <a:xfrm>
            <a:off x="418006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4443" name="Google Shape;4443;p111"/>
          <p:cNvSpPr/>
          <p:nvPr/>
        </p:nvSpPr>
        <p:spPr>
          <a:xfrm>
            <a:off x="4589063" y="15441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44" name="Google Shape;4444;p111"/>
          <p:cNvSpPr/>
          <p:nvPr/>
        </p:nvSpPr>
        <p:spPr>
          <a:xfrm>
            <a:off x="5281913" y="15441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445" name="Google Shape;4445;p111"/>
          <p:cNvCxnSpPr>
            <a:stCxn id="4443" idx="6"/>
            <a:endCxn id="4444" idx="2"/>
          </p:cNvCxnSpPr>
          <p:nvPr/>
        </p:nvCxnSpPr>
        <p:spPr>
          <a:xfrm>
            <a:off x="49007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4446" name="Google Shape;4446;p111"/>
          <p:cNvCxnSpPr>
            <a:stCxn id="4444" idx="6"/>
            <a:endCxn id="4447" idx="2"/>
          </p:cNvCxnSpPr>
          <p:nvPr/>
        </p:nvCxnSpPr>
        <p:spPr>
          <a:xfrm>
            <a:off x="559361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4447" name="Google Shape;4447;p111"/>
          <p:cNvSpPr/>
          <p:nvPr/>
        </p:nvSpPr>
        <p:spPr>
          <a:xfrm>
            <a:off x="6002613" y="15441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48" name="Google Shape;4448;p111"/>
          <p:cNvSpPr/>
          <p:nvPr/>
        </p:nvSpPr>
        <p:spPr>
          <a:xfrm>
            <a:off x="1756963" y="958588"/>
            <a:ext cx="311700" cy="3201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449" name="Google Shape;4449;p111"/>
          <p:cNvSpPr/>
          <p:nvPr/>
        </p:nvSpPr>
        <p:spPr>
          <a:xfrm>
            <a:off x="2449813" y="958588"/>
            <a:ext cx="311700" cy="3201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450" name="Google Shape;4450;p111"/>
          <p:cNvSpPr/>
          <p:nvPr/>
        </p:nvSpPr>
        <p:spPr>
          <a:xfrm>
            <a:off x="3179313" y="958588"/>
            <a:ext cx="311700" cy="3201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451" name="Google Shape;4451;p111"/>
          <p:cNvSpPr/>
          <p:nvPr/>
        </p:nvSpPr>
        <p:spPr>
          <a:xfrm>
            <a:off x="3872163" y="958588"/>
            <a:ext cx="311700" cy="3201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452" name="Google Shape;4452;p111"/>
          <p:cNvSpPr/>
          <p:nvPr/>
        </p:nvSpPr>
        <p:spPr>
          <a:xfrm>
            <a:off x="4592863" y="958588"/>
            <a:ext cx="311700" cy="3201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453" name="Google Shape;4453;p111"/>
          <p:cNvSpPr/>
          <p:nvPr/>
        </p:nvSpPr>
        <p:spPr>
          <a:xfrm>
            <a:off x="5285713" y="958588"/>
            <a:ext cx="311700" cy="3201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454" name="Google Shape;4454;p111"/>
          <p:cNvSpPr/>
          <p:nvPr/>
        </p:nvSpPr>
        <p:spPr>
          <a:xfrm>
            <a:off x="6006413" y="958588"/>
            <a:ext cx="311700" cy="3201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4455" name="Google Shape;4455;p111"/>
          <p:cNvCxnSpPr>
            <a:endCxn id="4409" idx="6"/>
          </p:cNvCxnSpPr>
          <p:nvPr/>
        </p:nvCxnSpPr>
        <p:spPr>
          <a:xfrm rot="-5400000">
            <a:off x="1406563" y="3393538"/>
            <a:ext cx="1180200" cy="144000"/>
          </a:xfrm>
          <a:prstGeom prst="curvedConnector4">
            <a:avLst>
              <a:gd fmla="val 43219" name="adj1"/>
              <a:gd fmla="val 265365" name="adj2"/>
            </a:avLst>
          </a:prstGeom>
          <a:noFill/>
          <a:ln cap="flat" cmpd="sng" w="9525">
            <a:solidFill>
              <a:srgbClr val="CC0000"/>
            </a:solidFill>
            <a:prstDash val="solid"/>
            <a:round/>
            <a:headEnd len="med" w="med" type="none"/>
            <a:tailEnd len="med" w="med" type="triangle"/>
          </a:ln>
        </p:spPr>
      </p:cxnSp>
      <p:cxnSp>
        <p:nvCxnSpPr>
          <p:cNvPr id="4456" name="Google Shape;4456;p111"/>
          <p:cNvCxnSpPr>
            <a:stCxn id="4409" idx="0"/>
            <a:endCxn id="4435" idx="6"/>
          </p:cNvCxnSpPr>
          <p:nvPr/>
        </p:nvCxnSpPr>
        <p:spPr>
          <a:xfrm rot="-5400000">
            <a:off x="1483363" y="2133838"/>
            <a:ext cx="1011000" cy="152100"/>
          </a:xfrm>
          <a:prstGeom prst="curvedConnector4">
            <a:avLst>
              <a:gd fmla="val 29924" name="adj1"/>
              <a:gd fmla="val 256525" name="adj2"/>
            </a:avLst>
          </a:prstGeom>
          <a:noFill/>
          <a:ln cap="flat" cmpd="sng" w="9525">
            <a:solidFill>
              <a:srgbClr val="CC0000"/>
            </a:solidFill>
            <a:prstDash val="solid"/>
            <a:round/>
            <a:headEnd len="med" w="med" type="none"/>
            <a:tailEnd len="med" w="med" type="triangle"/>
          </a:ln>
        </p:spPr>
      </p:cxnSp>
      <p:cxnSp>
        <p:nvCxnSpPr>
          <p:cNvPr id="4457" name="Google Shape;4457;p111"/>
          <p:cNvCxnSpPr>
            <a:endCxn id="4448" idx="2"/>
          </p:cNvCxnSpPr>
          <p:nvPr/>
        </p:nvCxnSpPr>
        <p:spPr>
          <a:xfrm flipH="1" rot="5400000">
            <a:off x="1330663"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458" name="Google Shape;4458;p111"/>
          <p:cNvCxnSpPr/>
          <p:nvPr/>
        </p:nvCxnSpPr>
        <p:spPr>
          <a:xfrm flipH="1" rot="5400000">
            <a:off x="1330663" y="272528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459" name="Google Shape;4459;p111"/>
          <p:cNvCxnSpPr>
            <a:endCxn id="4436" idx="6"/>
          </p:cNvCxnSpPr>
          <p:nvPr/>
        </p:nvCxnSpPr>
        <p:spPr>
          <a:xfrm rot="-5400000">
            <a:off x="2177063" y="2135488"/>
            <a:ext cx="1011900" cy="149400"/>
          </a:xfrm>
          <a:prstGeom prst="curvedConnector4">
            <a:avLst>
              <a:gd fmla="val 29981" name="adj1"/>
              <a:gd fmla="val 259388" name="adj2"/>
            </a:avLst>
          </a:prstGeom>
          <a:noFill/>
          <a:ln cap="flat" cmpd="sng" w="9525">
            <a:solidFill>
              <a:srgbClr val="CC0000"/>
            </a:solidFill>
            <a:prstDash val="solid"/>
            <a:round/>
            <a:headEnd len="med" w="med" type="none"/>
            <a:tailEnd len="med" w="med" type="triangle"/>
          </a:ln>
        </p:spPr>
      </p:cxnSp>
      <p:cxnSp>
        <p:nvCxnSpPr>
          <p:cNvPr id="4460" name="Google Shape;4460;p111"/>
          <p:cNvCxnSpPr/>
          <p:nvPr/>
        </p:nvCxnSpPr>
        <p:spPr>
          <a:xfrm flipH="1" rot="5400000">
            <a:off x="2021575"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461" name="Google Shape;4461;p111"/>
          <p:cNvCxnSpPr>
            <a:endCxn id="4439" idx="6"/>
          </p:cNvCxnSpPr>
          <p:nvPr/>
        </p:nvCxnSpPr>
        <p:spPr>
          <a:xfrm rot="-5400000">
            <a:off x="2914663" y="2140588"/>
            <a:ext cx="1008900" cy="136200"/>
          </a:xfrm>
          <a:prstGeom prst="curvedConnector4">
            <a:avLst>
              <a:gd fmla="val 32706" name="adj1"/>
              <a:gd fmla="val 274835" name="adj2"/>
            </a:avLst>
          </a:prstGeom>
          <a:noFill/>
          <a:ln cap="flat" cmpd="sng" w="9525">
            <a:solidFill>
              <a:srgbClr val="CC0000"/>
            </a:solidFill>
            <a:prstDash val="solid"/>
            <a:round/>
            <a:headEnd len="med" w="med" type="none"/>
            <a:tailEnd len="med" w="med" type="triangle"/>
          </a:ln>
        </p:spPr>
      </p:cxnSp>
      <p:cxnSp>
        <p:nvCxnSpPr>
          <p:cNvPr id="4462" name="Google Shape;4462;p111"/>
          <p:cNvCxnSpPr/>
          <p:nvPr/>
        </p:nvCxnSpPr>
        <p:spPr>
          <a:xfrm flipH="1" rot="5400000">
            <a:off x="2764400" y="15420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463" name="Google Shape;4463;p111"/>
          <p:cNvCxnSpPr>
            <a:endCxn id="4410" idx="6"/>
          </p:cNvCxnSpPr>
          <p:nvPr/>
        </p:nvCxnSpPr>
        <p:spPr>
          <a:xfrm rot="-5400000">
            <a:off x="2101963" y="3387088"/>
            <a:ext cx="1171200" cy="147900"/>
          </a:xfrm>
          <a:prstGeom prst="curvedConnector4">
            <a:avLst>
              <a:gd fmla="val 43167" name="adj1"/>
              <a:gd fmla="val 261004" name="adj2"/>
            </a:avLst>
          </a:prstGeom>
          <a:noFill/>
          <a:ln cap="flat" cmpd="sng" w="9525">
            <a:solidFill>
              <a:srgbClr val="CC0000"/>
            </a:solidFill>
            <a:prstDash val="solid"/>
            <a:round/>
            <a:headEnd len="med" w="med" type="none"/>
            <a:tailEnd len="med" w="med" type="triangle"/>
          </a:ln>
        </p:spPr>
      </p:cxnSp>
      <p:cxnSp>
        <p:nvCxnSpPr>
          <p:cNvPr id="4464" name="Google Shape;4464;p111"/>
          <p:cNvCxnSpPr/>
          <p:nvPr/>
        </p:nvCxnSpPr>
        <p:spPr>
          <a:xfrm flipH="1" rot="5400000">
            <a:off x="2019663" y="27161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465" name="Google Shape;4465;p111"/>
          <p:cNvCxnSpPr>
            <a:stCxn id="4387" idx="0"/>
            <a:endCxn id="4413" idx="6"/>
          </p:cNvCxnSpPr>
          <p:nvPr/>
        </p:nvCxnSpPr>
        <p:spPr>
          <a:xfrm rot="-5400000">
            <a:off x="282808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4466" name="Google Shape;4466;p111"/>
          <p:cNvCxnSpPr>
            <a:endCxn id="4426" idx="2"/>
          </p:cNvCxnSpPr>
          <p:nvPr/>
        </p:nvCxnSpPr>
        <p:spPr>
          <a:xfrm flipH="1" rot="5400000">
            <a:off x="2751313"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467" name="Google Shape;4467;p111"/>
          <p:cNvCxnSpPr>
            <a:stCxn id="4388" idx="0"/>
            <a:endCxn id="4414" idx="6"/>
          </p:cNvCxnSpPr>
          <p:nvPr/>
        </p:nvCxnSpPr>
        <p:spPr>
          <a:xfrm rot="-5400000">
            <a:off x="352061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4468" name="Google Shape;4468;p111"/>
          <p:cNvCxnSpPr/>
          <p:nvPr/>
        </p:nvCxnSpPr>
        <p:spPr>
          <a:xfrm flipH="1" rot="5400000">
            <a:off x="344542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469" name="Google Shape;4469;p111"/>
          <p:cNvCxnSpPr>
            <a:endCxn id="4440" idx="6"/>
          </p:cNvCxnSpPr>
          <p:nvPr/>
        </p:nvCxnSpPr>
        <p:spPr>
          <a:xfrm rot="-5400000">
            <a:off x="3599863" y="2140138"/>
            <a:ext cx="1016100" cy="144300"/>
          </a:xfrm>
          <a:prstGeom prst="curvedConnector4">
            <a:avLst>
              <a:gd fmla="val 31727" name="adj1"/>
              <a:gd fmla="val 265021" name="adj2"/>
            </a:avLst>
          </a:prstGeom>
          <a:noFill/>
          <a:ln cap="flat" cmpd="sng" w="9525">
            <a:solidFill>
              <a:srgbClr val="CC0000"/>
            </a:solidFill>
            <a:prstDash val="solid"/>
            <a:round/>
            <a:headEnd len="med" w="med" type="none"/>
            <a:tailEnd len="med" w="med" type="triangle"/>
          </a:ln>
        </p:spPr>
      </p:cxnSp>
      <p:cxnSp>
        <p:nvCxnSpPr>
          <p:cNvPr id="4470" name="Google Shape;4470;p111"/>
          <p:cNvCxnSpPr/>
          <p:nvPr/>
        </p:nvCxnSpPr>
        <p:spPr>
          <a:xfrm flipH="1" rot="5400000">
            <a:off x="3446388" y="15542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4471" name="Google Shape;4471;p111"/>
          <p:cNvCxnSpPr>
            <a:stCxn id="4397" idx="0"/>
            <a:endCxn id="4417" idx="6"/>
          </p:cNvCxnSpPr>
          <p:nvPr/>
        </p:nvCxnSpPr>
        <p:spPr>
          <a:xfrm rot="-5400000">
            <a:off x="424163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4472" name="Google Shape;4472;p111"/>
          <p:cNvCxnSpPr>
            <a:endCxn id="4421" idx="6"/>
          </p:cNvCxnSpPr>
          <p:nvPr/>
        </p:nvCxnSpPr>
        <p:spPr>
          <a:xfrm rot="-5400000">
            <a:off x="5655713" y="33887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4473" name="Google Shape;4473;p111"/>
          <p:cNvCxnSpPr/>
          <p:nvPr/>
        </p:nvCxnSpPr>
        <p:spPr>
          <a:xfrm flipH="1" rot="5400000">
            <a:off x="4157038" y="27141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474" name="Google Shape;4474;p111"/>
          <p:cNvCxnSpPr/>
          <p:nvPr/>
        </p:nvCxnSpPr>
        <p:spPr>
          <a:xfrm flipH="1" rot="5400000">
            <a:off x="485897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475" name="Google Shape;4475;p111"/>
          <p:cNvCxnSpPr>
            <a:stCxn id="4405" idx="0"/>
            <a:endCxn id="4434" idx="2"/>
          </p:cNvCxnSpPr>
          <p:nvPr/>
        </p:nvCxnSpPr>
        <p:spPr>
          <a:xfrm flipH="1" rot="5400000">
            <a:off x="5579863" y="2712688"/>
            <a:ext cx="1011000" cy="165600"/>
          </a:xfrm>
          <a:prstGeom prst="curvedConnector4">
            <a:avLst>
              <a:gd fmla="val 27821" name="adj1"/>
              <a:gd fmla="val 243765" name="adj2"/>
            </a:avLst>
          </a:prstGeom>
          <a:noFill/>
          <a:ln cap="flat" cmpd="sng" w="9525">
            <a:solidFill>
              <a:srgbClr val="3D85C6"/>
            </a:solidFill>
            <a:prstDash val="solid"/>
            <a:round/>
            <a:headEnd len="med" w="med" type="none"/>
            <a:tailEnd len="med" w="med" type="triangle"/>
          </a:ln>
        </p:spPr>
      </p:cxnSp>
      <p:cxnSp>
        <p:nvCxnSpPr>
          <p:cNvPr id="4476" name="Google Shape;4476;p111"/>
          <p:cNvCxnSpPr>
            <a:stCxn id="4398" idx="0"/>
            <a:endCxn id="4418" idx="6"/>
          </p:cNvCxnSpPr>
          <p:nvPr/>
        </p:nvCxnSpPr>
        <p:spPr>
          <a:xfrm rot="-5400000">
            <a:off x="493416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4477" name="Google Shape;4477;p111"/>
          <p:cNvCxnSpPr/>
          <p:nvPr/>
        </p:nvCxnSpPr>
        <p:spPr>
          <a:xfrm rot="-5400000">
            <a:off x="5017038"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4478" name="Google Shape;4478;p111"/>
          <p:cNvCxnSpPr/>
          <p:nvPr/>
        </p:nvCxnSpPr>
        <p:spPr>
          <a:xfrm rot="-5400000">
            <a:off x="5740213"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4479" name="Google Shape;4479;p111"/>
          <p:cNvCxnSpPr>
            <a:endCxn id="4443" idx="6"/>
          </p:cNvCxnSpPr>
          <p:nvPr/>
        </p:nvCxnSpPr>
        <p:spPr>
          <a:xfrm rot="-5400000">
            <a:off x="4314413" y="2129488"/>
            <a:ext cx="1011600" cy="161100"/>
          </a:xfrm>
          <a:prstGeom prst="curvedConnector4">
            <a:avLst>
              <a:gd fmla="val 30691" name="adj1"/>
              <a:gd fmla="val 247812" name="adj2"/>
            </a:avLst>
          </a:prstGeom>
          <a:noFill/>
          <a:ln cap="flat" cmpd="sng" w="9525">
            <a:solidFill>
              <a:srgbClr val="CC0000"/>
            </a:solidFill>
            <a:prstDash val="solid"/>
            <a:round/>
            <a:headEnd len="med" w="med" type="none"/>
            <a:tailEnd len="med" w="med" type="triangle"/>
          </a:ln>
        </p:spPr>
      </p:cxnSp>
      <p:cxnSp>
        <p:nvCxnSpPr>
          <p:cNvPr id="4480" name="Google Shape;4480;p111"/>
          <p:cNvCxnSpPr>
            <a:stCxn id="4435" idx="0"/>
            <a:endCxn id="4448" idx="4"/>
          </p:cNvCxnSpPr>
          <p:nvPr/>
        </p:nvCxnSpPr>
        <p:spPr>
          <a:xfrm flipH="1" rot="10800000">
            <a:off x="19090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4481" name="Google Shape;4481;p111"/>
          <p:cNvCxnSpPr>
            <a:stCxn id="4436" idx="0"/>
            <a:endCxn id="4449" idx="4"/>
          </p:cNvCxnSpPr>
          <p:nvPr/>
        </p:nvCxnSpPr>
        <p:spPr>
          <a:xfrm flipH="1" rot="10800000">
            <a:off x="26018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4482" name="Google Shape;4482;p111"/>
          <p:cNvCxnSpPr>
            <a:stCxn id="4439" idx="0"/>
            <a:endCxn id="4450" idx="4"/>
          </p:cNvCxnSpPr>
          <p:nvPr/>
        </p:nvCxnSpPr>
        <p:spPr>
          <a:xfrm flipH="1" rot="10800000">
            <a:off x="33313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4483" name="Google Shape;4483;p111"/>
          <p:cNvCxnSpPr>
            <a:endCxn id="4451" idx="4"/>
          </p:cNvCxnSpPr>
          <p:nvPr/>
        </p:nvCxnSpPr>
        <p:spPr>
          <a:xfrm rot="10800000">
            <a:off x="4028013" y="1278688"/>
            <a:ext cx="5700" cy="268200"/>
          </a:xfrm>
          <a:prstGeom prst="straightConnector1">
            <a:avLst/>
          </a:prstGeom>
          <a:noFill/>
          <a:ln cap="flat" cmpd="sng" w="9525">
            <a:solidFill>
              <a:srgbClr val="CC0000"/>
            </a:solidFill>
            <a:prstDash val="solid"/>
            <a:round/>
            <a:headEnd len="med" w="med" type="none"/>
            <a:tailEnd len="med" w="med" type="triangle"/>
          </a:ln>
        </p:spPr>
      </p:cxnSp>
      <p:cxnSp>
        <p:nvCxnSpPr>
          <p:cNvPr id="4484" name="Google Shape;4484;p111"/>
          <p:cNvCxnSpPr>
            <a:stCxn id="4443" idx="0"/>
            <a:endCxn id="4452" idx="4"/>
          </p:cNvCxnSpPr>
          <p:nvPr/>
        </p:nvCxnSpPr>
        <p:spPr>
          <a:xfrm flipH="1" rot="10800000">
            <a:off x="47449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4485" name="Google Shape;4485;p111"/>
          <p:cNvCxnSpPr>
            <a:stCxn id="4444" idx="0"/>
            <a:endCxn id="4453" idx="4"/>
          </p:cNvCxnSpPr>
          <p:nvPr/>
        </p:nvCxnSpPr>
        <p:spPr>
          <a:xfrm flipH="1" rot="10800000">
            <a:off x="54377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4486" name="Google Shape;4486;p111"/>
          <p:cNvCxnSpPr>
            <a:stCxn id="4447" idx="0"/>
            <a:endCxn id="4454" idx="4"/>
          </p:cNvCxnSpPr>
          <p:nvPr/>
        </p:nvCxnSpPr>
        <p:spPr>
          <a:xfrm flipH="1" rot="10800000">
            <a:off x="6158463" y="1278688"/>
            <a:ext cx="3900" cy="265500"/>
          </a:xfrm>
          <a:prstGeom prst="straightConnector1">
            <a:avLst/>
          </a:prstGeom>
          <a:noFill/>
          <a:ln cap="flat" cmpd="sng" w="9525">
            <a:solidFill>
              <a:srgbClr val="CC0000"/>
            </a:solidFill>
            <a:prstDash val="solid"/>
            <a:round/>
            <a:headEnd len="med" w="med" type="none"/>
            <a:tailEnd len="med" w="med" type="triangle"/>
          </a:ln>
        </p:spPr>
      </p:cxnSp>
      <p:sp>
        <p:nvSpPr>
          <p:cNvPr id="4487" name="Google Shape;4487;p111"/>
          <p:cNvSpPr/>
          <p:nvPr/>
        </p:nvSpPr>
        <p:spPr>
          <a:xfrm>
            <a:off x="4933013" y="213088"/>
            <a:ext cx="311700" cy="32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8" name="Google Shape;4488;p111"/>
          <p:cNvCxnSpPr>
            <a:stCxn id="4448" idx="0"/>
            <a:endCxn id="4487" idx="4"/>
          </p:cNvCxnSpPr>
          <p:nvPr/>
        </p:nvCxnSpPr>
        <p:spPr>
          <a:xfrm flipH="1" rot="10800000">
            <a:off x="1912813" y="533188"/>
            <a:ext cx="3176100" cy="425400"/>
          </a:xfrm>
          <a:prstGeom prst="straightConnector1">
            <a:avLst/>
          </a:prstGeom>
          <a:noFill/>
          <a:ln cap="flat" cmpd="sng" w="9525">
            <a:solidFill>
              <a:srgbClr val="000000"/>
            </a:solidFill>
            <a:prstDash val="solid"/>
            <a:round/>
            <a:headEnd len="med" w="med" type="none"/>
            <a:tailEnd len="med" w="med" type="triangle"/>
          </a:ln>
        </p:spPr>
      </p:cxnSp>
      <p:cxnSp>
        <p:nvCxnSpPr>
          <p:cNvPr id="4489" name="Google Shape;4489;p111"/>
          <p:cNvCxnSpPr>
            <a:stCxn id="4449" idx="0"/>
            <a:endCxn id="4487" idx="4"/>
          </p:cNvCxnSpPr>
          <p:nvPr/>
        </p:nvCxnSpPr>
        <p:spPr>
          <a:xfrm flipH="1" rot="10800000">
            <a:off x="2605663" y="533188"/>
            <a:ext cx="2483100" cy="425400"/>
          </a:xfrm>
          <a:prstGeom prst="straightConnector1">
            <a:avLst/>
          </a:prstGeom>
          <a:noFill/>
          <a:ln cap="flat" cmpd="sng" w="9525">
            <a:solidFill>
              <a:srgbClr val="000000"/>
            </a:solidFill>
            <a:prstDash val="solid"/>
            <a:round/>
            <a:headEnd len="med" w="med" type="none"/>
            <a:tailEnd len="med" w="med" type="triangle"/>
          </a:ln>
        </p:spPr>
      </p:cxnSp>
      <p:cxnSp>
        <p:nvCxnSpPr>
          <p:cNvPr id="4490" name="Google Shape;4490;p111"/>
          <p:cNvCxnSpPr>
            <a:stCxn id="4450" idx="0"/>
            <a:endCxn id="4487" idx="4"/>
          </p:cNvCxnSpPr>
          <p:nvPr/>
        </p:nvCxnSpPr>
        <p:spPr>
          <a:xfrm flipH="1" rot="10800000">
            <a:off x="3335163" y="533188"/>
            <a:ext cx="1753800" cy="425400"/>
          </a:xfrm>
          <a:prstGeom prst="straightConnector1">
            <a:avLst/>
          </a:prstGeom>
          <a:noFill/>
          <a:ln cap="flat" cmpd="sng" w="9525">
            <a:solidFill>
              <a:srgbClr val="000000"/>
            </a:solidFill>
            <a:prstDash val="solid"/>
            <a:round/>
            <a:headEnd len="med" w="med" type="none"/>
            <a:tailEnd len="med" w="med" type="triangle"/>
          </a:ln>
        </p:spPr>
      </p:cxnSp>
      <p:cxnSp>
        <p:nvCxnSpPr>
          <p:cNvPr id="4491" name="Google Shape;4491;p111"/>
          <p:cNvCxnSpPr>
            <a:stCxn id="4451" idx="0"/>
            <a:endCxn id="4487" idx="4"/>
          </p:cNvCxnSpPr>
          <p:nvPr/>
        </p:nvCxnSpPr>
        <p:spPr>
          <a:xfrm flipH="1" rot="10800000">
            <a:off x="4028013" y="533188"/>
            <a:ext cx="1060800" cy="425400"/>
          </a:xfrm>
          <a:prstGeom prst="straightConnector1">
            <a:avLst/>
          </a:prstGeom>
          <a:noFill/>
          <a:ln cap="flat" cmpd="sng" w="9525">
            <a:solidFill>
              <a:srgbClr val="000000"/>
            </a:solidFill>
            <a:prstDash val="solid"/>
            <a:round/>
            <a:headEnd len="med" w="med" type="none"/>
            <a:tailEnd len="med" w="med" type="triangle"/>
          </a:ln>
        </p:spPr>
      </p:cxnSp>
      <p:cxnSp>
        <p:nvCxnSpPr>
          <p:cNvPr id="4492" name="Google Shape;4492;p111"/>
          <p:cNvCxnSpPr>
            <a:stCxn id="4452" idx="0"/>
            <a:endCxn id="4487" idx="4"/>
          </p:cNvCxnSpPr>
          <p:nvPr/>
        </p:nvCxnSpPr>
        <p:spPr>
          <a:xfrm flipH="1" rot="10800000">
            <a:off x="4748713" y="533188"/>
            <a:ext cx="340200" cy="425400"/>
          </a:xfrm>
          <a:prstGeom prst="straightConnector1">
            <a:avLst/>
          </a:prstGeom>
          <a:noFill/>
          <a:ln cap="flat" cmpd="sng" w="9525">
            <a:solidFill>
              <a:srgbClr val="000000"/>
            </a:solidFill>
            <a:prstDash val="solid"/>
            <a:round/>
            <a:headEnd len="med" w="med" type="none"/>
            <a:tailEnd len="med" w="med" type="triangle"/>
          </a:ln>
        </p:spPr>
      </p:cxnSp>
      <p:cxnSp>
        <p:nvCxnSpPr>
          <p:cNvPr id="4493" name="Google Shape;4493;p111"/>
          <p:cNvCxnSpPr>
            <a:stCxn id="4453" idx="0"/>
            <a:endCxn id="4487" idx="4"/>
          </p:cNvCxnSpPr>
          <p:nvPr/>
        </p:nvCxnSpPr>
        <p:spPr>
          <a:xfrm rot="10800000">
            <a:off x="5088763" y="533188"/>
            <a:ext cx="352800" cy="425400"/>
          </a:xfrm>
          <a:prstGeom prst="straightConnector1">
            <a:avLst/>
          </a:prstGeom>
          <a:noFill/>
          <a:ln cap="flat" cmpd="sng" w="9525">
            <a:solidFill>
              <a:srgbClr val="000000"/>
            </a:solidFill>
            <a:prstDash val="solid"/>
            <a:round/>
            <a:headEnd len="med" w="med" type="none"/>
            <a:tailEnd len="med" w="med" type="triangle"/>
          </a:ln>
        </p:spPr>
      </p:cxnSp>
      <p:cxnSp>
        <p:nvCxnSpPr>
          <p:cNvPr id="4494" name="Google Shape;4494;p111"/>
          <p:cNvCxnSpPr>
            <a:stCxn id="4454" idx="0"/>
            <a:endCxn id="4487" idx="4"/>
          </p:cNvCxnSpPr>
          <p:nvPr/>
        </p:nvCxnSpPr>
        <p:spPr>
          <a:xfrm rot="10800000">
            <a:off x="5088863" y="533188"/>
            <a:ext cx="1073400" cy="425400"/>
          </a:xfrm>
          <a:prstGeom prst="straightConnector1">
            <a:avLst/>
          </a:prstGeom>
          <a:noFill/>
          <a:ln cap="flat" cmpd="sng" w="9525">
            <a:solidFill>
              <a:srgbClr val="000000"/>
            </a:solidFill>
            <a:prstDash val="solid"/>
            <a:round/>
            <a:headEnd len="med" w="med" type="none"/>
            <a:tailEnd len="med" w="med" type="triangle"/>
          </a:ln>
        </p:spPr>
      </p:cxnSp>
      <p:cxnSp>
        <p:nvCxnSpPr>
          <p:cNvPr id="4495" name="Google Shape;4495;p111"/>
          <p:cNvCxnSpPr/>
          <p:nvPr/>
        </p:nvCxnSpPr>
        <p:spPr>
          <a:xfrm>
            <a:off x="4194400" y="16986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4496" name="Google Shape;4496;p111"/>
          <p:cNvCxnSpPr>
            <a:endCxn id="4452" idx="2"/>
          </p:cNvCxnSpPr>
          <p:nvPr/>
        </p:nvCxnSpPr>
        <p:spPr>
          <a:xfrm flipH="1" rot="5400000">
            <a:off x="4158163" y="1553338"/>
            <a:ext cx="1016700" cy="147300"/>
          </a:xfrm>
          <a:prstGeom prst="curvedConnector4">
            <a:avLst>
              <a:gd fmla="val 28034" name="adj1"/>
              <a:gd fmla="val 261660" name="adj2"/>
            </a:avLst>
          </a:prstGeom>
          <a:noFill/>
          <a:ln cap="flat" cmpd="sng" w="9525">
            <a:solidFill>
              <a:srgbClr val="3D85C6"/>
            </a:solidFill>
            <a:prstDash val="solid"/>
            <a:round/>
            <a:headEnd len="med" w="med" type="none"/>
            <a:tailEnd len="med" w="med" type="triangle"/>
          </a:ln>
        </p:spPr>
      </p:cxnSp>
      <p:cxnSp>
        <p:nvCxnSpPr>
          <p:cNvPr id="4497" name="Google Shape;4497;p111"/>
          <p:cNvCxnSpPr/>
          <p:nvPr/>
        </p:nvCxnSpPr>
        <p:spPr>
          <a:xfrm>
            <a:off x="4898363"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4498" name="Google Shape;4498;p111"/>
          <p:cNvCxnSpPr>
            <a:endCxn id="4453" idx="2"/>
          </p:cNvCxnSpPr>
          <p:nvPr/>
        </p:nvCxnSpPr>
        <p:spPr>
          <a:xfrm flipH="1" rot="5400000">
            <a:off x="4858963" y="1545388"/>
            <a:ext cx="1011900" cy="158400"/>
          </a:xfrm>
          <a:prstGeom prst="curvedConnector4">
            <a:avLst>
              <a:gd fmla="val 27693" name="adj1"/>
              <a:gd fmla="val 250331" name="adj2"/>
            </a:avLst>
          </a:prstGeom>
          <a:noFill/>
          <a:ln cap="flat" cmpd="sng" w="9525">
            <a:solidFill>
              <a:srgbClr val="3D85C6"/>
            </a:solidFill>
            <a:prstDash val="solid"/>
            <a:round/>
            <a:headEnd len="med" w="med" type="none"/>
            <a:tailEnd len="med" w="med" type="triangle"/>
          </a:ln>
        </p:spPr>
      </p:cxnSp>
      <p:cxnSp>
        <p:nvCxnSpPr>
          <p:cNvPr id="4499" name="Google Shape;4499;p111"/>
          <p:cNvCxnSpPr/>
          <p:nvPr/>
        </p:nvCxnSpPr>
        <p:spPr>
          <a:xfrm>
            <a:off x="5612050"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4500" name="Google Shape;4500;p111"/>
          <p:cNvCxnSpPr>
            <a:endCxn id="4454" idx="2"/>
          </p:cNvCxnSpPr>
          <p:nvPr/>
        </p:nvCxnSpPr>
        <p:spPr>
          <a:xfrm flipH="1" rot="5400000">
            <a:off x="5576063" y="1548988"/>
            <a:ext cx="1011900" cy="151200"/>
          </a:xfrm>
          <a:prstGeom prst="curvedConnector4">
            <a:avLst>
              <a:gd fmla="val 25499" name="adj1"/>
              <a:gd fmla="val 257490" name="adj2"/>
            </a:avLst>
          </a:prstGeom>
          <a:noFill/>
          <a:ln cap="flat" cmpd="sng" w="9525">
            <a:solidFill>
              <a:srgbClr val="3D85C6"/>
            </a:solidFill>
            <a:prstDash val="solid"/>
            <a:round/>
            <a:headEnd len="med" w="med" type="none"/>
            <a:tailEnd len="med" w="med" type="triangle"/>
          </a:ln>
        </p:spPr>
      </p:cxnSp>
      <p:sp>
        <p:nvSpPr>
          <p:cNvPr id="4501" name="Google Shape;4501;p111"/>
          <p:cNvSpPr txBox="1"/>
          <p:nvPr/>
        </p:nvSpPr>
        <p:spPr>
          <a:xfrm>
            <a:off x="2807450" y="181210"/>
            <a:ext cx="1047900" cy="5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Attention Layer</a:t>
            </a:r>
            <a:endParaRPr sz="1200">
              <a:latin typeface="Times New Roman"/>
              <a:ea typeface="Times New Roman"/>
              <a:cs typeface="Times New Roman"/>
              <a:sym typeface="Times New Roman"/>
            </a:endParaRPr>
          </a:p>
        </p:txBody>
      </p:sp>
      <p:sp>
        <p:nvSpPr>
          <p:cNvPr id="4502" name="Google Shape;4502;p111"/>
          <p:cNvSpPr/>
          <p:nvPr/>
        </p:nvSpPr>
        <p:spPr>
          <a:xfrm>
            <a:off x="4933013" y="21301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4503" name="Google Shape;4503;p111"/>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4504" name="Google Shape;4504;p111"/>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4505" name="Google Shape;4505;p111"/>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4506" name="Google Shape;4506;p111"/>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4507" name="Google Shape;4507;p111"/>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4508" name="Google Shape;4508;p111"/>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4509" name="Google Shape;4509;p111"/>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4510" name="Google Shape;4510;p111"/>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4511" name="Google Shape;4511;p111"/>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4512" name="Google Shape;4512;p111"/>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4513" name="Google Shape;4513;p111"/>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4514" name="Google Shape;4514;p111"/>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4515" name="Google Shape;4515;p111"/>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4516" name="Google Shape;4516;p111"/>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4517" name="Google Shape;4517;p111"/>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4518" name="Google Shape;4518;p111"/>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4519" name="Google Shape;4519;p111"/>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4520" name="Google Shape;4520;p111"/>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4521" name="Google Shape;4521;p111"/>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4522" name="Google Shape;4522;p111"/>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4523" name="Google Shape;4523;p111"/>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4524" name="Google Shape;4524;p111"/>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4525" name="Google Shape;4525;p111"/>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4526" name="Google Shape;4526;p111"/>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4527" name="Google Shape;4527;p111"/>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4528" name="Google Shape;4528;p111"/>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4529" name="Google Shape;4529;p111"/>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4530" name="Google Shape;4530;p111"/>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4531" name="Google Shape;4531;p111"/>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4532" name="Google Shape;4532;p111"/>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4533" name="Google Shape;4533;p111"/>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4534" name="Google Shape;4534;p111"/>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4535" name="Google Shape;4535;p111"/>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4536" name="Google Shape;4536;p111"/>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4537" name="Google Shape;4537;p111"/>
          <p:cNvPicPr preferRelativeResize="0"/>
          <p:nvPr/>
        </p:nvPicPr>
        <p:blipFill>
          <a:blip r:embed="rId5">
            <a:alphaModFix/>
          </a:blip>
          <a:stretch>
            <a:fillRect/>
          </a:stretch>
        </p:blipFill>
        <p:spPr>
          <a:xfrm>
            <a:off x="1833887" y="1020163"/>
            <a:ext cx="166650" cy="196950"/>
          </a:xfrm>
          <a:prstGeom prst="rect">
            <a:avLst/>
          </a:prstGeom>
          <a:noFill/>
          <a:ln>
            <a:noFill/>
          </a:ln>
        </p:spPr>
      </p:pic>
      <p:cxnSp>
        <p:nvCxnSpPr>
          <p:cNvPr id="4538" name="Google Shape;4538;p111"/>
          <p:cNvCxnSpPr>
            <a:endCxn id="4539" idx="2"/>
          </p:cNvCxnSpPr>
          <p:nvPr/>
        </p:nvCxnSpPr>
        <p:spPr>
          <a:xfrm>
            <a:off x="631566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4540" name="Google Shape;4540;p111"/>
          <p:cNvCxnSpPr>
            <a:stCxn id="4541" idx="0"/>
          </p:cNvCxnSpPr>
          <p:nvPr/>
        </p:nvCxnSpPr>
        <p:spPr>
          <a:xfrm flipH="1" rot="10800000">
            <a:off x="688118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541" name="Google Shape;4541;p111"/>
          <p:cNvSpPr/>
          <p:nvPr/>
        </p:nvSpPr>
        <p:spPr>
          <a:xfrm>
            <a:off x="6725338" y="4040288"/>
            <a:ext cx="311700" cy="7914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542" name="Google Shape;4542;p111"/>
          <p:cNvSpPr/>
          <p:nvPr/>
        </p:nvSpPr>
        <p:spPr>
          <a:xfrm>
            <a:off x="7417413" y="4040288"/>
            <a:ext cx="311700" cy="7914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543" name="Google Shape;4543;p111"/>
          <p:cNvSpPr txBox="1"/>
          <p:nvPr/>
        </p:nvSpPr>
        <p:spPr>
          <a:xfrm>
            <a:off x="7291398" y="42270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544" name="Google Shape;4544;p111"/>
          <p:cNvSpPr txBox="1"/>
          <p:nvPr/>
        </p:nvSpPr>
        <p:spPr>
          <a:xfrm>
            <a:off x="659871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539" name="Google Shape;4539;p111"/>
          <p:cNvSpPr/>
          <p:nvPr/>
        </p:nvSpPr>
        <p:spPr>
          <a:xfrm>
            <a:off x="6724563" y="32893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545" name="Google Shape;4545;p111"/>
          <p:cNvCxnSpPr/>
          <p:nvPr/>
        </p:nvCxnSpPr>
        <p:spPr>
          <a:xfrm flipH="1" rot="10800000">
            <a:off x="7574032"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546" name="Google Shape;4546;p111"/>
          <p:cNvSpPr/>
          <p:nvPr/>
        </p:nvSpPr>
        <p:spPr>
          <a:xfrm>
            <a:off x="7417413" y="32893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547" name="Google Shape;4547;p111"/>
          <p:cNvCxnSpPr>
            <a:stCxn id="4539" idx="6"/>
            <a:endCxn id="4546" idx="2"/>
          </p:cNvCxnSpPr>
          <p:nvPr/>
        </p:nvCxnSpPr>
        <p:spPr>
          <a:xfrm>
            <a:off x="7036263" y="34494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548" name="Google Shape;4548;p111"/>
          <p:cNvCxnSpPr>
            <a:stCxn id="4546" idx="6"/>
            <a:endCxn id="4549" idx="2"/>
          </p:cNvCxnSpPr>
          <p:nvPr/>
        </p:nvCxnSpPr>
        <p:spPr>
          <a:xfrm>
            <a:off x="772911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4550" name="Google Shape;4550;p111"/>
          <p:cNvCxnSpPr>
            <a:stCxn id="4551" idx="0"/>
          </p:cNvCxnSpPr>
          <p:nvPr/>
        </p:nvCxnSpPr>
        <p:spPr>
          <a:xfrm flipH="1" rot="10800000">
            <a:off x="829473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4551" name="Google Shape;4551;p111"/>
          <p:cNvSpPr/>
          <p:nvPr/>
        </p:nvSpPr>
        <p:spPr>
          <a:xfrm>
            <a:off x="8138888" y="4040288"/>
            <a:ext cx="311700" cy="791400"/>
          </a:xfrm>
          <a:prstGeom prst="rect">
            <a:avLst/>
          </a:prstGeom>
          <a:solidFill>
            <a:srgbClr val="53C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4552" name="Google Shape;4552;p111"/>
          <p:cNvSpPr txBox="1"/>
          <p:nvPr/>
        </p:nvSpPr>
        <p:spPr>
          <a:xfrm>
            <a:off x="801226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t>
            </a:r>
            <a:endParaRPr>
              <a:solidFill>
                <a:schemeClr val="dk1"/>
              </a:solidFill>
            </a:endParaRPr>
          </a:p>
        </p:txBody>
      </p:sp>
      <p:sp>
        <p:nvSpPr>
          <p:cNvPr id="4549" name="Google Shape;4549;p111"/>
          <p:cNvSpPr/>
          <p:nvPr/>
        </p:nvSpPr>
        <p:spPr>
          <a:xfrm>
            <a:off x="8138113" y="32893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553" name="Google Shape;4553;p111"/>
          <p:cNvCxnSpPr>
            <a:endCxn id="4554" idx="2"/>
          </p:cNvCxnSpPr>
          <p:nvPr/>
        </p:nvCxnSpPr>
        <p:spPr>
          <a:xfrm>
            <a:off x="630976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4554" name="Google Shape;4554;p111"/>
          <p:cNvSpPr/>
          <p:nvPr/>
        </p:nvSpPr>
        <p:spPr>
          <a:xfrm>
            <a:off x="6718663" y="27037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55" name="Google Shape;4555;p111"/>
          <p:cNvSpPr/>
          <p:nvPr/>
        </p:nvSpPr>
        <p:spPr>
          <a:xfrm>
            <a:off x="7411513" y="27037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556" name="Google Shape;4556;p111"/>
          <p:cNvCxnSpPr>
            <a:stCxn id="4554" idx="6"/>
            <a:endCxn id="4555" idx="2"/>
          </p:cNvCxnSpPr>
          <p:nvPr/>
        </p:nvCxnSpPr>
        <p:spPr>
          <a:xfrm>
            <a:off x="7030363" y="28638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4557" name="Google Shape;4557;p111"/>
          <p:cNvCxnSpPr>
            <a:stCxn id="4555" idx="6"/>
            <a:endCxn id="4558" idx="2"/>
          </p:cNvCxnSpPr>
          <p:nvPr/>
        </p:nvCxnSpPr>
        <p:spPr>
          <a:xfrm>
            <a:off x="772321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4558" name="Google Shape;4558;p111"/>
          <p:cNvSpPr/>
          <p:nvPr/>
        </p:nvSpPr>
        <p:spPr>
          <a:xfrm>
            <a:off x="8132213" y="2703788"/>
            <a:ext cx="311700" cy="320100"/>
          </a:xfrm>
          <a:prstGeom prst="ellipse">
            <a:avLst/>
          </a:prstGeom>
          <a:solidFill>
            <a:srgbClr val="FBFB8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559" name="Google Shape;4559;p111"/>
          <p:cNvCxnSpPr>
            <a:endCxn id="4560" idx="2"/>
          </p:cNvCxnSpPr>
          <p:nvPr/>
        </p:nvCxnSpPr>
        <p:spPr>
          <a:xfrm>
            <a:off x="630596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4560" name="Google Shape;4560;p111"/>
          <p:cNvSpPr/>
          <p:nvPr/>
        </p:nvSpPr>
        <p:spPr>
          <a:xfrm>
            <a:off x="6714863" y="21181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61" name="Google Shape;4561;p111"/>
          <p:cNvSpPr/>
          <p:nvPr/>
        </p:nvSpPr>
        <p:spPr>
          <a:xfrm>
            <a:off x="7407713" y="21181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562" name="Google Shape;4562;p111"/>
          <p:cNvCxnSpPr>
            <a:stCxn id="4560" idx="6"/>
            <a:endCxn id="4561" idx="2"/>
          </p:cNvCxnSpPr>
          <p:nvPr/>
        </p:nvCxnSpPr>
        <p:spPr>
          <a:xfrm>
            <a:off x="7026563" y="22782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4563" name="Google Shape;4563;p111"/>
          <p:cNvCxnSpPr>
            <a:stCxn id="4561" idx="6"/>
            <a:endCxn id="4564" idx="2"/>
          </p:cNvCxnSpPr>
          <p:nvPr/>
        </p:nvCxnSpPr>
        <p:spPr>
          <a:xfrm>
            <a:off x="771941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4564" name="Google Shape;4564;p111"/>
          <p:cNvSpPr/>
          <p:nvPr/>
        </p:nvSpPr>
        <p:spPr>
          <a:xfrm>
            <a:off x="8128413" y="21181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565" name="Google Shape;4565;p111"/>
          <p:cNvCxnSpPr>
            <a:endCxn id="4566" idx="2"/>
          </p:cNvCxnSpPr>
          <p:nvPr/>
        </p:nvCxnSpPr>
        <p:spPr>
          <a:xfrm>
            <a:off x="630596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4566" name="Google Shape;4566;p111"/>
          <p:cNvSpPr/>
          <p:nvPr/>
        </p:nvSpPr>
        <p:spPr>
          <a:xfrm>
            <a:off x="6714863" y="15325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67" name="Google Shape;4567;p111"/>
          <p:cNvSpPr/>
          <p:nvPr/>
        </p:nvSpPr>
        <p:spPr>
          <a:xfrm>
            <a:off x="7407713" y="15325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568" name="Google Shape;4568;p111"/>
          <p:cNvCxnSpPr>
            <a:stCxn id="4566" idx="6"/>
            <a:endCxn id="4567" idx="2"/>
          </p:cNvCxnSpPr>
          <p:nvPr/>
        </p:nvCxnSpPr>
        <p:spPr>
          <a:xfrm>
            <a:off x="7026563" y="16926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4569" name="Google Shape;4569;p111"/>
          <p:cNvCxnSpPr>
            <a:stCxn id="4567" idx="6"/>
            <a:endCxn id="4570" idx="2"/>
          </p:cNvCxnSpPr>
          <p:nvPr/>
        </p:nvCxnSpPr>
        <p:spPr>
          <a:xfrm>
            <a:off x="771941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4570" name="Google Shape;4570;p111"/>
          <p:cNvSpPr/>
          <p:nvPr/>
        </p:nvSpPr>
        <p:spPr>
          <a:xfrm>
            <a:off x="8128413" y="1532588"/>
            <a:ext cx="311700" cy="3201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71" name="Google Shape;4571;p111"/>
          <p:cNvSpPr/>
          <p:nvPr/>
        </p:nvSpPr>
        <p:spPr>
          <a:xfrm>
            <a:off x="6718663" y="946988"/>
            <a:ext cx="311700" cy="3201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572" name="Google Shape;4572;p111"/>
          <p:cNvSpPr/>
          <p:nvPr/>
        </p:nvSpPr>
        <p:spPr>
          <a:xfrm>
            <a:off x="7411513" y="946988"/>
            <a:ext cx="311700" cy="3201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4573" name="Google Shape;4573;p111"/>
          <p:cNvSpPr/>
          <p:nvPr/>
        </p:nvSpPr>
        <p:spPr>
          <a:xfrm>
            <a:off x="8132213" y="946988"/>
            <a:ext cx="311700" cy="320100"/>
          </a:xfrm>
          <a:prstGeom prst="ellipse">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4574" name="Google Shape;4574;p111"/>
          <p:cNvCxnSpPr>
            <a:stCxn id="4541" idx="0"/>
            <a:endCxn id="4554" idx="6"/>
          </p:cNvCxnSpPr>
          <p:nvPr/>
        </p:nvCxnSpPr>
        <p:spPr>
          <a:xfrm rot="-5400000">
            <a:off x="6367438" y="33774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4575" name="Google Shape;4575;p111"/>
          <p:cNvCxnSpPr>
            <a:endCxn id="4558" idx="6"/>
          </p:cNvCxnSpPr>
          <p:nvPr/>
        </p:nvCxnSpPr>
        <p:spPr>
          <a:xfrm rot="-5400000">
            <a:off x="7781513" y="33771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4576" name="Google Shape;4576;p111"/>
          <p:cNvCxnSpPr/>
          <p:nvPr/>
        </p:nvCxnSpPr>
        <p:spPr>
          <a:xfrm flipH="1" rot="5400000">
            <a:off x="6282838" y="27025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577" name="Google Shape;4577;p111"/>
          <p:cNvCxnSpPr/>
          <p:nvPr/>
        </p:nvCxnSpPr>
        <p:spPr>
          <a:xfrm flipH="1" rot="5400000">
            <a:off x="6984775" y="27024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4578" name="Google Shape;4578;p111"/>
          <p:cNvCxnSpPr>
            <a:stCxn id="4549" idx="0"/>
            <a:endCxn id="4564" idx="2"/>
          </p:cNvCxnSpPr>
          <p:nvPr/>
        </p:nvCxnSpPr>
        <p:spPr>
          <a:xfrm flipH="1" rot="5400000">
            <a:off x="7705663" y="2701088"/>
            <a:ext cx="1011000" cy="165600"/>
          </a:xfrm>
          <a:prstGeom prst="curvedConnector4">
            <a:avLst>
              <a:gd fmla="val 42080" name="adj1"/>
              <a:gd fmla="val 243765" name="adj2"/>
            </a:avLst>
          </a:prstGeom>
          <a:noFill/>
          <a:ln cap="flat" cmpd="sng" w="9525">
            <a:solidFill>
              <a:srgbClr val="3D85C6"/>
            </a:solidFill>
            <a:prstDash val="solid"/>
            <a:round/>
            <a:headEnd len="med" w="med" type="none"/>
            <a:tailEnd len="med" w="med" type="triangle"/>
          </a:ln>
        </p:spPr>
      </p:cxnSp>
      <p:cxnSp>
        <p:nvCxnSpPr>
          <p:cNvPr id="4579" name="Google Shape;4579;p111"/>
          <p:cNvCxnSpPr>
            <a:stCxn id="4542" idx="0"/>
            <a:endCxn id="4555" idx="6"/>
          </p:cNvCxnSpPr>
          <p:nvPr/>
        </p:nvCxnSpPr>
        <p:spPr>
          <a:xfrm rot="-5400000">
            <a:off x="7059963" y="33769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4580" name="Google Shape;4580;p111"/>
          <p:cNvCxnSpPr/>
          <p:nvPr/>
        </p:nvCxnSpPr>
        <p:spPr>
          <a:xfrm rot="-5400000">
            <a:off x="7142838"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4581" name="Google Shape;4581;p111"/>
          <p:cNvCxnSpPr/>
          <p:nvPr/>
        </p:nvCxnSpPr>
        <p:spPr>
          <a:xfrm rot="-5400000">
            <a:off x="7866013"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4582" name="Google Shape;4582;p111"/>
          <p:cNvCxnSpPr>
            <a:endCxn id="4566" idx="6"/>
          </p:cNvCxnSpPr>
          <p:nvPr/>
        </p:nvCxnSpPr>
        <p:spPr>
          <a:xfrm rot="-5400000">
            <a:off x="6440213" y="2117888"/>
            <a:ext cx="1011600" cy="161100"/>
          </a:xfrm>
          <a:prstGeom prst="curvedConnector4">
            <a:avLst>
              <a:gd fmla="val 42089" name="adj1"/>
              <a:gd fmla="val 247812" name="adj2"/>
            </a:avLst>
          </a:prstGeom>
          <a:noFill/>
          <a:ln cap="flat" cmpd="sng" w="9525">
            <a:solidFill>
              <a:srgbClr val="CC0000"/>
            </a:solidFill>
            <a:prstDash val="solid"/>
            <a:round/>
            <a:headEnd len="med" w="med" type="none"/>
            <a:tailEnd len="med" w="med" type="triangle"/>
          </a:ln>
        </p:spPr>
      </p:cxnSp>
      <p:cxnSp>
        <p:nvCxnSpPr>
          <p:cNvPr id="4583" name="Google Shape;4583;p111"/>
          <p:cNvCxnSpPr>
            <a:stCxn id="4566" idx="0"/>
            <a:endCxn id="4571" idx="4"/>
          </p:cNvCxnSpPr>
          <p:nvPr/>
        </p:nvCxnSpPr>
        <p:spPr>
          <a:xfrm flipH="1" rot="10800000">
            <a:off x="687071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4584" name="Google Shape;4584;p111"/>
          <p:cNvCxnSpPr>
            <a:stCxn id="4567" idx="0"/>
            <a:endCxn id="4572" idx="4"/>
          </p:cNvCxnSpPr>
          <p:nvPr/>
        </p:nvCxnSpPr>
        <p:spPr>
          <a:xfrm flipH="1" rot="10800000">
            <a:off x="75635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4585" name="Google Shape;4585;p111"/>
          <p:cNvCxnSpPr>
            <a:stCxn id="4570" idx="0"/>
            <a:endCxn id="4573" idx="4"/>
          </p:cNvCxnSpPr>
          <p:nvPr/>
        </p:nvCxnSpPr>
        <p:spPr>
          <a:xfrm flipH="1" rot="10800000">
            <a:off x="82842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4586" name="Google Shape;4586;p111"/>
          <p:cNvCxnSpPr>
            <a:stCxn id="4571" idx="0"/>
            <a:endCxn id="4502" idx="4"/>
          </p:cNvCxnSpPr>
          <p:nvPr/>
        </p:nvCxnSpPr>
        <p:spPr>
          <a:xfrm rot="10800000">
            <a:off x="5088913" y="532988"/>
            <a:ext cx="1785600" cy="414000"/>
          </a:xfrm>
          <a:prstGeom prst="straightConnector1">
            <a:avLst/>
          </a:prstGeom>
          <a:noFill/>
          <a:ln cap="flat" cmpd="sng" w="9525">
            <a:solidFill>
              <a:srgbClr val="000000"/>
            </a:solidFill>
            <a:prstDash val="solid"/>
            <a:round/>
            <a:headEnd len="med" w="med" type="none"/>
            <a:tailEnd len="med" w="med" type="triangle"/>
          </a:ln>
        </p:spPr>
      </p:cxnSp>
      <p:cxnSp>
        <p:nvCxnSpPr>
          <p:cNvPr id="4587" name="Google Shape;4587;p111"/>
          <p:cNvCxnSpPr>
            <a:stCxn id="4572" idx="0"/>
            <a:endCxn id="4502" idx="4"/>
          </p:cNvCxnSpPr>
          <p:nvPr/>
        </p:nvCxnSpPr>
        <p:spPr>
          <a:xfrm rot="10800000">
            <a:off x="5088763" y="532988"/>
            <a:ext cx="2478600" cy="414000"/>
          </a:xfrm>
          <a:prstGeom prst="straightConnector1">
            <a:avLst/>
          </a:prstGeom>
          <a:noFill/>
          <a:ln cap="flat" cmpd="sng" w="9525">
            <a:solidFill>
              <a:srgbClr val="000000"/>
            </a:solidFill>
            <a:prstDash val="solid"/>
            <a:round/>
            <a:headEnd len="med" w="med" type="none"/>
            <a:tailEnd len="med" w="med" type="triangle"/>
          </a:ln>
        </p:spPr>
      </p:cxnSp>
      <p:cxnSp>
        <p:nvCxnSpPr>
          <p:cNvPr id="4588" name="Google Shape;4588;p111"/>
          <p:cNvCxnSpPr>
            <a:stCxn id="4573" idx="0"/>
            <a:endCxn id="4502" idx="4"/>
          </p:cNvCxnSpPr>
          <p:nvPr/>
        </p:nvCxnSpPr>
        <p:spPr>
          <a:xfrm rot="10800000">
            <a:off x="5088863" y="532988"/>
            <a:ext cx="3199200" cy="414000"/>
          </a:xfrm>
          <a:prstGeom prst="straightConnector1">
            <a:avLst/>
          </a:prstGeom>
          <a:noFill/>
          <a:ln cap="flat" cmpd="sng" w="9525">
            <a:solidFill>
              <a:srgbClr val="000000"/>
            </a:solidFill>
            <a:prstDash val="solid"/>
            <a:round/>
            <a:headEnd len="med" w="med" type="none"/>
            <a:tailEnd len="med" w="med" type="triangle"/>
          </a:ln>
        </p:spPr>
      </p:cxnSp>
      <p:cxnSp>
        <p:nvCxnSpPr>
          <p:cNvPr id="4589" name="Google Shape;4589;p111"/>
          <p:cNvCxnSpPr/>
          <p:nvPr/>
        </p:nvCxnSpPr>
        <p:spPr>
          <a:xfrm>
            <a:off x="6320200" y="16870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4590" name="Google Shape;4590;p111"/>
          <p:cNvCxnSpPr>
            <a:endCxn id="4571" idx="2"/>
          </p:cNvCxnSpPr>
          <p:nvPr/>
        </p:nvCxnSpPr>
        <p:spPr>
          <a:xfrm flipH="1" rot="5400000">
            <a:off x="6283963" y="1541738"/>
            <a:ext cx="1016700" cy="147300"/>
          </a:xfrm>
          <a:prstGeom prst="curvedConnector4">
            <a:avLst>
              <a:gd fmla="val 42129" name="adj1"/>
              <a:gd fmla="val 261660" name="adj2"/>
            </a:avLst>
          </a:prstGeom>
          <a:noFill/>
          <a:ln cap="flat" cmpd="sng" w="9525">
            <a:solidFill>
              <a:srgbClr val="3D85C6"/>
            </a:solidFill>
            <a:prstDash val="solid"/>
            <a:round/>
            <a:headEnd len="med" w="med" type="none"/>
            <a:tailEnd len="med" w="med" type="triangle"/>
          </a:ln>
        </p:spPr>
      </p:cxnSp>
      <p:cxnSp>
        <p:nvCxnSpPr>
          <p:cNvPr id="4591" name="Google Shape;4591;p111"/>
          <p:cNvCxnSpPr/>
          <p:nvPr/>
        </p:nvCxnSpPr>
        <p:spPr>
          <a:xfrm>
            <a:off x="7024163"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4592" name="Google Shape;4592;p111"/>
          <p:cNvCxnSpPr>
            <a:endCxn id="4572" idx="2"/>
          </p:cNvCxnSpPr>
          <p:nvPr/>
        </p:nvCxnSpPr>
        <p:spPr>
          <a:xfrm flipH="1" rot="5400000">
            <a:off x="6984763" y="1533788"/>
            <a:ext cx="1011900" cy="158400"/>
          </a:xfrm>
          <a:prstGeom prst="curvedConnector4">
            <a:avLst>
              <a:gd fmla="val 42092" name="adj1"/>
              <a:gd fmla="val 250331" name="adj2"/>
            </a:avLst>
          </a:prstGeom>
          <a:noFill/>
          <a:ln cap="flat" cmpd="sng" w="9525">
            <a:solidFill>
              <a:srgbClr val="3D85C6"/>
            </a:solidFill>
            <a:prstDash val="solid"/>
            <a:round/>
            <a:headEnd len="med" w="med" type="none"/>
            <a:tailEnd len="med" w="med" type="triangle"/>
          </a:ln>
        </p:spPr>
      </p:cxnSp>
      <p:cxnSp>
        <p:nvCxnSpPr>
          <p:cNvPr id="4593" name="Google Shape;4593;p111"/>
          <p:cNvCxnSpPr/>
          <p:nvPr/>
        </p:nvCxnSpPr>
        <p:spPr>
          <a:xfrm>
            <a:off x="7737850"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4594" name="Google Shape;4594;p111"/>
          <p:cNvCxnSpPr>
            <a:endCxn id="4573" idx="2"/>
          </p:cNvCxnSpPr>
          <p:nvPr/>
        </p:nvCxnSpPr>
        <p:spPr>
          <a:xfrm flipH="1" rot="5400000">
            <a:off x="7701863" y="1537388"/>
            <a:ext cx="1011900" cy="151200"/>
          </a:xfrm>
          <a:prstGeom prst="curvedConnector4">
            <a:avLst>
              <a:gd fmla="val 42092" name="adj1"/>
              <a:gd fmla="val 257490" name="adj2"/>
            </a:avLst>
          </a:prstGeom>
          <a:noFill/>
          <a:ln cap="flat" cmpd="sng" w="9525">
            <a:solidFill>
              <a:srgbClr val="3D85C6"/>
            </a:solidFill>
            <a:prstDash val="solid"/>
            <a:round/>
            <a:headEnd len="med" w="med" type="none"/>
            <a:tailEnd len="med" w="med" type="triangle"/>
          </a:ln>
        </p:spPr>
      </p:cxnSp>
      <p:pic>
        <p:nvPicPr>
          <p:cNvPr id="4595" name="Google Shape;4595;p111"/>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4596" name="Google Shape;4596;p111"/>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4597" name="Google Shape;4597;p111"/>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4598" name="Google Shape;4598;p111"/>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4599" name="Google Shape;4599;p111"/>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4600" name="Google Shape;4600;p111"/>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4601" name="Google Shape;4601;p111"/>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4602" name="Google Shape;4602;p111"/>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4603" name="Google Shape;4603;p111"/>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4604" name="Google Shape;4604;p111"/>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4605" name="Google Shape;4605;p111"/>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4606" name="Google Shape;4606;p111"/>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4607" name="Google Shape;4607;p111"/>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4608" name="Google Shape;4608;p111"/>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4609" name="Google Shape;4609;p111"/>
          <p:cNvPicPr preferRelativeResize="0"/>
          <p:nvPr/>
        </p:nvPicPr>
        <p:blipFill>
          <a:blip r:embed="rId5">
            <a:alphaModFix/>
          </a:blip>
          <a:stretch>
            <a:fillRect/>
          </a:stretch>
        </p:blipFill>
        <p:spPr>
          <a:xfrm>
            <a:off x="8204737" y="1008563"/>
            <a:ext cx="166650" cy="196950"/>
          </a:xfrm>
          <a:prstGeom prst="rect">
            <a:avLst/>
          </a:prstGeom>
          <a:noFill/>
          <a:ln>
            <a:noFill/>
          </a:ln>
        </p:spPr>
      </p:pic>
      <p:sp>
        <p:nvSpPr>
          <p:cNvPr id="4610" name="Google Shape;4610;p111"/>
          <p:cNvSpPr txBox="1"/>
          <p:nvPr/>
        </p:nvSpPr>
        <p:spPr>
          <a:xfrm>
            <a:off x="826175" y="4169900"/>
            <a:ext cx="777600" cy="53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a:t>
            </a:r>
            <a:r>
              <a:rPr lang="en" sz="1200">
                <a:latin typeface="Times New Roman"/>
                <a:ea typeface="Times New Roman"/>
                <a:cs typeface="Times New Roman"/>
                <a:sym typeface="Times New Roman"/>
              </a:rPr>
              <a:t>NN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4611" name="Google Shape;4611;p111"/>
          <p:cNvSpPr/>
          <p:nvPr/>
        </p:nvSpPr>
        <p:spPr>
          <a:xfrm>
            <a:off x="1556850" y="2638825"/>
            <a:ext cx="7175100" cy="1064100"/>
          </a:xfrm>
          <a:prstGeom prst="roundRect">
            <a:avLst>
              <a:gd fmla="val 16667" name="adj"/>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11"/>
          <p:cNvSpPr/>
          <p:nvPr/>
        </p:nvSpPr>
        <p:spPr>
          <a:xfrm>
            <a:off x="1556850" y="1426713"/>
            <a:ext cx="7175100" cy="1064100"/>
          </a:xfrm>
          <a:prstGeom prst="roundRect">
            <a:avLst>
              <a:gd fmla="val 16667" name="adj"/>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11"/>
          <p:cNvSpPr txBox="1"/>
          <p:nvPr/>
        </p:nvSpPr>
        <p:spPr>
          <a:xfrm>
            <a:off x="722376" y="1650675"/>
            <a:ext cx="9852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4614" name="Google Shape;4614;p111"/>
          <p:cNvSpPr txBox="1"/>
          <p:nvPr/>
        </p:nvSpPr>
        <p:spPr>
          <a:xfrm>
            <a:off x="724300" y="2871200"/>
            <a:ext cx="9852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